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68"/>
  </p:notesMasterIdLst>
  <p:sldIdLst>
    <p:sldId id="275" r:id="rId3"/>
    <p:sldId id="257" r:id="rId4"/>
    <p:sldId id="258" r:id="rId5"/>
    <p:sldId id="259" r:id="rId6"/>
    <p:sldId id="260" r:id="rId7"/>
    <p:sldId id="261" r:id="rId8"/>
    <p:sldId id="262" r:id="rId9"/>
    <p:sldId id="263" r:id="rId10"/>
    <p:sldId id="264" r:id="rId11"/>
    <p:sldId id="265" r:id="rId12"/>
    <p:sldId id="266" r:id="rId13"/>
    <p:sldId id="269" r:id="rId14"/>
    <p:sldId id="270" r:id="rId15"/>
    <p:sldId id="271" r:id="rId16"/>
    <p:sldId id="272" r:id="rId17"/>
    <p:sldId id="273" r:id="rId18"/>
    <p:sldId id="274"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16" r:id="rId60"/>
    <p:sldId id="317" r:id="rId61"/>
    <p:sldId id="318" r:id="rId62"/>
    <p:sldId id="319" r:id="rId63"/>
    <p:sldId id="320" r:id="rId64"/>
    <p:sldId id="321" r:id="rId65"/>
    <p:sldId id="322" r:id="rId66"/>
    <p:sldId id="323" r:id="rId6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2" clrIdx="0">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9" autoAdjust="0"/>
    <p:restoredTop sz="94660"/>
  </p:normalViewPr>
  <p:slideViewPr>
    <p:cSldViewPr snapToGrid="0">
      <p:cViewPr varScale="1">
        <p:scale>
          <a:sx n="153" d="100"/>
          <a:sy n="153" d="100"/>
        </p:scale>
        <p:origin x="192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6-04-10T19:06:44.323" idx="1">
    <p:pos x="5750" y="10"/>
    <p:text/>
    <p:extLst>
      <p:ext uri="{C676402C-5697-4E1C-873F-D02D1690AC5C}">
        <p15:threadingInfo xmlns:p15="http://schemas.microsoft.com/office/powerpoint/2012/main" timeZoneBias="-180"/>
      </p:ext>
    </p:extLst>
  </p:cm>
  <p:cm authorId="1" dt="2016-04-10T19:08:00.786" idx="2">
    <p:pos x="5750" y="146"/>
    <p:text>classical, grw flashes. bohm  all in 3d QM only what is needed</p:text>
    <p:extLst>
      <p:ext uri="{C676402C-5697-4E1C-873F-D02D1690AC5C}">
        <p15:threadingInfo xmlns:p15="http://schemas.microsoft.com/office/powerpoint/2012/main" timeZoneBias="-180">
          <p15:parentCm authorId="1" idx="1"/>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6-04-10T19:06:44.323" idx="1">
    <p:pos x="5750" y="10"/>
    <p:text/>
    <p:extLst>
      <p:ext uri="{C676402C-5697-4E1C-873F-D02D1690AC5C}">
        <p15:threadingInfo xmlns:p15="http://schemas.microsoft.com/office/powerpoint/2012/main" timeZoneBias="-180"/>
      </p:ext>
    </p:extLst>
  </p:cm>
  <p:cm authorId="1" dt="2016-04-10T19:08:00.786" idx="2">
    <p:pos x="5750" y="146"/>
    <p:text>classical, grw flashes. bohm  all in 3d QM only what is needed</p:text>
    <p:extLst>
      <p:ext uri="{C676402C-5697-4E1C-873F-D02D1690AC5C}">
        <p15:threadingInfo xmlns:p15="http://schemas.microsoft.com/office/powerpoint/2012/main" timeZoneBias="-180">
          <p15:parentCm authorId="1" idx="1"/>
        </p15:threadingInfo>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6-04-10T19:06:44.323" idx="1">
    <p:pos x="5750" y="10"/>
    <p:text/>
    <p:extLst>
      <p:ext uri="{C676402C-5697-4E1C-873F-D02D1690AC5C}">
        <p15:threadingInfo xmlns:p15="http://schemas.microsoft.com/office/powerpoint/2012/main" timeZoneBias="-180"/>
      </p:ext>
    </p:extLst>
  </p:cm>
  <p:cm authorId="1" dt="2016-04-10T19:08:00.786" idx="2">
    <p:pos x="5750" y="146"/>
    <p:text>classical, grw flashes. bohm  all in 3d QM only what is needed</p:text>
    <p:extLst>
      <p:ext uri="{C676402C-5697-4E1C-873F-D02D1690AC5C}">
        <p15:threadingInfo xmlns:p15="http://schemas.microsoft.com/office/powerpoint/2012/main" timeZoneBias="-180">
          <p15:parentCm authorId="1" idx="1"/>
        </p15:threadingInfo>
      </p:ext>
    </p:extLst>
  </p:cm>
</p:cmLst>
</file>

<file path=ppt/drawings/_rels/vmlDrawing1.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 Id="rId5" Type="http://schemas.openxmlformats.org/officeDocument/2006/relationships/image" Target="../media/image10.wmf"/><Relationship Id="rId4" Type="http://schemas.openxmlformats.org/officeDocument/2006/relationships/image" Target="../media/image9.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image" Target="../media/image47.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image" Target="../media/image47.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image" Target="../media/image47.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image" Target="../media/image47.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image" Target="../media/image47.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image" Target="../media/image47.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image" Target="../media/image47.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image" Target="../media/image8.wmf"/><Relationship Id="rId7" Type="http://schemas.openxmlformats.org/officeDocument/2006/relationships/image" Target="../media/image12.wmf"/><Relationship Id="rId2" Type="http://schemas.openxmlformats.org/officeDocument/2006/relationships/image" Target="../media/image7.wmf"/><Relationship Id="rId1" Type="http://schemas.openxmlformats.org/officeDocument/2006/relationships/image" Target="../media/image6.wmf"/><Relationship Id="rId6" Type="http://schemas.openxmlformats.org/officeDocument/2006/relationships/image" Target="../media/image11.wmf"/><Relationship Id="rId11" Type="http://schemas.openxmlformats.org/officeDocument/2006/relationships/image" Target="../media/image16.wmf"/><Relationship Id="rId5" Type="http://schemas.openxmlformats.org/officeDocument/2006/relationships/image" Target="../media/image10.wmf"/><Relationship Id="rId10" Type="http://schemas.openxmlformats.org/officeDocument/2006/relationships/image" Target="../media/image15.wmf"/><Relationship Id="rId4" Type="http://schemas.openxmlformats.org/officeDocument/2006/relationships/image" Target="../media/image9.wmf"/><Relationship Id="rId9" Type="http://schemas.openxmlformats.org/officeDocument/2006/relationships/image" Target="../media/image14.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image" Target="../media/image51.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53.wmf"/><Relationship Id="rId1" Type="http://schemas.openxmlformats.org/officeDocument/2006/relationships/image" Target="../media/image52.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image" Target="../media/image54.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8.wmf"/><Relationship Id="rId1" Type="http://schemas.openxmlformats.org/officeDocument/2006/relationships/image" Target="../media/image57.wmf"/><Relationship Id="rId6" Type="http://schemas.openxmlformats.org/officeDocument/2006/relationships/image" Target="../media/image60.wmf"/><Relationship Id="rId5" Type="http://schemas.openxmlformats.org/officeDocument/2006/relationships/image" Target="../media/image59.wmf"/><Relationship Id="rId4" Type="http://schemas.openxmlformats.org/officeDocument/2006/relationships/image" Target="../media/image56.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62.wmf"/><Relationship Id="rId1" Type="http://schemas.openxmlformats.org/officeDocument/2006/relationships/image" Target="../media/image61.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62.wmf"/><Relationship Id="rId1" Type="http://schemas.openxmlformats.org/officeDocument/2006/relationships/image" Target="../media/image61.wmf"/></Relationships>
</file>

<file path=ppt/drawings/_rels/vmlDrawing26.vml.rels><?xml version="1.0" encoding="UTF-8" standalone="yes"?>
<Relationships xmlns="http://schemas.openxmlformats.org/package/2006/relationships"><Relationship Id="rId8" Type="http://schemas.openxmlformats.org/officeDocument/2006/relationships/image" Target="../media/image68.wmf"/><Relationship Id="rId3" Type="http://schemas.openxmlformats.org/officeDocument/2006/relationships/image" Target="../media/image62.wmf"/><Relationship Id="rId7" Type="http://schemas.openxmlformats.org/officeDocument/2006/relationships/image" Target="../media/image67.wmf"/><Relationship Id="rId2" Type="http://schemas.openxmlformats.org/officeDocument/2006/relationships/image" Target="../media/image61.wmf"/><Relationship Id="rId1" Type="http://schemas.openxmlformats.org/officeDocument/2006/relationships/image" Target="../media/image63.wmf"/><Relationship Id="rId6" Type="http://schemas.openxmlformats.org/officeDocument/2006/relationships/image" Target="../media/image66.wmf"/><Relationship Id="rId5" Type="http://schemas.openxmlformats.org/officeDocument/2006/relationships/image" Target="../media/image65.wmf"/><Relationship Id="rId4" Type="http://schemas.openxmlformats.org/officeDocument/2006/relationships/image" Target="../media/image64.wmf"/></Relationships>
</file>

<file path=ppt/drawings/_rels/vmlDrawing27.vml.rels><?xml version="1.0" encoding="UTF-8" standalone="yes"?>
<Relationships xmlns="http://schemas.openxmlformats.org/package/2006/relationships"><Relationship Id="rId8" Type="http://schemas.openxmlformats.org/officeDocument/2006/relationships/image" Target="../media/image68.wmf"/><Relationship Id="rId3" Type="http://schemas.openxmlformats.org/officeDocument/2006/relationships/image" Target="../media/image62.wmf"/><Relationship Id="rId7" Type="http://schemas.openxmlformats.org/officeDocument/2006/relationships/image" Target="../media/image67.wmf"/><Relationship Id="rId2" Type="http://schemas.openxmlformats.org/officeDocument/2006/relationships/image" Target="../media/image61.wmf"/><Relationship Id="rId1" Type="http://schemas.openxmlformats.org/officeDocument/2006/relationships/image" Target="../media/image63.wmf"/><Relationship Id="rId6" Type="http://schemas.openxmlformats.org/officeDocument/2006/relationships/image" Target="../media/image66.wmf"/><Relationship Id="rId5" Type="http://schemas.openxmlformats.org/officeDocument/2006/relationships/image" Target="../media/image65.wmf"/><Relationship Id="rId4" Type="http://schemas.openxmlformats.org/officeDocument/2006/relationships/image" Target="../media/image64.w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72.wmf"/><Relationship Id="rId2" Type="http://schemas.openxmlformats.org/officeDocument/2006/relationships/image" Target="../media/image71.wmf"/><Relationship Id="rId1" Type="http://schemas.openxmlformats.org/officeDocument/2006/relationships/image" Target="../media/image70.wmf"/><Relationship Id="rId5" Type="http://schemas.openxmlformats.org/officeDocument/2006/relationships/image" Target="../media/image74.wmf"/><Relationship Id="rId4" Type="http://schemas.openxmlformats.org/officeDocument/2006/relationships/image" Target="../media/image73.w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72.wmf"/><Relationship Id="rId2" Type="http://schemas.openxmlformats.org/officeDocument/2006/relationships/image" Target="../media/image71.wmf"/><Relationship Id="rId1" Type="http://schemas.openxmlformats.org/officeDocument/2006/relationships/image" Target="../media/image70.wmf"/><Relationship Id="rId5" Type="http://schemas.openxmlformats.org/officeDocument/2006/relationships/image" Target="../media/image74.wmf"/><Relationship Id="rId4" Type="http://schemas.openxmlformats.org/officeDocument/2006/relationships/image" Target="../media/image73.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image" Target="../media/image19.wmf"/><Relationship Id="rId7" Type="http://schemas.openxmlformats.org/officeDocument/2006/relationships/image" Target="../media/image22.wmf"/><Relationship Id="rId2" Type="http://schemas.openxmlformats.org/officeDocument/2006/relationships/image" Target="../media/image18.wmf"/><Relationship Id="rId1" Type="http://schemas.openxmlformats.org/officeDocument/2006/relationships/image" Target="../media/image17.wmf"/><Relationship Id="rId6" Type="http://schemas.openxmlformats.org/officeDocument/2006/relationships/image" Target="../media/image21.wmf"/><Relationship Id="rId5" Type="http://schemas.openxmlformats.org/officeDocument/2006/relationships/image" Target="../media/image6.wmf"/><Relationship Id="rId4" Type="http://schemas.openxmlformats.org/officeDocument/2006/relationships/image" Target="../media/image20.wmf"/><Relationship Id="rId9" Type="http://schemas.openxmlformats.org/officeDocument/2006/relationships/image" Target="../media/image16.w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72.wmf"/><Relationship Id="rId2" Type="http://schemas.openxmlformats.org/officeDocument/2006/relationships/image" Target="../media/image71.wmf"/><Relationship Id="rId1" Type="http://schemas.openxmlformats.org/officeDocument/2006/relationships/image" Target="../media/image70.wmf"/><Relationship Id="rId6" Type="http://schemas.openxmlformats.org/officeDocument/2006/relationships/image" Target="../media/image76.wmf"/><Relationship Id="rId5" Type="http://schemas.openxmlformats.org/officeDocument/2006/relationships/image" Target="../media/image75.wmf"/><Relationship Id="rId4" Type="http://schemas.openxmlformats.org/officeDocument/2006/relationships/image" Target="../media/image73.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77.w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78.wmf"/></Relationships>
</file>

<file path=ppt/drawings/_rels/vmlDrawing33.vml.rels><?xml version="1.0" encoding="UTF-8" standalone="yes"?>
<Relationships xmlns="http://schemas.openxmlformats.org/package/2006/relationships"><Relationship Id="rId2" Type="http://schemas.openxmlformats.org/officeDocument/2006/relationships/image" Target="../media/image80.wmf"/><Relationship Id="rId1" Type="http://schemas.openxmlformats.org/officeDocument/2006/relationships/image" Target="../media/image79.w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80.w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80.wmf"/></Relationships>
</file>

<file path=ppt/drawings/_rels/vmlDrawing36.vml.rels><?xml version="1.0" encoding="UTF-8" standalone="yes"?>
<Relationships xmlns="http://schemas.openxmlformats.org/package/2006/relationships"><Relationship Id="rId2" Type="http://schemas.openxmlformats.org/officeDocument/2006/relationships/image" Target="../media/image82.wmf"/><Relationship Id="rId1" Type="http://schemas.openxmlformats.org/officeDocument/2006/relationships/image" Target="../media/image81.w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83.wmf"/></Relationships>
</file>

<file path=ppt/drawings/_rels/vmlDrawing38.v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image" Target="../media/image84.wmf"/></Relationships>
</file>

<file path=ppt/drawings/_rels/vmlDrawing39.vml.rels><?xml version="1.0" encoding="UTF-8" standalone="yes"?>
<Relationships xmlns="http://schemas.openxmlformats.org/package/2006/relationships"><Relationship Id="rId3" Type="http://schemas.openxmlformats.org/officeDocument/2006/relationships/image" Target="../media/image87.wmf"/><Relationship Id="rId2" Type="http://schemas.openxmlformats.org/officeDocument/2006/relationships/image" Target="../media/image86.wmf"/><Relationship Id="rId1" Type="http://schemas.openxmlformats.org/officeDocument/2006/relationships/image" Target="../media/image85.wmf"/><Relationship Id="rId5" Type="http://schemas.openxmlformats.org/officeDocument/2006/relationships/image" Target="../media/image89.wmf"/><Relationship Id="rId4" Type="http://schemas.openxmlformats.org/officeDocument/2006/relationships/image" Target="../media/image88.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27.wmf"/><Relationship Id="rId13" Type="http://schemas.openxmlformats.org/officeDocument/2006/relationships/image" Target="../media/image16.wmf"/><Relationship Id="rId3" Type="http://schemas.openxmlformats.org/officeDocument/2006/relationships/image" Target="../media/image23.wmf"/><Relationship Id="rId7" Type="http://schemas.openxmlformats.org/officeDocument/2006/relationships/image" Target="../media/image26.wmf"/><Relationship Id="rId12" Type="http://schemas.openxmlformats.org/officeDocument/2006/relationships/image" Target="../media/image15.wmf"/><Relationship Id="rId2" Type="http://schemas.openxmlformats.org/officeDocument/2006/relationships/image" Target="../media/image18.wmf"/><Relationship Id="rId1" Type="http://schemas.openxmlformats.org/officeDocument/2006/relationships/image" Target="../media/image17.wmf"/><Relationship Id="rId6" Type="http://schemas.openxmlformats.org/officeDocument/2006/relationships/image" Target="../media/image25.wmf"/><Relationship Id="rId11" Type="http://schemas.openxmlformats.org/officeDocument/2006/relationships/image" Target="../media/image6.wmf"/><Relationship Id="rId5" Type="http://schemas.openxmlformats.org/officeDocument/2006/relationships/image" Target="../media/image20.wmf"/><Relationship Id="rId10" Type="http://schemas.openxmlformats.org/officeDocument/2006/relationships/image" Target="../media/image22.wmf"/><Relationship Id="rId4" Type="http://schemas.openxmlformats.org/officeDocument/2006/relationships/image" Target="../media/image24.wmf"/><Relationship Id="rId9" Type="http://schemas.openxmlformats.org/officeDocument/2006/relationships/image" Target="../media/image21.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 Id="rId5" Type="http://schemas.openxmlformats.org/officeDocument/2006/relationships/image" Target="../media/image6.wmf"/><Relationship Id="rId4" Type="http://schemas.openxmlformats.org/officeDocument/2006/relationships/image" Target="../media/image28.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29.wmf"/><Relationship Id="rId7" Type="http://schemas.openxmlformats.org/officeDocument/2006/relationships/image" Target="../media/image9.wmf"/><Relationship Id="rId2" Type="http://schemas.openxmlformats.org/officeDocument/2006/relationships/image" Target="../media/image7.wmf"/><Relationship Id="rId1" Type="http://schemas.openxmlformats.org/officeDocument/2006/relationships/image" Target="../media/image6.wmf"/><Relationship Id="rId6" Type="http://schemas.openxmlformats.org/officeDocument/2006/relationships/image" Target="../media/image8.wmf"/><Relationship Id="rId5" Type="http://schemas.openxmlformats.org/officeDocument/2006/relationships/image" Target="../media/image30.wmf"/><Relationship Id="rId4" Type="http://schemas.openxmlformats.org/officeDocument/2006/relationships/image" Target="../media/image28.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10.wmf"/><Relationship Id="rId13" Type="http://schemas.openxmlformats.org/officeDocument/2006/relationships/image" Target="../media/image32.wmf"/><Relationship Id="rId3" Type="http://schemas.openxmlformats.org/officeDocument/2006/relationships/image" Target="../media/image28.wmf"/><Relationship Id="rId7" Type="http://schemas.openxmlformats.org/officeDocument/2006/relationships/image" Target="../media/image9.wmf"/><Relationship Id="rId12" Type="http://schemas.openxmlformats.org/officeDocument/2006/relationships/image" Target="../media/image31.wmf"/><Relationship Id="rId2" Type="http://schemas.openxmlformats.org/officeDocument/2006/relationships/image" Target="../media/image29.wmf"/><Relationship Id="rId1" Type="http://schemas.openxmlformats.org/officeDocument/2006/relationships/image" Target="../media/image7.wmf"/><Relationship Id="rId6" Type="http://schemas.openxmlformats.org/officeDocument/2006/relationships/image" Target="../media/image8.wmf"/><Relationship Id="rId11" Type="http://schemas.openxmlformats.org/officeDocument/2006/relationships/image" Target="../media/image16.wmf"/><Relationship Id="rId5" Type="http://schemas.openxmlformats.org/officeDocument/2006/relationships/image" Target="../media/image6.wmf"/><Relationship Id="rId10" Type="http://schemas.openxmlformats.org/officeDocument/2006/relationships/image" Target="../media/image15.wmf"/><Relationship Id="rId4" Type="http://schemas.openxmlformats.org/officeDocument/2006/relationships/image" Target="../media/image30.wmf"/><Relationship Id="rId9" Type="http://schemas.openxmlformats.org/officeDocument/2006/relationships/image" Target="../media/image14.w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32.wmf"/><Relationship Id="rId3" Type="http://schemas.openxmlformats.org/officeDocument/2006/relationships/image" Target="../media/image28.wmf"/><Relationship Id="rId7" Type="http://schemas.openxmlformats.org/officeDocument/2006/relationships/image" Target="../media/image37.wmf"/><Relationship Id="rId12" Type="http://schemas.openxmlformats.org/officeDocument/2006/relationships/image" Target="../media/image16.wmf"/><Relationship Id="rId2" Type="http://schemas.openxmlformats.org/officeDocument/2006/relationships/image" Target="../media/image33.wmf"/><Relationship Id="rId1" Type="http://schemas.openxmlformats.org/officeDocument/2006/relationships/image" Target="../media/image17.wmf"/><Relationship Id="rId6" Type="http://schemas.openxmlformats.org/officeDocument/2006/relationships/image" Target="../media/image36.wmf"/><Relationship Id="rId11" Type="http://schemas.openxmlformats.org/officeDocument/2006/relationships/image" Target="../media/image10.wmf"/><Relationship Id="rId5" Type="http://schemas.openxmlformats.org/officeDocument/2006/relationships/image" Target="../media/image35.wmf"/><Relationship Id="rId10" Type="http://schemas.openxmlformats.org/officeDocument/2006/relationships/image" Target="../media/image9.wmf"/><Relationship Id="rId4" Type="http://schemas.openxmlformats.org/officeDocument/2006/relationships/image" Target="../media/image34.wmf"/><Relationship Id="rId9" Type="http://schemas.openxmlformats.org/officeDocument/2006/relationships/image" Target="../media/image8.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1635F5-9E41-4322-A3F6-84C29B6CF962}" type="datetimeFigureOut">
              <a:rPr lang="en-US" smtClean="0"/>
              <a:t>8/31/2019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B14280-B427-4466-84B6-FFAF5F9AE074}" type="slidenum">
              <a:rPr lang="en-US" smtClean="0"/>
              <a:t>‹#›</a:t>
            </a:fld>
            <a:endParaRPr lang="en-US"/>
          </a:p>
        </p:txBody>
      </p:sp>
    </p:spTree>
    <p:extLst>
      <p:ext uri="{BB962C8B-B14F-4D97-AF65-F5344CB8AC3E}">
        <p14:creationId xmlns:p14="http://schemas.microsoft.com/office/powerpoint/2010/main" val="395098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77EDB9D-1E5C-46DC-8EF3-B420692F1480}"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e-IL" altLang="en-US" smtClean="0"/>
          </a:p>
        </p:txBody>
      </p:sp>
    </p:spTree>
    <p:extLst>
      <p:ext uri="{BB962C8B-B14F-4D97-AF65-F5344CB8AC3E}">
        <p14:creationId xmlns:p14="http://schemas.microsoft.com/office/powerpoint/2010/main" val="5464370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D320886-7E13-4736-AC72-08B429CA89AC}"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e-IL" altLang="en-US" smtClean="0"/>
          </a:p>
        </p:txBody>
      </p:sp>
    </p:spTree>
    <p:extLst>
      <p:ext uri="{BB962C8B-B14F-4D97-AF65-F5344CB8AC3E}">
        <p14:creationId xmlns:p14="http://schemas.microsoft.com/office/powerpoint/2010/main" val="1987002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2FD774C-31F2-4BFE-8E8C-40CAEEB0E8C3}"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e-IL" altLang="en-US" dirty="0" smtClean="0"/>
          </a:p>
        </p:txBody>
      </p:sp>
    </p:spTree>
    <p:extLst>
      <p:ext uri="{BB962C8B-B14F-4D97-AF65-F5344CB8AC3E}">
        <p14:creationId xmlns:p14="http://schemas.microsoft.com/office/powerpoint/2010/main" val="15708674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64428511-CB87-4987-B87E-8BECB23293C5}" type="slidenum">
              <a:rPr lang="en-US">
                <a:solidFill>
                  <a:prstClr val="black"/>
                </a:solidFill>
              </a:rPr>
              <a:pPr/>
              <a:t>18</a:t>
            </a:fld>
            <a:endParaRPr lang="en-US">
              <a:solidFill>
                <a:prstClr val="black"/>
              </a:solidFill>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3950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1922CCE9-77C1-4C88-ADB0-EBA87C499DB7}"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1"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1077975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4A849CE7-F3FA-4257-A1ED-2064B849BC79}"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1"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9973917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0393EA14-E21A-4B0C-8FA7-28AFD8CF473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1"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endParaRPr lang="he-IL" dirty="0" smtClean="0"/>
          </a:p>
        </p:txBody>
      </p:sp>
    </p:spTree>
    <p:extLst>
      <p:ext uri="{BB962C8B-B14F-4D97-AF65-F5344CB8AC3E}">
        <p14:creationId xmlns:p14="http://schemas.microsoft.com/office/powerpoint/2010/main" val="12232769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DD68B88A-24AA-4DE2-BA9B-65881E8EA80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1"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24396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9B4B1529-13C9-4877-9DCC-24790E29E60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1"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endParaRPr>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pPr eaLnBrk="1" hangingPunct="1"/>
            <a:endParaRPr lang="he-IL" smtClean="0"/>
          </a:p>
        </p:txBody>
      </p:sp>
    </p:spTree>
    <p:extLst>
      <p:ext uri="{BB962C8B-B14F-4D97-AF65-F5344CB8AC3E}">
        <p14:creationId xmlns:p14="http://schemas.microsoft.com/office/powerpoint/2010/main" val="29259370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6C3A504D-9B6D-4FAB-848A-DC722478DBD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1"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pPr eaLnBrk="1" hangingPunct="1"/>
            <a:endParaRPr lang="he-IL" smtClean="0"/>
          </a:p>
        </p:txBody>
      </p:sp>
    </p:spTree>
    <p:extLst>
      <p:ext uri="{BB962C8B-B14F-4D97-AF65-F5344CB8AC3E}">
        <p14:creationId xmlns:p14="http://schemas.microsoft.com/office/powerpoint/2010/main" val="30048741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8870D42A-637A-42D0-8EA3-904959C7410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1"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endParaRPr>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pPr eaLnBrk="1" hangingPunct="1"/>
            <a:endParaRPr lang="he-IL" smtClean="0"/>
          </a:p>
        </p:txBody>
      </p:sp>
    </p:spTree>
    <p:extLst>
      <p:ext uri="{BB962C8B-B14F-4D97-AF65-F5344CB8AC3E}">
        <p14:creationId xmlns:p14="http://schemas.microsoft.com/office/powerpoint/2010/main" val="4147582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0E3DAFC-52CD-4994-879A-5AD240ED3EF3}"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e-IL" altLang="en-US" smtClean="0"/>
          </a:p>
        </p:txBody>
      </p:sp>
    </p:spTree>
    <p:extLst>
      <p:ext uri="{BB962C8B-B14F-4D97-AF65-F5344CB8AC3E}">
        <p14:creationId xmlns:p14="http://schemas.microsoft.com/office/powerpoint/2010/main" val="14066743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88D31304-28D0-4C90-9E90-B5A3868ED42F}" type="slidenum">
              <a:rPr lang="en-US">
                <a:solidFill>
                  <a:prstClr val="black"/>
                </a:solidFill>
              </a:rPr>
              <a:pPr/>
              <a:t>30</a:t>
            </a:fld>
            <a:endParaRPr lang="en-US">
              <a:solidFill>
                <a:prstClr val="black"/>
              </a:solidFill>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9939407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88D31304-28D0-4C90-9E90-B5A3868ED42F}" type="slidenum">
              <a:rPr lang="en-US">
                <a:solidFill>
                  <a:prstClr val="black"/>
                </a:solidFill>
              </a:rPr>
              <a:pPr/>
              <a:t>31</a:t>
            </a:fld>
            <a:endParaRPr lang="en-US">
              <a:solidFill>
                <a:prstClr val="black"/>
              </a:solidFill>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374086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9F1EBD-8B36-483A-A419-AB2B3EE08C5B}" type="slidenum">
              <a:rPr lang="en-US">
                <a:solidFill>
                  <a:prstClr val="black"/>
                </a:solidFill>
              </a:rPr>
              <a:pPr/>
              <a:t>32</a:t>
            </a:fld>
            <a:endParaRPr lang="en-US">
              <a:solidFill>
                <a:prstClr val="black"/>
              </a:solidFill>
            </a:endParaRPr>
          </a:p>
        </p:txBody>
      </p:sp>
      <p:sp>
        <p:nvSpPr>
          <p:cNvPr id="238594" name="Rectangle 2"/>
          <p:cNvSpPr>
            <a:spLocks noGrp="1" noRot="1" noChangeAspect="1" noChangeArrowheads="1" noTextEdit="1"/>
          </p:cNvSpPr>
          <p:nvPr>
            <p:ph type="sldImg"/>
          </p:nvPr>
        </p:nvSpPr>
        <p:spPr>
          <a:ln/>
        </p:spPr>
      </p:sp>
      <p:sp>
        <p:nvSpPr>
          <p:cNvPr id="2385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132695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E2F0FA-4CC5-432E-909A-06899F6AAB5A}" type="slidenum">
              <a:rPr lang="en-US">
                <a:solidFill>
                  <a:prstClr val="black"/>
                </a:solidFill>
              </a:rPr>
              <a:pPr/>
              <a:t>33</a:t>
            </a:fld>
            <a:endParaRPr lang="en-US">
              <a:solidFill>
                <a:prstClr val="black"/>
              </a:solidFill>
            </a:endParaRPr>
          </a:p>
        </p:txBody>
      </p:sp>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2243045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E1E2F0FA-4CC5-432E-909A-06899F6AAB5A}"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1"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473791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9F1EBD-8B36-483A-A419-AB2B3EE08C5B}" type="slidenum">
              <a:rPr lang="en-US">
                <a:solidFill>
                  <a:prstClr val="black"/>
                </a:solidFill>
              </a:rPr>
              <a:pPr/>
              <a:t>35</a:t>
            </a:fld>
            <a:endParaRPr lang="en-US">
              <a:solidFill>
                <a:prstClr val="black"/>
              </a:solidFill>
            </a:endParaRPr>
          </a:p>
        </p:txBody>
      </p:sp>
      <p:sp>
        <p:nvSpPr>
          <p:cNvPr id="238594" name="Rectangle 2"/>
          <p:cNvSpPr>
            <a:spLocks noGrp="1" noRot="1" noChangeAspect="1" noChangeArrowheads="1" noTextEdit="1"/>
          </p:cNvSpPr>
          <p:nvPr>
            <p:ph type="sldImg"/>
          </p:nvPr>
        </p:nvSpPr>
        <p:spPr>
          <a:ln/>
        </p:spPr>
      </p:sp>
      <p:sp>
        <p:nvSpPr>
          <p:cNvPr id="2385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241172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9F1EBD-8B36-483A-A419-AB2B3EE08C5B}" type="slidenum">
              <a:rPr lang="en-US">
                <a:solidFill>
                  <a:prstClr val="black"/>
                </a:solidFill>
              </a:rPr>
              <a:pPr/>
              <a:t>36</a:t>
            </a:fld>
            <a:endParaRPr lang="en-US">
              <a:solidFill>
                <a:prstClr val="black"/>
              </a:solidFill>
            </a:endParaRPr>
          </a:p>
        </p:txBody>
      </p:sp>
      <p:sp>
        <p:nvSpPr>
          <p:cNvPr id="238594" name="Rectangle 2"/>
          <p:cNvSpPr>
            <a:spLocks noGrp="1" noRot="1" noChangeAspect="1" noChangeArrowheads="1" noTextEdit="1"/>
          </p:cNvSpPr>
          <p:nvPr>
            <p:ph type="sldImg"/>
          </p:nvPr>
        </p:nvSpPr>
        <p:spPr>
          <a:ln/>
        </p:spPr>
      </p:sp>
      <p:sp>
        <p:nvSpPr>
          <p:cNvPr id="2385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234395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E2D38A-9589-435D-93A5-E50E9CA62590}"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39087902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E2D38A-9589-435D-93A5-E50E9CA62590}"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30169398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E2D38A-9589-435D-93A5-E50E9CA62590}"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128761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6929A79-047D-4CE8-A9AD-FE3A3AAB1E40}"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e-IL" altLang="en-US" smtClean="0"/>
          </a:p>
        </p:txBody>
      </p:sp>
    </p:spTree>
    <p:extLst>
      <p:ext uri="{BB962C8B-B14F-4D97-AF65-F5344CB8AC3E}">
        <p14:creationId xmlns:p14="http://schemas.microsoft.com/office/powerpoint/2010/main" val="20483684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E2D38A-9589-435D-93A5-E50E9CA62590}"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23915348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0677BA-EC6C-4DEB-8533-58815B91CFC5}" type="slidenum">
              <a:rPr lang="en-US">
                <a:solidFill>
                  <a:prstClr val="black"/>
                </a:solidFill>
              </a:rPr>
              <a:pPr/>
              <a:t>42</a:t>
            </a:fld>
            <a:endParaRPr lang="en-US">
              <a:solidFill>
                <a:prstClr val="black"/>
              </a:solidFill>
            </a:endParaRPr>
          </a:p>
        </p:txBody>
      </p:sp>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1871765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6C3A504D-9B6D-4FAB-848A-DC722478DBD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1"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pPr eaLnBrk="1" hangingPunct="1"/>
            <a:endParaRPr lang="he-IL" smtClean="0"/>
          </a:p>
        </p:txBody>
      </p:sp>
    </p:spTree>
    <p:extLst>
      <p:ext uri="{BB962C8B-B14F-4D97-AF65-F5344CB8AC3E}">
        <p14:creationId xmlns:p14="http://schemas.microsoft.com/office/powerpoint/2010/main" val="28302768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8870D42A-637A-42D0-8EA3-904959C7410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1"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endParaRPr>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pPr eaLnBrk="1" hangingPunct="1"/>
            <a:endParaRPr lang="he-IL" smtClean="0"/>
          </a:p>
        </p:txBody>
      </p:sp>
    </p:spTree>
    <p:extLst>
      <p:ext uri="{BB962C8B-B14F-4D97-AF65-F5344CB8AC3E}">
        <p14:creationId xmlns:p14="http://schemas.microsoft.com/office/powerpoint/2010/main" val="35823646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8870D42A-637A-42D0-8EA3-904959C74106}" type="slidenum">
              <a:rPr lang="en-US" smtClean="0">
                <a:solidFill>
                  <a:prstClr val="black"/>
                </a:solidFill>
              </a:rPr>
              <a:pPr/>
              <a:t>61</a:t>
            </a:fld>
            <a:endParaRPr lang="en-US" smtClean="0">
              <a:solidFill>
                <a:prstClr val="black"/>
              </a:solidFill>
            </a:endParaRPr>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pPr eaLnBrk="1" hangingPunct="1"/>
            <a:endParaRPr lang="he-IL" smtClean="0"/>
          </a:p>
        </p:txBody>
      </p:sp>
    </p:spTree>
    <p:extLst>
      <p:ext uri="{BB962C8B-B14F-4D97-AF65-F5344CB8AC3E}">
        <p14:creationId xmlns:p14="http://schemas.microsoft.com/office/powerpoint/2010/main" val="16009015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F7E2D38A-9589-435D-93A5-E50E9CA6259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1"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47488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FD3CF72-5166-47EE-967A-51508474D476}"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e-IL" altLang="en-US" smtClean="0"/>
          </a:p>
        </p:txBody>
      </p:sp>
    </p:spTree>
    <p:extLst>
      <p:ext uri="{BB962C8B-B14F-4D97-AF65-F5344CB8AC3E}">
        <p14:creationId xmlns:p14="http://schemas.microsoft.com/office/powerpoint/2010/main" val="1673100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AADED23-82E5-400F-94FD-15103289D44F}"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e-IL" altLang="en-US" smtClean="0"/>
          </a:p>
        </p:txBody>
      </p:sp>
    </p:spTree>
    <p:extLst>
      <p:ext uri="{BB962C8B-B14F-4D97-AF65-F5344CB8AC3E}">
        <p14:creationId xmlns:p14="http://schemas.microsoft.com/office/powerpoint/2010/main" val="19835579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8324FB4-A78E-4BCC-BB20-891803CF0233}"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e-IL" altLang="en-US" smtClean="0"/>
          </a:p>
        </p:txBody>
      </p:sp>
    </p:spTree>
    <p:extLst>
      <p:ext uri="{BB962C8B-B14F-4D97-AF65-F5344CB8AC3E}">
        <p14:creationId xmlns:p14="http://schemas.microsoft.com/office/powerpoint/2010/main" val="558904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D182BA4-85FE-4361-8E1D-0F65EC0DA70B}"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e-IL" altLang="en-US" smtClean="0"/>
          </a:p>
        </p:txBody>
      </p:sp>
    </p:spTree>
    <p:extLst>
      <p:ext uri="{BB962C8B-B14F-4D97-AF65-F5344CB8AC3E}">
        <p14:creationId xmlns:p14="http://schemas.microsoft.com/office/powerpoint/2010/main" val="17456483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306516C-5ED1-4FCA-9F34-63620693551E}"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e-IL" altLang="en-US" smtClean="0"/>
          </a:p>
        </p:txBody>
      </p:sp>
    </p:spTree>
    <p:extLst>
      <p:ext uri="{BB962C8B-B14F-4D97-AF65-F5344CB8AC3E}">
        <p14:creationId xmlns:p14="http://schemas.microsoft.com/office/powerpoint/2010/main" val="1263274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AFD4C3B-E0C5-478F-A11B-5BC76A9D07E7}"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e-IL" altLang="en-US" smtClean="0"/>
          </a:p>
        </p:txBody>
      </p:sp>
    </p:spTree>
    <p:extLst>
      <p:ext uri="{BB962C8B-B14F-4D97-AF65-F5344CB8AC3E}">
        <p14:creationId xmlns:p14="http://schemas.microsoft.com/office/powerpoint/2010/main" val="38246307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3E79722-CF2F-4A4F-ACE2-23114840FB09}" type="datetimeFigureOut">
              <a:rPr lang="en-US" smtClean="0"/>
              <a:t>8/31/2019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50B2D0-C829-4126-BFB8-0E3936FFB81A}" type="slidenum">
              <a:rPr lang="en-US" smtClean="0"/>
              <a:t>‹#›</a:t>
            </a:fld>
            <a:endParaRPr lang="en-US"/>
          </a:p>
        </p:txBody>
      </p:sp>
    </p:spTree>
    <p:extLst>
      <p:ext uri="{BB962C8B-B14F-4D97-AF65-F5344CB8AC3E}">
        <p14:creationId xmlns:p14="http://schemas.microsoft.com/office/powerpoint/2010/main" val="921107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3E79722-CF2F-4A4F-ACE2-23114840FB09}" type="datetimeFigureOut">
              <a:rPr lang="en-US" smtClean="0"/>
              <a:t>8/31/2019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50B2D0-C829-4126-BFB8-0E3936FFB81A}" type="slidenum">
              <a:rPr lang="en-US" smtClean="0"/>
              <a:t>‹#›</a:t>
            </a:fld>
            <a:endParaRPr lang="en-US"/>
          </a:p>
        </p:txBody>
      </p:sp>
    </p:spTree>
    <p:extLst>
      <p:ext uri="{BB962C8B-B14F-4D97-AF65-F5344CB8AC3E}">
        <p14:creationId xmlns:p14="http://schemas.microsoft.com/office/powerpoint/2010/main" val="1033987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3E79722-CF2F-4A4F-ACE2-23114840FB09}" type="datetimeFigureOut">
              <a:rPr lang="en-US" smtClean="0"/>
              <a:t>8/31/2019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50B2D0-C829-4126-BFB8-0E3936FFB81A}" type="slidenum">
              <a:rPr lang="en-US" smtClean="0"/>
              <a:t>‹#›</a:t>
            </a:fld>
            <a:endParaRPr lang="en-US"/>
          </a:p>
        </p:txBody>
      </p:sp>
    </p:spTree>
    <p:extLst>
      <p:ext uri="{BB962C8B-B14F-4D97-AF65-F5344CB8AC3E}">
        <p14:creationId xmlns:p14="http://schemas.microsoft.com/office/powerpoint/2010/main" val="37234933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he-I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8FD627B-337B-4DE0-BE23-8DB638A491B5}" type="slidenum">
              <a:rPr lang="en-US" altLang="he-IL"/>
              <a:pPr>
                <a:defRPr/>
              </a:pPr>
              <a:t>‹#›</a:t>
            </a:fld>
            <a:endParaRPr lang="en-US" altLang="he-IL"/>
          </a:p>
        </p:txBody>
      </p:sp>
    </p:spTree>
    <p:extLst>
      <p:ext uri="{BB962C8B-B14F-4D97-AF65-F5344CB8AC3E}">
        <p14:creationId xmlns:p14="http://schemas.microsoft.com/office/powerpoint/2010/main" val="19502527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D2D07FF-BBCA-4944-96CB-B661D9E5BB67}" type="slidenum">
              <a:rPr lang="en-US" altLang="he-IL"/>
              <a:pPr>
                <a:defRPr/>
              </a:pPr>
              <a:t>‹#›</a:t>
            </a:fld>
            <a:endParaRPr lang="en-US" altLang="he-IL"/>
          </a:p>
        </p:txBody>
      </p:sp>
    </p:spTree>
    <p:extLst>
      <p:ext uri="{BB962C8B-B14F-4D97-AF65-F5344CB8AC3E}">
        <p14:creationId xmlns:p14="http://schemas.microsoft.com/office/powerpoint/2010/main" val="15477775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he-I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AF72D06-4FE1-409E-ADF9-17EBAF8BB8B4}" type="slidenum">
              <a:rPr lang="en-US" altLang="he-IL"/>
              <a:pPr>
                <a:defRPr/>
              </a:pPr>
              <a:t>‹#›</a:t>
            </a:fld>
            <a:endParaRPr lang="en-US" altLang="he-IL"/>
          </a:p>
        </p:txBody>
      </p:sp>
    </p:spTree>
    <p:extLst>
      <p:ext uri="{BB962C8B-B14F-4D97-AF65-F5344CB8AC3E}">
        <p14:creationId xmlns:p14="http://schemas.microsoft.com/office/powerpoint/2010/main" val="38343252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901EEEE-C3F1-4F1F-93D3-B85E85716311}" type="slidenum">
              <a:rPr lang="en-US" altLang="he-IL"/>
              <a:pPr>
                <a:defRPr/>
              </a:pPr>
              <a:t>‹#›</a:t>
            </a:fld>
            <a:endParaRPr lang="en-US" altLang="he-IL"/>
          </a:p>
        </p:txBody>
      </p:sp>
    </p:spTree>
    <p:extLst>
      <p:ext uri="{BB962C8B-B14F-4D97-AF65-F5344CB8AC3E}">
        <p14:creationId xmlns:p14="http://schemas.microsoft.com/office/powerpoint/2010/main" val="30670091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he-I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B5A12D9-9F7F-440C-8528-08CB48666AA2}" type="slidenum">
              <a:rPr lang="en-US" altLang="he-IL"/>
              <a:pPr>
                <a:defRPr/>
              </a:pPr>
              <a:t>‹#›</a:t>
            </a:fld>
            <a:endParaRPr lang="en-US" altLang="he-IL"/>
          </a:p>
        </p:txBody>
      </p:sp>
    </p:spTree>
    <p:extLst>
      <p:ext uri="{BB962C8B-B14F-4D97-AF65-F5344CB8AC3E}">
        <p14:creationId xmlns:p14="http://schemas.microsoft.com/office/powerpoint/2010/main" val="40210103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3711325-8BD9-4EEE-99C8-3C00B5005792}" type="slidenum">
              <a:rPr lang="en-US" altLang="he-IL"/>
              <a:pPr>
                <a:defRPr/>
              </a:pPr>
              <a:t>‹#›</a:t>
            </a:fld>
            <a:endParaRPr lang="en-US" altLang="he-IL"/>
          </a:p>
        </p:txBody>
      </p:sp>
    </p:spTree>
    <p:extLst>
      <p:ext uri="{BB962C8B-B14F-4D97-AF65-F5344CB8AC3E}">
        <p14:creationId xmlns:p14="http://schemas.microsoft.com/office/powerpoint/2010/main" val="41541463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D873BB7-1467-4317-971C-AEF37F496F13}" type="slidenum">
              <a:rPr lang="en-US" altLang="he-IL"/>
              <a:pPr>
                <a:defRPr/>
              </a:pPr>
              <a:t>‹#›</a:t>
            </a:fld>
            <a:endParaRPr lang="en-US" altLang="he-IL"/>
          </a:p>
        </p:txBody>
      </p:sp>
    </p:spTree>
    <p:extLst>
      <p:ext uri="{BB962C8B-B14F-4D97-AF65-F5344CB8AC3E}">
        <p14:creationId xmlns:p14="http://schemas.microsoft.com/office/powerpoint/2010/main" val="11683192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he-I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96BDEBA-E4DE-4780-8079-4D2346860E8B}" type="slidenum">
              <a:rPr lang="en-US" altLang="he-IL"/>
              <a:pPr>
                <a:defRPr/>
              </a:pPr>
              <a:t>‹#›</a:t>
            </a:fld>
            <a:endParaRPr lang="en-US" altLang="he-IL"/>
          </a:p>
        </p:txBody>
      </p:sp>
    </p:spTree>
    <p:extLst>
      <p:ext uri="{BB962C8B-B14F-4D97-AF65-F5344CB8AC3E}">
        <p14:creationId xmlns:p14="http://schemas.microsoft.com/office/powerpoint/2010/main" val="3800679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3E79722-CF2F-4A4F-ACE2-23114840FB09}" type="datetimeFigureOut">
              <a:rPr lang="en-US" smtClean="0"/>
              <a:t>8/31/2019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50B2D0-C829-4126-BFB8-0E3936FFB81A}" type="slidenum">
              <a:rPr lang="en-US" smtClean="0"/>
              <a:t>‹#›</a:t>
            </a:fld>
            <a:endParaRPr lang="en-US"/>
          </a:p>
        </p:txBody>
      </p:sp>
    </p:spTree>
    <p:extLst>
      <p:ext uri="{BB962C8B-B14F-4D97-AF65-F5344CB8AC3E}">
        <p14:creationId xmlns:p14="http://schemas.microsoft.com/office/powerpoint/2010/main" val="26699869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he-I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E29B662-756B-474B-ADFB-BCE934B0EC27}" type="slidenum">
              <a:rPr lang="en-US" altLang="he-IL"/>
              <a:pPr>
                <a:defRPr/>
              </a:pPr>
              <a:t>‹#›</a:t>
            </a:fld>
            <a:endParaRPr lang="en-US" altLang="he-IL"/>
          </a:p>
        </p:txBody>
      </p:sp>
    </p:spTree>
    <p:extLst>
      <p:ext uri="{BB962C8B-B14F-4D97-AF65-F5344CB8AC3E}">
        <p14:creationId xmlns:p14="http://schemas.microsoft.com/office/powerpoint/2010/main" val="4740706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8C521E-10FB-4595-B5E2-2849A5279648}" type="slidenum">
              <a:rPr lang="en-US" altLang="he-IL"/>
              <a:pPr>
                <a:defRPr/>
              </a:pPr>
              <a:t>‹#›</a:t>
            </a:fld>
            <a:endParaRPr lang="en-US" altLang="he-IL"/>
          </a:p>
        </p:txBody>
      </p:sp>
    </p:spTree>
    <p:extLst>
      <p:ext uri="{BB962C8B-B14F-4D97-AF65-F5344CB8AC3E}">
        <p14:creationId xmlns:p14="http://schemas.microsoft.com/office/powerpoint/2010/main" val="30388470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he-I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14EBAD2-5B5E-434C-89E1-82A98CAD8F01}" type="slidenum">
              <a:rPr lang="en-US" altLang="he-IL"/>
              <a:pPr>
                <a:defRPr/>
              </a:pPr>
              <a:t>‹#›</a:t>
            </a:fld>
            <a:endParaRPr lang="en-US" altLang="he-IL"/>
          </a:p>
        </p:txBody>
      </p:sp>
    </p:spTree>
    <p:extLst>
      <p:ext uri="{BB962C8B-B14F-4D97-AF65-F5344CB8AC3E}">
        <p14:creationId xmlns:p14="http://schemas.microsoft.com/office/powerpoint/2010/main" val="38647070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solidFill>
                <a:prstClr val="black">
                  <a:tint val="75000"/>
                </a:prstClr>
              </a:solidFill>
            </a:endParaRP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solidFill>
                <a:prstClr val="black">
                  <a:tint val="75000"/>
                </a:prstClr>
              </a:solidFill>
            </a:endParaRP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DE15781C-D198-484E-96E4-33128352D75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3793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3E79722-CF2F-4A4F-ACE2-23114840FB09}" type="datetimeFigureOut">
              <a:rPr lang="en-US" smtClean="0"/>
              <a:t>8/31/2019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50B2D0-C829-4126-BFB8-0E3936FFB81A}" type="slidenum">
              <a:rPr lang="en-US" smtClean="0"/>
              <a:t>‹#›</a:t>
            </a:fld>
            <a:endParaRPr lang="en-US"/>
          </a:p>
        </p:txBody>
      </p:sp>
    </p:spTree>
    <p:extLst>
      <p:ext uri="{BB962C8B-B14F-4D97-AF65-F5344CB8AC3E}">
        <p14:creationId xmlns:p14="http://schemas.microsoft.com/office/powerpoint/2010/main" val="2030063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3E79722-CF2F-4A4F-ACE2-23114840FB09}" type="datetimeFigureOut">
              <a:rPr lang="en-US" smtClean="0"/>
              <a:t>8/31/2019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50B2D0-C829-4126-BFB8-0E3936FFB81A}" type="slidenum">
              <a:rPr lang="en-US" smtClean="0"/>
              <a:t>‹#›</a:t>
            </a:fld>
            <a:endParaRPr lang="en-US"/>
          </a:p>
        </p:txBody>
      </p:sp>
    </p:spTree>
    <p:extLst>
      <p:ext uri="{BB962C8B-B14F-4D97-AF65-F5344CB8AC3E}">
        <p14:creationId xmlns:p14="http://schemas.microsoft.com/office/powerpoint/2010/main" val="107506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3E79722-CF2F-4A4F-ACE2-23114840FB09}" type="datetimeFigureOut">
              <a:rPr lang="en-US" smtClean="0"/>
              <a:t>8/31/2019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50B2D0-C829-4126-BFB8-0E3936FFB81A}" type="slidenum">
              <a:rPr lang="en-US" smtClean="0"/>
              <a:t>‹#›</a:t>
            </a:fld>
            <a:endParaRPr lang="en-US"/>
          </a:p>
        </p:txBody>
      </p:sp>
    </p:spTree>
    <p:extLst>
      <p:ext uri="{BB962C8B-B14F-4D97-AF65-F5344CB8AC3E}">
        <p14:creationId xmlns:p14="http://schemas.microsoft.com/office/powerpoint/2010/main" val="3383537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3E79722-CF2F-4A4F-ACE2-23114840FB09}" type="datetimeFigureOut">
              <a:rPr lang="en-US" smtClean="0"/>
              <a:t>8/31/2019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50B2D0-C829-4126-BFB8-0E3936FFB81A}" type="slidenum">
              <a:rPr lang="en-US" smtClean="0"/>
              <a:t>‹#›</a:t>
            </a:fld>
            <a:endParaRPr lang="en-US"/>
          </a:p>
        </p:txBody>
      </p:sp>
    </p:spTree>
    <p:extLst>
      <p:ext uri="{BB962C8B-B14F-4D97-AF65-F5344CB8AC3E}">
        <p14:creationId xmlns:p14="http://schemas.microsoft.com/office/powerpoint/2010/main" val="502942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E79722-CF2F-4A4F-ACE2-23114840FB09}" type="datetimeFigureOut">
              <a:rPr lang="en-US" smtClean="0"/>
              <a:t>8/31/2019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50B2D0-C829-4126-BFB8-0E3936FFB81A}" type="slidenum">
              <a:rPr lang="en-US" smtClean="0"/>
              <a:t>‹#›</a:t>
            </a:fld>
            <a:endParaRPr lang="en-US"/>
          </a:p>
        </p:txBody>
      </p:sp>
    </p:spTree>
    <p:extLst>
      <p:ext uri="{BB962C8B-B14F-4D97-AF65-F5344CB8AC3E}">
        <p14:creationId xmlns:p14="http://schemas.microsoft.com/office/powerpoint/2010/main" val="338805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3E79722-CF2F-4A4F-ACE2-23114840FB09}" type="datetimeFigureOut">
              <a:rPr lang="en-US" smtClean="0"/>
              <a:t>8/31/2019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50B2D0-C829-4126-BFB8-0E3936FFB81A}" type="slidenum">
              <a:rPr lang="en-US" smtClean="0"/>
              <a:t>‹#›</a:t>
            </a:fld>
            <a:endParaRPr lang="en-US"/>
          </a:p>
        </p:txBody>
      </p:sp>
    </p:spTree>
    <p:extLst>
      <p:ext uri="{BB962C8B-B14F-4D97-AF65-F5344CB8AC3E}">
        <p14:creationId xmlns:p14="http://schemas.microsoft.com/office/powerpoint/2010/main" val="2147086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3E79722-CF2F-4A4F-ACE2-23114840FB09}" type="datetimeFigureOut">
              <a:rPr lang="en-US" smtClean="0"/>
              <a:t>8/31/2019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50B2D0-C829-4126-BFB8-0E3936FFB81A}" type="slidenum">
              <a:rPr lang="en-US" smtClean="0"/>
              <a:t>‹#›</a:t>
            </a:fld>
            <a:endParaRPr lang="en-US"/>
          </a:p>
        </p:txBody>
      </p:sp>
    </p:spTree>
    <p:extLst>
      <p:ext uri="{BB962C8B-B14F-4D97-AF65-F5344CB8AC3E}">
        <p14:creationId xmlns:p14="http://schemas.microsoft.com/office/powerpoint/2010/main" val="2613960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E79722-CF2F-4A4F-ACE2-23114840FB09}" type="datetimeFigureOut">
              <a:rPr lang="en-US" smtClean="0"/>
              <a:t>8/31/2019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50B2D0-C829-4126-BFB8-0E3936FFB81A}" type="slidenum">
              <a:rPr lang="en-US" smtClean="0"/>
              <a:t>‹#›</a:t>
            </a:fld>
            <a:endParaRPr lang="en-US"/>
          </a:p>
        </p:txBody>
      </p:sp>
    </p:spTree>
    <p:extLst>
      <p:ext uri="{BB962C8B-B14F-4D97-AF65-F5344CB8AC3E}">
        <p14:creationId xmlns:p14="http://schemas.microsoft.com/office/powerpoint/2010/main" val="22950687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he-IL"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he-IL" smtClean="0"/>
              <a:t>Click to edit Master text styles</a:t>
            </a:r>
          </a:p>
          <a:p>
            <a:pPr lvl="1"/>
            <a:r>
              <a:rPr lang="en-US" altLang="he-IL" smtClean="0"/>
              <a:t>Second level</a:t>
            </a:r>
          </a:p>
          <a:p>
            <a:pPr lvl="2"/>
            <a:r>
              <a:rPr lang="en-US" altLang="he-IL" smtClean="0"/>
              <a:t>Third level</a:t>
            </a:r>
          </a:p>
          <a:p>
            <a:pPr lvl="3"/>
            <a:r>
              <a:rPr lang="en-US" altLang="he-IL" smtClean="0"/>
              <a:t>Fourth level</a:t>
            </a:r>
          </a:p>
          <a:p>
            <a:pPr lvl="4"/>
            <a:r>
              <a:rPr lang="en-US" altLang="he-IL"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itchFamily="34" charset="0"/>
                <a:cs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itchFamily="34" charset="0"/>
                <a:cs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solidFill>
                  <a:srgbClr val="000000"/>
                </a:solidFill>
              </a:defRPr>
            </a:lvl1pPr>
          </a:lstStyle>
          <a:p>
            <a:pPr>
              <a:defRPr/>
            </a:pPr>
            <a:fld id="{0FD5AE46-4559-48EA-A6D0-499256DB9E46}" type="slidenum">
              <a:rPr lang="en-US" altLang="he-IL"/>
              <a:pPr>
                <a:defRPr/>
              </a:pPr>
              <a:t>‹#›</a:t>
            </a:fld>
            <a:endParaRPr lang="en-US" altLang="he-IL"/>
          </a:p>
        </p:txBody>
      </p:sp>
    </p:spTree>
    <p:extLst>
      <p:ext uri="{BB962C8B-B14F-4D97-AF65-F5344CB8AC3E}">
        <p14:creationId xmlns:p14="http://schemas.microsoft.com/office/powerpoint/2010/main" val="237643978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41.bin"/><Relationship Id="rId13" Type="http://schemas.openxmlformats.org/officeDocument/2006/relationships/image" Target="../media/image6.wmf"/><Relationship Id="rId3" Type="http://schemas.openxmlformats.org/officeDocument/2006/relationships/notesSlide" Target="../notesSlides/notesSlide5.xml"/><Relationship Id="rId7" Type="http://schemas.openxmlformats.org/officeDocument/2006/relationships/image" Target="../media/image9.wmf"/><Relationship Id="rId12" Type="http://schemas.openxmlformats.org/officeDocument/2006/relationships/oleObject" Target="../embeddings/oleObject43.bin"/><Relationship Id="rId2" Type="http://schemas.openxmlformats.org/officeDocument/2006/relationships/slideLayout" Target="../slideLayouts/slideLayout13.xml"/><Relationship Id="rId1" Type="http://schemas.openxmlformats.org/officeDocument/2006/relationships/vmlDrawing" Target="../drawings/vmlDrawing5.vml"/><Relationship Id="rId6" Type="http://schemas.openxmlformats.org/officeDocument/2006/relationships/oleObject" Target="../embeddings/oleObject40.bin"/><Relationship Id="rId11" Type="http://schemas.openxmlformats.org/officeDocument/2006/relationships/image" Target="../media/image28.wmf"/><Relationship Id="rId5" Type="http://schemas.openxmlformats.org/officeDocument/2006/relationships/image" Target="../media/image8.wmf"/><Relationship Id="rId10" Type="http://schemas.openxmlformats.org/officeDocument/2006/relationships/oleObject" Target="../embeddings/oleObject42.bin"/><Relationship Id="rId4" Type="http://schemas.openxmlformats.org/officeDocument/2006/relationships/oleObject" Target="../embeddings/oleObject39.bin"/><Relationship Id="rId9" Type="http://schemas.openxmlformats.org/officeDocument/2006/relationships/image" Target="../media/image10.wmf"/><Relationship Id="rId14" Type="http://schemas.openxmlformats.org/officeDocument/2006/relationships/image" Target="../media/image5.wmf"/></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46.bin"/><Relationship Id="rId13" Type="http://schemas.openxmlformats.org/officeDocument/2006/relationships/image" Target="../media/image30.wmf"/><Relationship Id="rId18" Type="http://schemas.openxmlformats.org/officeDocument/2006/relationships/oleObject" Target="../embeddings/oleObject51.bin"/><Relationship Id="rId3" Type="http://schemas.openxmlformats.org/officeDocument/2006/relationships/notesSlide" Target="../notesSlides/notesSlide6.xml"/><Relationship Id="rId7" Type="http://schemas.openxmlformats.org/officeDocument/2006/relationships/image" Target="../media/image7.wmf"/><Relationship Id="rId12" Type="http://schemas.openxmlformats.org/officeDocument/2006/relationships/oleObject" Target="../embeddings/oleObject48.bin"/><Relationship Id="rId17" Type="http://schemas.openxmlformats.org/officeDocument/2006/relationships/image" Target="../media/image9.wmf"/><Relationship Id="rId2" Type="http://schemas.openxmlformats.org/officeDocument/2006/relationships/slideLayout" Target="../slideLayouts/slideLayout13.xml"/><Relationship Id="rId16" Type="http://schemas.openxmlformats.org/officeDocument/2006/relationships/oleObject" Target="../embeddings/oleObject50.bin"/><Relationship Id="rId20" Type="http://schemas.openxmlformats.org/officeDocument/2006/relationships/image" Target="../media/image5.wmf"/><Relationship Id="rId1" Type="http://schemas.openxmlformats.org/officeDocument/2006/relationships/vmlDrawing" Target="../drawings/vmlDrawing6.vml"/><Relationship Id="rId6" Type="http://schemas.openxmlformats.org/officeDocument/2006/relationships/oleObject" Target="../embeddings/oleObject45.bin"/><Relationship Id="rId11" Type="http://schemas.openxmlformats.org/officeDocument/2006/relationships/image" Target="../media/image28.wmf"/><Relationship Id="rId5" Type="http://schemas.openxmlformats.org/officeDocument/2006/relationships/image" Target="../media/image6.wmf"/><Relationship Id="rId15" Type="http://schemas.openxmlformats.org/officeDocument/2006/relationships/image" Target="../media/image8.wmf"/><Relationship Id="rId10" Type="http://schemas.openxmlformats.org/officeDocument/2006/relationships/oleObject" Target="../embeddings/oleObject47.bin"/><Relationship Id="rId19" Type="http://schemas.openxmlformats.org/officeDocument/2006/relationships/image" Target="../media/image10.wmf"/><Relationship Id="rId4" Type="http://schemas.openxmlformats.org/officeDocument/2006/relationships/oleObject" Target="../embeddings/oleObject44.bin"/><Relationship Id="rId9" Type="http://schemas.openxmlformats.org/officeDocument/2006/relationships/image" Target="../media/image29.wmf"/><Relationship Id="rId14" Type="http://schemas.openxmlformats.org/officeDocument/2006/relationships/oleObject" Target="../embeddings/oleObject49.bin"/></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54.bin"/><Relationship Id="rId13" Type="http://schemas.openxmlformats.org/officeDocument/2006/relationships/image" Target="../media/image6.wmf"/><Relationship Id="rId18" Type="http://schemas.openxmlformats.org/officeDocument/2006/relationships/oleObject" Target="../embeddings/oleObject59.bin"/><Relationship Id="rId26" Type="http://schemas.openxmlformats.org/officeDocument/2006/relationships/oleObject" Target="../embeddings/oleObject63.bin"/><Relationship Id="rId3" Type="http://schemas.openxmlformats.org/officeDocument/2006/relationships/notesSlide" Target="../notesSlides/notesSlide7.xml"/><Relationship Id="rId21" Type="http://schemas.openxmlformats.org/officeDocument/2006/relationships/image" Target="../media/image14.wmf"/><Relationship Id="rId7" Type="http://schemas.openxmlformats.org/officeDocument/2006/relationships/image" Target="../media/image29.wmf"/><Relationship Id="rId12" Type="http://schemas.openxmlformats.org/officeDocument/2006/relationships/oleObject" Target="../embeddings/oleObject56.bin"/><Relationship Id="rId17" Type="http://schemas.openxmlformats.org/officeDocument/2006/relationships/image" Target="../media/image9.wmf"/><Relationship Id="rId25" Type="http://schemas.openxmlformats.org/officeDocument/2006/relationships/image" Target="../media/image16.wmf"/><Relationship Id="rId2" Type="http://schemas.openxmlformats.org/officeDocument/2006/relationships/slideLayout" Target="../slideLayouts/slideLayout13.xml"/><Relationship Id="rId16" Type="http://schemas.openxmlformats.org/officeDocument/2006/relationships/oleObject" Target="../embeddings/oleObject58.bin"/><Relationship Id="rId20" Type="http://schemas.openxmlformats.org/officeDocument/2006/relationships/oleObject" Target="../embeddings/oleObject60.bin"/><Relationship Id="rId29" Type="http://schemas.openxmlformats.org/officeDocument/2006/relationships/image" Target="../media/image32.wmf"/><Relationship Id="rId1" Type="http://schemas.openxmlformats.org/officeDocument/2006/relationships/vmlDrawing" Target="../drawings/vmlDrawing7.vml"/><Relationship Id="rId6" Type="http://schemas.openxmlformats.org/officeDocument/2006/relationships/oleObject" Target="../embeddings/oleObject53.bin"/><Relationship Id="rId11" Type="http://schemas.openxmlformats.org/officeDocument/2006/relationships/image" Target="../media/image30.wmf"/><Relationship Id="rId24" Type="http://schemas.openxmlformats.org/officeDocument/2006/relationships/oleObject" Target="../embeddings/oleObject62.bin"/><Relationship Id="rId5" Type="http://schemas.openxmlformats.org/officeDocument/2006/relationships/image" Target="../media/image7.wmf"/><Relationship Id="rId15" Type="http://schemas.openxmlformats.org/officeDocument/2006/relationships/image" Target="../media/image8.wmf"/><Relationship Id="rId23" Type="http://schemas.openxmlformats.org/officeDocument/2006/relationships/image" Target="../media/image15.wmf"/><Relationship Id="rId28" Type="http://schemas.openxmlformats.org/officeDocument/2006/relationships/oleObject" Target="../embeddings/oleObject64.bin"/><Relationship Id="rId10" Type="http://schemas.openxmlformats.org/officeDocument/2006/relationships/oleObject" Target="../embeddings/oleObject55.bin"/><Relationship Id="rId19" Type="http://schemas.openxmlformats.org/officeDocument/2006/relationships/image" Target="../media/image10.wmf"/><Relationship Id="rId4" Type="http://schemas.openxmlformats.org/officeDocument/2006/relationships/oleObject" Target="../embeddings/oleObject52.bin"/><Relationship Id="rId9" Type="http://schemas.openxmlformats.org/officeDocument/2006/relationships/image" Target="../media/image28.wmf"/><Relationship Id="rId14" Type="http://schemas.openxmlformats.org/officeDocument/2006/relationships/oleObject" Target="../embeddings/oleObject57.bin"/><Relationship Id="rId22" Type="http://schemas.openxmlformats.org/officeDocument/2006/relationships/oleObject" Target="../embeddings/oleObject61.bin"/><Relationship Id="rId27" Type="http://schemas.openxmlformats.org/officeDocument/2006/relationships/image" Target="../media/image31.wmf"/><Relationship Id="rId30" Type="http://schemas.openxmlformats.org/officeDocument/2006/relationships/image" Target="../media/image5.wmf"/></Relationships>
</file>

<file path=ppt/slides/_rels/slide14.xml.rels><?xml version="1.0" encoding="UTF-8" standalone="yes"?>
<Relationships xmlns="http://schemas.openxmlformats.org/package/2006/relationships"><Relationship Id="rId13" Type="http://schemas.openxmlformats.org/officeDocument/2006/relationships/image" Target="../media/image35.wmf"/><Relationship Id="rId18" Type="http://schemas.openxmlformats.org/officeDocument/2006/relationships/oleObject" Target="../embeddings/oleObject74.bin"/><Relationship Id="rId26" Type="http://schemas.openxmlformats.org/officeDocument/2006/relationships/oleObject" Target="../embeddings/oleObject82.bin"/><Relationship Id="rId39" Type="http://schemas.openxmlformats.org/officeDocument/2006/relationships/oleObject" Target="../embeddings/oleObject95.bin"/><Relationship Id="rId21" Type="http://schemas.openxmlformats.org/officeDocument/2006/relationships/oleObject" Target="../embeddings/oleObject77.bin"/><Relationship Id="rId34" Type="http://schemas.openxmlformats.org/officeDocument/2006/relationships/oleObject" Target="../embeddings/oleObject90.bin"/><Relationship Id="rId42" Type="http://schemas.openxmlformats.org/officeDocument/2006/relationships/oleObject" Target="../embeddings/oleObject97.bin"/><Relationship Id="rId47" Type="http://schemas.openxmlformats.org/officeDocument/2006/relationships/image" Target="../media/image8.wmf"/><Relationship Id="rId50" Type="http://schemas.openxmlformats.org/officeDocument/2006/relationships/oleObject" Target="../embeddings/oleObject101.bin"/><Relationship Id="rId55" Type="http://schemas.openxmlformats.org/officeDocument/2006/relationships/image" Target="../media/image16.wmf"/><Relationship Id="rId7" Type="http://schemas.openxmlformats.org/officeDocument/2006/relationships/image" Target="../media/image33.wmf"/><Relationship Id="rId12" Type="http://schemas.openxmlformats.org/officeDocument/2006/relationships/oleObject" Target="../embeddings/oleObject69.bin"/><Relationship Id="rId17" Type="http://schemas.openxmlformats.org/officeDocument/2006/relationships/oleObject" Target="../embeddings/oleObject73.bin"/><Relationship Id="rId25" Type="http://schemas.openxmlformats.org/officeDocument/2006/relationships/oleObject" Target="../embeddings/oleObject81.bin"/><Relationship Id="rId33" Type="http://schemas.openxmlformats.org/officeDocument/2006/relationships/oleObject" Target="../embeddings/oleObject89.bin"/><Relationship Id="rId38" Type="http://schemas.openxmlformats.org/officeDocument/2006/relationships/oleObject" Target="../embeddings/oleObject94.bin"/><Relationship Id="rId46" Type="http://schemas.openxmlformats.org/officeDocument/2006/relationships/oleObject" Target="../embeddings/oleObject99.bin"/><Relationship Id="rId2" Type="http://schemas.openxmlformats.org/officeDocument/2006/relationships/slideLayout" Target="../slideLayouts/slideLayout13.xml"/><Relationship Id="rId16" Type="http://schemas.openxmlformats.org/officeDocument/2006/relationships/oleObject" Target="../embeddings/oleObject72.bin"/><Relationship Id="rId20" Type="http://schemas.openxmlformats.org/officeDocument/2006/relationships/oleObject" Target="../embeddings/oleObject76.bin"/><Relationship Id="rId29" Type="http://schemas.openxmlformats.org/officeDocument/2006/relationships/oleObject" Target="../embeddings/oleObject85.bin"/><Relationship Id="rId41" Type="http://schemas.openxmlformats.org/officeDocument/2006/relationships/image" Target="../media/image36.wmf"/><Relationship Id="rId54" Type="http://schemas.openxmlformats.org/officeDocument/2006/relationships/oleObject" Target="../embeddings/oleObject102.bin"/><Relationship Id="rId1" Type="http://schemas.openxmlformats.org/officeDocument/2006/relationships/vmlDrawing" Target="../drawings/vmlDrawing8.vml"/><Relationship Id="rId6" Type="http://schemas.openxmlformats.org/officeDocument/2006/relationships/oleObject" Target="../embeddings/oleObject66.bin"/><Relationship Id="rId11" Type="http://schemas.openxmlformats.org/officeDocument/2006/relationships/image" Target="../media/image34.wmf"/><Relationship Id="rId24" Type="http://schemas.openxmlformats.org/officeDocument/2006/relationships/oleObject" Target="../embeddings/oleObject80.bin"/><Relationship Id="rId32" Type="http://schemas.openxmlformats.org/officeDocument/2006/relationships/oleObject" Target="../embeddings/oleObject88.bin"/><Relationship Id="rId37" Type="http://schemas.openxmlformats.org/officeDocument/2006/relationships/oleObject" Target="../embeddings/oleObject93.bin"/><Relationship Id="rId40" Type="http://schemas.openxmlformats.org/officeDocument/2006/relationships/oleObject" Target="../embeddings/oleObject96.bin"/><Relationship Id="rId45" Type="http://schemas.openxmlformats.org/officeDocument/2006/relationships/image" Target="../media/image32.wmf"/><Relationship Id="rId53" Type="http://schemas.openxmlformats.org/officeDocument/2006/relationships/image" Target="../media/image4.wmf"/><Relationship Id="rId5" Type="http://schemas.openxmlformats.org/officeDocument/2006/relationships/image" Target="../media/image17.wmf"/><Relationship Id="rId15" Type="http://schemas.openxmlformats.org/officeDocument/2006/relationships/oleObject" Target="../embeddings/oleObject71.bin"/><Relationship Id="rId23" Type="http://schemas.openxmlformats.org/officeDocument/2006/relationships/oleObject" Target="../embeddings/oleObject79.bin"/><Relationship Id="rId28" Type="http://schemas.openxmlformats.org/officeDocument/2006/relationships/oleObject" Target="../embeddings/oleObject84.bin"/><Relationship Id="rId36" Type="http://schemas.openxmlformats.org/officeDocument/2006/relationships/oleObject" Target="../embeddings/oleObject92.bin"/><Relationship Id="rId49" Type="http://schemas.openxmlformats.org/officeDocument/2006/relationships/image" Target="../media/image9.wmf"/><Relationship Id="rId10" Type="http://schemas.openxmlformats.org/officeDocument/2006/relationships/oleObject" Target="../embeddings/oleObject68.bin"/><Relationship Id="rId19" Type="http://schemas.openxmlformats.org/officeDocument/2006/relationships/oleObject" Target="../embeddings/oleObject75.bin"/><Relationship Id="rId31" Type="http://schemas.openxmlformats.org/officeDocument/2006/relationships/oleObject" Target="../embeddings/oleObject87.bin"/><Relationship Id="rId44" Type="http://schemas.openxmlformats.org/officeDocument/2006/relationships/oleObject" Target="../embeddings/oleObject98.bin"/><Relationship Id="rId52" Type="http://schemas.openxmlformats.org/officeDocument/2006/relationships/image" Target="../media/image5.wmf"/><Relationship Id="rId4" Type="http://schemas.openxmlformats.org/officeDocument/2006/relationships/oleObject" Target="../embeddings/oleObject65.bin"/><Relationship Id="rId9" Type="http://schemas.openxmlformats.org/officeDocument/2006/relationships/image" Target="../media/image28.wmf"/><Relationship Id="rId14" Type="http://schemas.openxmlformats.org/officeDocument/2006/relationships/oleObject" Target="../embeddings/oleObject70.bin"/><Relationship Id="rId22" Type="http://schemas.openxmlformats.org/officeDocument/2006/relationships/oleObject" Target="../embeddings/oleObject78.bin"/><Relationship Id="rId27" Type="http://schemas.openxmlformats.org/officeDocument/2006/relationships/oleObject" Target="../embeddings/oleObject83.bin"/><Relationship Id="rId30" Type="http://schemas.openxmlformats.org/officeDocument/2006/relationships/oleObject" Target="../embeddings/oleObject86.bin"/><Relationship Id="rId35" Type="http://schemas.openxmlformats.org/officeDocument/2006/relationships/oleObject" Target="../embeddings/oleObject91.bin"/><Relationship Id="rId43" Type="http://schemas.openxmlformats.org/officeDocument/2006/relationships/image" Target="../media/image37.wmf"/><Relationship Id="rId48" Type="http://schemas.openxmlformats.org/officeDocument/2006/relationships/oleObject" Target="../embeddings/oleObject100.bin"/><Relationship Id="rId8" Type="http://schemas.openxmlformats.org/officeDocument/2006/relationships/oleObject" Target="../embeddings/oleObject67.bin"/><Relationship Id="rId51" Type="http://schemas.openxmlformats.org/officeDocument/2006/relationships/image" Target="../media/image10.wmf"/><Relationship Id="rId3"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105.bin"/><Relationship Id="rId3" Type="http://schemas.openxmlformats.org/officeDocument/2006/relationships/notesSlide" Target="../notesSlides/notesSlide9.xml"/><Relationship Id="rId7" Type="http://schemas.openxmlformats.org/officeDocument/2006/relationships/image" Target="../media/image9.wmf"/><Relationship Id="rId2" Type="http://schemas.openxmlformats.org/officeDocument/2006/relationships/slideLayout" Target="../slideLayouts/slideLayout13.xml"/><Relationship Id="rId1" Type="http://schemas.openxmlformats.org/officeDocument/2006/relationships/vmlDrawing" Target="../drawings/vmlDrawing9.vml"/><Relationship Id="rId6" Type="http://schemas.openxmlformats.org/officeDocument/2006/relationships/oleObject" Target="../embeddings/oleObject104.bin"/><Relationship Id="rId11" Type="http://schemas.openxmlformats.org/officeDocument/2006/relationships/image" Target="../media/image5.wmf"/><Relationship Id="rId5" Type="http://schemas.openxmlformats.org/officeDocument/2006/relationships/image" Target="../media/image8.wmf"/><Relationship Id="rId10" Type="http://schemas.openxmlformats.org/officeDocument/2006/relationships/image" Target="../media/image4.wmf"/><Relationship Id="rId4" Type="http://schemas.openxmlformats.org/officeDocument/2006/relationships/oleObject" Target="../embeddings/oleObject103.bin"/><Relationship Id="rId9" Type="http://schemas.openxmlformats.org/officeDocument/2006/relationships/image" Target="../media/image10.wmf"/></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108.bin"/><Relationship Id="rId3" Type="http://schemas.openxmlformats.org/officeDocument/2006/relationships/notesSlide" Target="../notesSlides/notesSlide10.xml"/><Relationship Id="rId7" Type="http://schemas.openxmlformats.org/officeDocument/2006/relationships/image" Target="../media/image9.wmf"/><Relationship Id="rId2" Type="http://schemas.openxmlformats.org/officeDocument/2006/relationships/slideLayout" Target="../slideLayouts/slideLayout13.xml"/><Relationship Id="rId1" Type="http://schemas.openxmlformats.org/officeDocument/2006/relationships/vmlDrawing" Target="../drawings/vmlDrawing10.vml"/><Relationship Id="rId6" Type="http://schemas.openxmlformats.org/officeDocument/2006/relationships/oleObject" Target="../embeddings/oleObject107.bin"/><Relationship Id="rId11" Type="http://schemas.openxmlformats.org/officeDocument/2006/relationships/image" Target="../media/image5.wmf"/><Relationship Id="rId5" Type="http://schemas.openxmlformats.org/officeDocument/2006/relationships/image" Target="../media/image8.wmf"/><Relationship Id="rId10" Type="http://schemas.openxmlformats.org/officeDocument/2006/relationships/image" Target="../media/image4.wmf"/><Relationship Id="rId4" Type="http://schemas.openxmlformats.org/officeDocument/2006/relationships/oleObject" Target="../embeddings/oleObject106.bin"/><Relationship Id="rId9" Type="http://schemas.openxmlformats.org/officeDocument/2006/relationships/image" Target="../media/image10.wmf"/></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111.bin"/><Relationship Id="rId3" Type="http://schemas.openxmlformats.org/officeDocument/2006/relationships/notesSlide" Target="../notesSlides/notesSlide11.xml"/><Relationship Id="rId7" Type="http://schemas.openxmlformats.org/officeDocument/2006/relationships/image" Target="../media/image9.wmf"/><Relationship Id="rId2" Type="http://schemas.openxmlformats.org/officeDocument/2006/relationships/slideLayout" Target="../slideLayouts/slideLayout13.xml"/><Relationship Id="rId1" Type="http://schemas.openxmlformats.org/officeDocument/2006/relationships/vmlDrawing" Target="../drawings/vmlDrawing11.vml"/><Relationship Id="rId6" Type="http://schemas.openxmlformats.org/officeDocument/2006/relationships/oleObject" Target="../embeddings/oleObject110.bin"/><Relationship Id="rId11" Type="http://schemas.openxmlformats.org/officeDocument/2006/relationships/image" Target="../media/image5.wmf"/><Relationship Id="rId5" Type="http://schemas.openxmlformats.org/officeDocument/2006/relationships/image" Target="../media/image8.wmf"/><Relationship Id="rId10" Type="http://schemas.openxmlformats.org/officeDocument/2006/relationships/image" Target="../media/image4.wmf"/><Relationship Id="rId4" Type="http://schemas.openxmlformats.org/officeDocument/2006/relationships/oleObject" Target="../embeddings/oleObject109.bin"/><Relationship Id="rId9" Type="http://schemas.openxmlformats.org/officeDocument/2006/relationships/image" Target="../media/image10.wmf"/></Relationships>
</file>

<file path=ppt/slides/_rels/slide1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40.wmf"/><Relationship Id="rId4" Type="http://schemas.openxmlformats.org/officeDocument/2006/relationships/image" Target="../media/image39.wmf"/></Relationships>
</file>

<file path=ppt/slides/_rels/slide2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41.wmf"/><Relationship Id="rId4" Type="http://schemas.openxmlformats.org/officeDocument/2006/relationships/audio" Target="../media/audio3.wav"/></Relationships>
</file>

<file path=ppt/slides/_rels/slide23.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39.wmf"/><Relationship Id="rId5" Type="http://schemas.openxmlformats.org/officeDocument/2006/relationships/image" Target="../media/image41.wmf"/><Relationship Id="rId4" Type="http://schemas.openxmlformats.org/officeDocument/2006/relationships/audio" Target="../media/audio3.wav"/></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3.xml"/><Relationship Id="rId6" Type="http://schemas.openxmlformats.org/officeDocument/2006/relationships/hyperlink" Target="http://qol.tau.ac.il/tws.html" TargetMode="External"/><Relationship Id="rId5" Type="http://schemas.openxmlformats.org/officeDocument/2006/relationships/image" Target="../media/image44.jpeg"/><Relationship Id="rId4" Type="http://schemas.openxmlformats.org/officeDocument/2006/relationships/hyperlink" Target="http://qol.tau.ac.il/TWS_option_2.html"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8" Type="http://schemas.openxmlformats.org/officeDocument/2006/relationships/image" Target="../media/image47.wmf"/><Relationship Id="rId3" Type="http://schemas.openxmlformats.org/officeDocument/2006/relationships/notesSlide" Target="../notesSlides/notesSlide20.xml"/><Relationship Id="rId7" Type="http://schemas.openxmlformats.org/officeDocument/2006/relationships/oleObject" Target="../embeddings/oleObject112.bin"/><Relationship Id="rId2" Type="http://schemas.openxmlformats.org/officeDocument/2006/relationships/slideLayout" Target="../slideLayouts/slideLayout12.xml"/><Relationship Id="rId1" Type="http://schemas.openxmlformats.org/officeDocument/2006/relationships/vmlDrawing" Target="../drawings/vmlDrawing12.vml"/><Relationship Id="rId6" Type="http://schemas.openxmlformats.org/officeDocument/2006/relationships/image" Target="../media/image41.wmf"/><Relationship Id="rId11" Type="http://schemas.openxmlformats.org/officeDocument/2006/relationships/image" Target="../media/image43.png"/><Relationship Id="rId5" Type="http://schemas.openxmlformats.org/officeDocument/2006/relationships/audio" Target="../media/audio3.wav"/><Relationship Id="rId10" Type="http://schemas.openxmlformats.org/officeDocument/2006/relationships/image" Target="../media/image48.wmf"/><Relationship Id="rId4" Type="http://schemas.openxmlformats.org/officeDocument/2006/relationships/audio" Target="../media/audio2.wav"/><Relationship Id="rId9" Type="http://schemas.openxmlformats.org/officeDocument/2006/relationships/oleObject" Target="../embeddings/oleObject113.bin"/></Relationships>
</file>

<file path=ppt/slides/_rels/slide31.xml.rels><?xml version="1.0" encoding="UTF-8" standalone="yes"?>
<Relationships xmlns="http://schemas.openxmlformats.org/package/2006/relationships"><Relationship Id="rId8" Type="http://schemas.openxmlformats.org/officeDocument/2006/relationships/image" Target="../media/image48.wmf"/><Relationship Id="rId3" Type="http://schemas.openxmlformats.org/officeDocument/2006/relationships/notesSlide" Target="../notesSlides/notesSlide21.xml"/><Relationship Id="rId7" Type="http://schemas.openxmlformats.org/officeDocument/2006/relationships/oleObject" Target="../embeddings/oleObject115.bin"/><Relationship Id="rId2" Type="http://schemas.openxmlformats.org/officeDocument/2006/relationships/slideLayout" Target="../slideLayouts/slideLayout12.xml"/><Relationship Id="rId1" Type="http://schemas.openxmlformats.org/officeDocument/2006/relationships/vmlDrawing" Target="../drawings/vmlDrawing13.vml"/><Relationship Id="rId6" Type="http://schemas.openxmlformats.org/officeDocument/2006/relationships/image" Target="../media/image47.wmf"/><Relationship Id="rId5" Type="http://schemas.openxmlformats.org/officeDocument/2006/relationships/oleObject" Target="../embeddings/oleObject114.bin"/><Relationship Id="rId4" Type="http://schemas.openxmlformats.org/officeDocument/2006/relationships/audio" Target="../media/audio2.wav"/><Relationship Id="rId9" Type="http://schemas.openxmlformats.org/officeDocument/2006/relationships/image" Target="../media/image43.png"/></Relationships>
</file>

<file path=ppt/slides/_rels/slide32.xml.rels><?xml version="1.0" encoding="UTF-8" standalone="yes"?>
<Relationships xmlns="http://schemas.openxmlformats.org/package/2006/relationships"><Relationship Id="rId8" Type="http://schemas.openxmlformats.org/officeDocument/2006/relationships/image" Target="../media/image47.wmf"/><Relationship Id="rId3" Type="http://schemas.openxmlformats.org/officeDocument/2006/relationships/notesSlide" Target="../notesSlides/notesSlide22.xml"/><Relationship Id="rId7" Type="http://schemas.openxmlformats.org/officeDocument/2006/relationships/oleObject" Target="../embeddings/oleObject116.bin"/><Relationship Id="rId2" Type="http://schemas.openxmlformats.org/officeDocument/2006/relationships/slideLayout" Target="../slideLayouts/slideLayout12.xml"/><Relationship Id="rId1" Type="http://schemas.openxmlformats.org/officeDocument/2006/relationships/vmlDrawing" Target="../drawings/vmlDrawing14.vml"/><Relationship Id="rId6" Type="http://schemas.openxmlformats.org/officeDocument/2006/relationships/image" Target="../media/image41.wmf"/><Relationship Id="rId5" Type="http://schemas.openxmlformats.org/officeDocument/2006/relationships/audio" Target="../media/audio3.wav"/><Relationship Id="rId10" Type="http://schemas.openxmlformats.org/officeDocument/2006/relationships/image" Target="../media/image48.wmf"/><Relationship Id="rId4" Type="http://schemas.openxmlformats.org/officeDocument/2006/relationships/audio" Target="../media/audio2.wav"/><Relationship Id="rId9" Type="http://schemas.openxmlformats.org/officeDocument/2006/relationships/oleObject" Target="../embeddings/oleObject117.bin"/></Relationships>
</file>

<file path=ppt/slides/_rels/slide33.xml.rels><?xml version="1.0" encoding="UTF-8" standalone="yes"?>
<Relationships xmlns="http://schemas.openxmlformats.org/package/2006/relationships"><Relationship Id="rId8" Type="http://schemas.openxmlformats.org/officeDocument/2006/relationships/image" Target="../media/image47.wmf"/><Relationship Id="rId3" Type="http://schemas.openxmlformats.org/officeDocument/2006/relationships/notesSlide" Target="../notesSlides/notesSlide23.xml"/><Relationship Id="rId7" Type="http://schemas.openxmlformats.org/officeDocument/2006/relationships/oleObject" Target="../embeddings/oleObject118.bin"/><Relationship Id="rId2" Type="http://schemas.openxmlformats.org/officeDocument/2006/relationships/slideLayout" Target="../slideLayouts/slideLayout12.xml"/><Relationship Id="rId1" Type="http://schemas.openxmlformats.org/officeDocument/2006/relationships/vmlDrawing" Target="../drawings/vmlDrawing15.vml"/><Relationship Id="rId6" Type="http://schemas.openxmlformats.org/officeDocument/2006/relationships/image" Target="../media/image41.wmf"/><Relationship Id="rId5" Type="http://schemas.openxmlformats.org/officeDocument/2006/relationships/audio" Target="../media/audio3.wav"/><Relationship Id="rId10" Type="http://schemas.openxmlformats.org/officeDocument/2006/relationships/image" Target="../media/image48.wmf"/><Relationship Id="rId4" Type="http://schemas.openxmlformats.org/officeDocument/2006/relationships/audio" Target="../media/audio2.wav"/><Relationship Id="rId9" Type="http://schemas.openxmlformats.org/officeDocument/2006/relationships/oleObject" Target="../embeddings/oleObject119.bin"/></Relationships>
</file>

<file path=ppt/slides/_rels/slide34.xml.rels><?xml version="1.0" encoding="UTF-8" standalone="yes"?>
<Relationships xmlns="http://schemas.openxmlformats.org/package/2006/relationships"><Relationship Id="rId8" Type="http://schemas.openxmlformats.org/officeDocument/2006/relationships/image" Target="../media/image47.wmf"/><Relationship Id="rId3" Type="http://schemas.openxmlformats.org/officeDocument/2006/relationships/notesSlide" Target="../notesSlides/notesSlide24.xml"/><Relationship Id="rId7" Type="http://schemas.openxmlformats.org/officeDocument/2006/relationships/oleObject" Target="../embeddings/oleObject120.bin"/><Relationship Id="rId2" Type="http://schemas.openxmlformats.org/officeDocument/2006/relationships/slideLayout" Target="../slideLayouts/slideLayout12.xml"/><Relationship Id="rId1" Type="http://schemas.openxmlformats.org/officeDocument/2006/relationships/vmlDrawing" Target="../drawings/vmlDrawing16.vml"/><Relationship Id="rId6" Type="http://schemas.openxmlformats.org/officeDocument/2006/relationships/image" Target="../media/image41.wmf"/><Relationship Id="rId5" Type="http://schemas.openxmlformats.org/officeDocument/2006/relationships/audio" Target="../media/audio3.wav"/><Relationship Id="rId10" Type="http://schemas.openxmlformats.org/officeDocument/2006/relationships/image" Target="../media/image48.wmf"/><Relationship Id="rId4" Type="http://schemas.openxmlformats.org/officeDocument/2006/relationships/audio" Target="../media/audio2.wav"/><Relationship Id="rId9" Type="http://schemas.openxmlformats.org/officeDocument/2006/relationships/oleObject" Target="../embeddings/oleObject121.bin"/></Relationships>
</file>

<file path=ppt/slides/_rels/slide35.xml.rels><?xml version="1.0" encoding="UTF-8" standalone="yes"?>
<Relationships xmlns="http://schemas.openxmlformats.org/package/2006/relationships"><Relationship Id="rId8" Type="http://schemas.openxmlformats.org/officeDocument/2006/relationships/image" Target="../media/image47.wmf"/><Relationship Id="rId3" Type="http://schemas.openxmlformats.org/officeDocument/2006/relationships/notesSlide" Target="../notesSlides/notesSlide25.xml"/><Relationship Id="rId7" Type="http://schemas.openxmlformats.org/officeDocument/2006/relationships/oleObject" Target="../embeddings/oleObject122.bin"/><Relationship Id="rId2" Type="http://schemas.openxmlformats.org/officeDocument/2006/relationships/slideLayout" Target="../slideLayouts/slideLayout12.xml"/><Relationship Id="rId1" Type="http://schemas.openxmlformats.org/officeDocument/2006/relationships/vmlDrawing" Target="../drawings/vmlDrawing17.vml"/><Relationship Id="rId6" Type="http://schemas.openxmlformats.org/officeDocument/2006/relationships/image" Target="../media/image41.wmf"/><Relationship Id="rId5" Type="http://schemas.openxmlformats.org/officeDocument/2006/relationships/audio" Target="../media/audio3.wav"/><Relationship Id="rId10" Type="http://schemas.openxmlformats.org/officeDocument/2006/relationships/image" Target="../media/image48.wmf"/><Relationship Id="rId4" Type="http://schemas.openxmlformats.org/officeDocument/2006/relationships/audio" Target="../media/audio2.wav"/><Relationship Id="rId9" Type="http://schemas.openxmlformats.org/officeDocument/2006/relationships/oleObject" Target="../embeddings/oleObject123.bin"/></Relationships>
</file>

<file path=ppt/slides/_rels/slide36.xml.rels><?xml version="1.0" encoding="UTF-8" standalone="yes"?>
<Relationships xmlns="http://schemas.openxmlformats.org/package/2006/relationships"><Relationship Id="rId8" Type="http://schemas.openxmlformats.org/officeDocument/2006/relationships/image" Target="../media/image48.wmf"/><Relationship Id="rId3" Type="http://schemas.openxmlformats.org/officeDocument/2006/relationships/notesSlide" Target="../notesSlides/notesSlide26.xml"/><Relationship Id="rId7" Type="http://schemas.openxmlformats.org/officeDocument/2006/relationships/oleObject" Target="../embeddings/oleObject125.bin"/><Relationship Id="rId2" Type="http://schemas.openxmlformats.org/officeDocument/2006/relationships/slideLayout" Target="../slideLayouts/slideLayout12.xml"/><Relationship Id="rId1" Type="http://schemas.openxmlformats.org/officeDocument/2006/relationships/vmlDrawing" Target="../drawings/vmlDrawing18.vml"/><Relationship Id="rId6" Type="http://schemas.openxmlformats.org/officeDocument/2006/relationships/image" Target="../media/image47.wmf"/><Relationship Id="rId5" Type="http://schemas.openxmlformats.org/officeDocument/2006/relationships/oleObject" Target="../embeddings/oleObject124.bin"/><Relationship Id="rId4" Type="http://schemas.openxmlformats.org/officeDocument/2006/relationships/image" Target="../media/image41.wmf"/></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3.xml"/><Relationship Id="rId1" Type="http://schemas.openxmlformats.org/officeDocument/2006/relationships/vmlDrawing" Target="../drawings/vmlDrawing19.vml"/><Relationship Id="rId6" Type="http://schemas.openxmlformats.org/officeDocument/2006/relationships/image" Target="../media/image49.wmf"/><Relationship Id="rId5" Type="http://schemas.openxmlformats.org/officeDocument/2006/relationships/oleObject" Target="../embeddings/oleObject126.bin"/><Relationship Id="rId4" Type="http://schemas.openxmlformats.org/officeDocument/2006/relationships/image" Target="../media/image50.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8" Type="http://schemas.openxmlformats.org/officeDocument/2006/relationships/image" Target="../media/image52.wmf"/><Relationship Id="rId3" Type="http://schemas.openxmlformats.org/officeDocument/2006/relationships/notesSlide" Target="../notesSlides/notesSlide29.xml"/><Relationship Id="rId7" Type="http://schemas.openxmlformats.org/officeDocument/2006/relationships/oleObject" Target="../embeddings/oleObject128.bin"/><Relationship Id="rId2" Type="http://schemas.openxmlformats.org/officeDocument/2006/relationships/slideLayout" Target="../slideLayouts/slideLayout13.xml"/><Relationship Id="rId1" Type="http://schemas.openxmlformats.org/officeDocument/2006/relationships/vmlDrawing" Target="../drawings/vmlDrawing20.vml"/><Relationship Id="rId6" Type="http://schemas.openxmlformats.org/officeDocument/2006/relationships/image" Target="../media/image51.wmf"/><Relationship Id="rId5" Type="http://schemas.openxmlformats.org/officeDocument/2006/relationships/oleObject" Target="../embeddings/oleObject127.bin"/><Relationship Id="rId4" Type="http://schemas.openxmlformats.org/officeDocument/2006/relationships/image" Target="../media/image50.jpeg"/></Relationships>
</file>

<file path=ppt/slides/_rels/slide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8" Type="http://schemas.openxmlformats.org/officeDocument/2006/relationships/image" Target="../media/image53.wmf"/><Relationship Id="rId3" Type="http://schemas.openxmlformats.org/officeDocument/2006/relationships/notesSlide" Target="../notesSlides/notesSlide30.xml"/><Relationship Id="rId7" Type="http://schemas.openxmlformats.org/officeDocument/2006/relationships/oleObject" Target="../embeddings/oleObject130.bin"/><Relationship Id="rId2" Type="http://schemas.openxmlformats.org/officeDocument/2006/relationships/slideLayout" Target="../slideLayouts/slideLayout13.xml"/><Relationship Id="rId1" Type="http://schemas.openxmlformats.org/officeDocument/2006/relationships/vmlDrawing" Target="../drawings/vmlDrawing21.vml"/><Relationship Id="rId6" Type="http://schemas.openxmlformats.org/officeDocument/2006/relationships/image" Target="../media/image52.wmf"/><Relationship Id="rId5" Type="http://schemas.openxmlformats.org/officeDocument/2006/relationships/oleObject" Target="../embeddings/oleObject129.bin"/><Relationship Id="rId4" Type="http://schemas.openxmlformats.org/officeDocument/2006/relationships/image" Target="../media/image50.jpeg"/></Relationships>
</file>

<file path=ppt/slides/_rels/slide41.xml.rels><?xml version="1.0" encoding="UTF-8" standalone="yes"?>
<Relationships xmlns="http://schemas.openxmlformats.org/package/2006/relationships"><Relationship Id="rId8" Type="http://schemas.openxmlformats.org/officeDocument/2006/relationships/oleObject" Target="../embeddings/oleObject134.bin"/><Relationship Id="rId3" Type="http://schemas.openxmlformats.org/officeDocument/2006/relationships/oleObject" Target="../embeddings/oleObject131.bin"/><Relationship Id="rId7" Type="http://schemas.openxmlformats.org/officeDocument/2006/relationships/image" Target="../media/image55.wmf"/><Relationship Id="rId2" Type="http://schemas.openxmlformats.org/officeDocument/2006/relationships/slideLayout" Target="../slideLayouts/slideLayout13.xml"/><Relationship Id="rId1" Type="http://schemas.openxmlformats.org/officeDocument/2006/relationships/vmlDrawing" Target="../drawings/vmlDrawing22.vml"/><Relationship Id="rId6" Type="http://schemas.openxmlformats.org/officeDocument/2006/relationships/oleObject" Target="../embeddings/oleObject133.bin"/><Relationship Id="rId5" Type="http://schemas.openxmlformats.org/officeDocument/2006/relationships/oleObject" Target="../embeddings/oleObject132.bin"/><Relationship Id="rId4" Type="http://schemas.openxmlformats.org/officeDocument/2006/relationships/image" Target="../media/image54.wmf"/><Relationship Id="rId9" Type="http://schemas.openxmlformats.org/officeDocument/2006/relationships/image" Target="../media/image56.wmf"/></Relationships>
</file>

<file path=ppt/slides/_rels/slide42.xml.rels><?xml version="1.0" encoding="UTF-8" standalone="yes"?>
<Relationships xmlns="http://schemas.openxmlformats.org/package/2006/relationships"><Relationship Id="rId8" Type="http://schemas.openxmlformats.org/officeDocument/2006/relationships/oleObject" Target="../embeddings/oleObject137.bin"/><Relationship Id="rId13" Type="http://schemas.openxmlformats.org/officeDocument/2006/relationships/oleObject" Target="../embeddings/oleObject140.bin"/><Relationship Id="rId18" Type="http://schemas.openxmlformats.org/officeDocument/2006/relationships/image" Target="../media/image60.wmf"/><Relationship Id="rId3" Type="http://schemas.openxmlformats.org/officeDocument/2006/relationships/notesSlide" Target="../notesSlides/notesSlide31.xml"/><Relationship Id="rId7" Type="http://schemas.openxmlformats.org/officeDocument/2006/relationships/image" Target="../media/image58.wmf"/><Relationship Id="rId12" Type="http://schemas.openxmlformats.org/officeDocument/2006/relationships/oleObject" Target="../embeddings/oleObject139.bin"/><Relationship Id="rId17" Type="http://schemas.openxmlformats.org/officeDocument/2006/relationships/oleObject" Target="../embeddings/oleObject143.bin"/><Relationship Id="rId2" Type="http://schemas.openxmlformats.org/officeDocument/2006/relationships/slideLayout" Target="../slideLayouts/slideLayout13.xml"/><Relationship Id="rId16" Type="http://schemas.openxmlformats.org/officeDocument/2006/relationships/oleObject" Target="../embeddings/oleObject142.bin"/><Relationship Id="rId1" Type="http://schemas.openxmlformats.org/officeDocument/2006/relationships/vmlDrawing" Target="../drawings/vmlDrawing23.vml"/><Relationship Id="rId6" Type="http://schemas.openxmlformats.org/officeDocument/2006/relationships/oleObject" Target="../embeddings/oleObject136.bin"/><Relationship Id="rId11" Type="http://schemas.openxmlformats.org/officeDocument/2006/relationships/image" Target="../media/image56.wmf"/><Relationship Id="rId5" Type="http://schemas.openxmlformats.org/officeDocument/2006/relationships/image" Target="../media/image57.wmf"/><Relationship Id="rId15" Type="http://schemas.openxmlformats.org/officeDocument/2006/relationships/image" Target="../media/image59.wmf"/><Relationship Id="rId10" Type="http://schemas.openxmlformats.org/officeDocument/2006/relationships/oleObject" Target="../embeddings/oleObject138.bin"/><Relationship Id="rId4" Type="http://schemas.openxmlformats.org/officeDocument/2006/relationships/oleObject" Target="../embeddings/oleObject135.bin"/><Relationship Id="rId9" Type="http://schemas.openxmlformats.org/officeDocument/2006/relationships/image" Target="../media/image54.wmf"/><Relationship Id="rId14" Type="http://schemas.openxmlformats.org/officeDocument/2006/relationships/oleObject" Target="../embeddings/oleObject141.bin"/></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144.bin"/><Relationship Id="rId2" Type="http://schemas.openxmlformats.org/officeDocument/2006/relationships/slideLayout" Target="../slideLayouts/slideLayout13.xml"/><Relationship Id="rId1" Type="http://schemas.openxmlformats.org/officeDocument/2006/relationships/vmlDrawing" Target="../drawings/vmlDrawing24.vml"/><Relationship Id="rId6" Type="http://schemas.openxmlformats.org/officeDocument/2006/relationships/image" Target="../media/image62.wmf"/><Relationship Id="rId5" Type="http://schemas.openxmlformats.org/officeDocument/2006/relationships/oleObject" Target="../embeddings/oleObject145.bin"/><Relationship Id="rId4" Type="http://schemas.openxmlformats.org/officeDocument/2006/relationships/image" Target="../media/image61.w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146.bin"/><Relationship Id="rId7" Type="http://schemas.openxmlformats.org/officeDocument/2006/relationships/comments" Target="../comments/comment1.xml"/><Relationship Id="rId2" Type="http://schemas.openxmlformats.org/officeDocument/2006/relationships/slideLayout" Target="../slideLayouts/slideLayout13.xml"/><Relationship Id="rId1" Type="http://schemas.openxmlformats.org/officeDocument/2006/relationships/vmlDrawing" Target="../drawings/vmlDrawing25.vml"/><Relationship Id="rId6" Type="http://schemas.openxmlformats.org/officeDocument/2006/relationships/image" Target="../media/image62.wmf"/><Relationship Id="rId5" Type="http://schemas.openxmlformats.org/officeDocument/2006/relationships/oleObject" Target="../embeddings/oleObject147.bin"/><Relationship Id="rId4" Type="http://schemas.openxmlformats.org/officeDocument/2006/relationships/image" Target="../media/image61.wmf"/></Relationships>
</file>

<file path=ppt/slides/_rels/slide45.xml.rels><?xml version="1.0" encoding="UTF-8" standalone="yes"?>
<Relationships xmlns="http://schemas.openxmlformats.org/package/2006/relationships"><Relationship Id="rId8" Type="http://schemas.openxmlformats.org/officeDocument/2006/relationships/image" Target="../media/image62.wmf"/><Relationship Id="rId13" Type="http://schemas.openxmlformats.org/officeDocument/2006/relationships/oleObject" Target="../embeddings/oleObject153.bin"/><Relationship Id="rId18" Type="http://schemas.openxmlformats.org/officeDocument/2006/relationships/oleObject" Target="../embeddings/oleObject155.bin"/><Relationship Id="rId3" Type="http://schemas.openxmlformats.org/officeDocument/2006/relationships/oleObject" Target="../embeddings/oleObject148.bin"/><Relationship Id="rId7" Type="http://schemas.openxmlformats.org/officeDocument/2006/relationships/oleObject" Target="../embeddings/oleObject150.bin"/><Relationship Id="rId12" Type="http://schemas.openxmlformats.org/officeDocument/2006/relationships/image" Target="../media/image65.wmf"/><Relationship Id="rId17" Type="http://schemas.openxmlformats.org/officeDocument/2006/relationships/image" Target="../media/image67.wmf"/><Relationship Id="rId2" Type="http://schemas.openxmlformats.org/officeDocument/2006/relationships/slideLayout" Target="../slideLayouts/slideLayout13.xml"/><Relationship Id="rId16" Type="http://schemas.openxmlformats.org/officeDocument/2006/relationships/oleObject" Target="../embeddings/oleObject154.bin"/><Relationship Id="rId20" Type="http://schemas.openxmlformats.org/officeDocument/2006/relationships/comments" Target="../comments/comment2.xml"/><Relationship Id="rId1" Type="http://schemas.openxmlformats.org/officeDocument/2006/relationships/vmlDrawing" Target="../drawings/vmlDrawing26.vml"/><Relationship Id="rId6" Type="http://schemas.openxmlformats.org/officeDocument/2006/relationships/image" Target="../media/image61.wmf"/><Relationship Id="rId11" Type="http://schemas.openxmlformats.org/officeDocument/2006/relationships/oleObject" Target="../embeddings/oleObject152.bin"/><Relationship Id="rId5" Type="http://schemas.openxmlformats.org/officeDocument/2006/relationships/oleObject" Target="../embeddings/oleObject149.bin"/><Relationship Id="rId15" Type="http://schemas.openxmlformats.org/officeDocument/2006/relationships/image" Target="../media/image69.png"/><Relationship Id="rId10" Type="http://schemas.openxmlformats.org/officeDocument/2006/relationships/image" Target="../media/image64.wmf"/><Relationship Id="rId19" Type="http://schemas.openxmlformats.org/officeDocument/2006/relationships/image" Target="../media/image68.wmf"/><Relationship Id="rId4" Type="http://schemas.openxmlformats.org/officeDocument/2006/relationships/image" Target="../media/image63.wmf"/><Relationship Id="rId9" Type="http://schemas.openxmlformats.org/officeDocument/2006/relationships/oleObject" Target="../embeddings/oleObject151.bin"/><Relationship Id="rId14" Type="http://schemas.openxmlformats.org/officeDocument/2006/relationships/image" Target="../media/image66.wmf"/></Relationships>
</file>

<file path=ppt/slides/_rels/slide46.xml.rels><?xml version="1.0" encoding="UTF-8" standalone="yes"?>
<Relationships xmlns="http://schemas.openxmlformats.org/package/2006/relationships"><Relationship Id="rId8" Type="http://schemas.openxmlformats.org/officeDocument/2006/relationships/image" Target="../media/image62.wmf"/><Relationship Id="rId13" Type="http://schemas.openxmlformats.org/officeDocument/2006/relationships/oleObject" Target="../embeddings/oleObject153.bin"/><Relationship Id="rId18" Type="http://schemas.openxmlformats.org/officeDocument/2006/relationships/oleObject" Target="../embeddings/oleObject155.bin"/><Relationship Id="rId3" Type="http://schemas.openxmlformats.org/officeDocument/2006/relationships/oleObject" Target="../embeddings/oleObject148.bin"/><Relationship Id="rId7" Type="http://schemas.openxmlformats.org/officeDocument/2006/relationships/oleObject" Target="../embeddings/oleObject150.bin"/><Relationship Id="rId12" Type="http://schemas.openxmlformats.org/officeDocument/2006/relationships/image" Target="../media/image65.wmf"/><Relationship Id="rId17" Type="http://schemas.openxmlformats.org/officeDocument/2006/relationships/image" Target="../media/image67.wmf"/><Relationship Id="rId2" Type="http://schemas.openxmlformats.org/officeDocument/2006/relationships/slideLayout" Target="../slideLayouts/slideLayout13.xml"/><Relationship Id="rId16" Type="http://schemas.openxmlformats.org/officeDocument/2006/relationships/oleObject" Target="../embeddings/oleObject154.bin"/><Relationship Id="rId20" Type="http://schemas.openxmlformats.org/officeDocument/2006/relationships/comments" Target="../comments/comment3.xml"/><Relationship Id="rId1" Type="http://schemas.openxmlformats.org/officeDocument/2006/relationships/vmlDrawing" Target="../drawings/vmlDrawing27.vml"/><Relationship Id="rId6" Type="http://schemas.openxmlformats.org/officeDocument/2006/relationships/image" Target="../media/image61.wmf"/><Relationship Id="rId11" Type="http://schemas.openxmlformats.org/officeDocument/2006/relationships/oleObject" Target="../embeddings/oleObject152.bin"/><Relationship Id="rId5" Type="http://schemas.openxmlformats.org/officeDocument/2006/relationships/oleObject" Target="../embeddings/oleObject149.bin"/><Relationship Id="rId15" Type="http://schemas.openxmlformats.org/officeDocument/2006/relationships/image" Target="../media/image69.png"/><Relationship Id="rId10" Type="http://schemas.openxmlformats.org/officeDocument/2006/relationships/image" Target="../media/image64.wmf"/><Relationship Id="rId19" Type="http://schemas.openxmlformats.org/officeDocument/2006/relationships/image" Target="../media/image68.wmf"/><Relationship Id="rId4" Type="http://schemas.openxmlformats.org/officeDocument/2006/relationships/image" Target="../media/image63.wmf"/><Relationship Id="rId9" Type="http://schemas.openxmlformats.org/officeDocument/2006/relationships/oleObject" Target="../embeddings/oleObject151.bin"/><Relationship Id="rId14" Type="http://schemas.openxmlformats.org/officeDocument/2006/relationships/image" Target="../media/image66.wmf"/></Relationships>
</file>

<file path=ppt/slides/_rels/slide47.xml.rels><?xml version="1.0" encoding="UTF-8" standalone="yes"?>
<Relationships xmlns="http://schemas.openxmlformats.org/package/2006/relationships"><Relationship Id="rId8" Type="http://schemas.openxmlformats.org/officeDocument/2006/relationships/image" Target="../media/image72.wmf"/><Relationship Id="rId3" Type="http://schemas.openxmlformats.org/officeDocument/2006/relationships/oleObject" Target="../embeddings/oleObject156.bin"/><Relationship Id="rId7" Type="http://schemas.openxmlformats.org/officeDocument/2006/relationships/oleObject" Target="../embeddings/oleObject158.bin"/><Relationship Id="rId12" Type="http://schemas.openxmlformats.org/officeDocument/2006/relationships/image" Target="../media/image74.wmf"/><Relationship Id="rId2" Type="http://schemas.openxmlformats.org/officeDocument/2006/relationships/slideLayout" Target="../slideLayouts/slideLayout13.xml"/><Relationship Id="rId1" Type="http://schemas.openxmlformats.org/officeDocument/2006/relationships/vmlDrawing" Target="../drawings/vmlDrawing28.vml"/><Relationship Id="rId6" Type="http://schemas.openxmlformats.org/officeDocument/2006/relationships/image" Target="../media/image71.wmf"/><Relationship Id="rId11" Type="http://schemas.openxmlformats.org/officeDocument/2006/relationships/oleObject" Target="../embeddings/oleObject160.bin"/><Relationship Id="rId5" Type="http://schemas.openxmlformats.org/officeDocument/2006/relationships/oleObject" Target="../embeddings/oleObject157.bin"/><Relationship Id="rId10" Type="http://schemas.openxmlformats.org/officeDocument/2006/relationships/image" Target="../media/image73.wmf"/><Relationship Id="rId4" Type="http://schemas.openxmlformats.org/officeDocument/2006/relationships/image" Target="../media/image70.wmf"/><Relationship Id="rId9" Type="http://schemas.openxmlformats.org/officeDocument/2006/relationships/oleObject" Target="../embeddings/oleObject159.bin"/></Relationships>
</file>

<file path=ppt/slides/_rels/slide48.xml.rels><?xml version="1.0" encoding="UTF-8" standalone="yes"?>
<Relationships xmlns="http://schemas.openxmlformats.org/package/2006/relationships"><Relationship Id="rId8" Type="http://schemas.openxmlformats.org/officeDocument/2006/relationships/image" Target="../media/image72.wmf"/><Relationship Id="rId3" Type="http://schemas.openxmlformats.org/officeDocument/2006/relationships/oleObject" Target="../embeddings/oleObject161.bin"/><Relationship Id="rId7" Type="http://schemas.openxmlformats.org/officeDocument/2006/relationships/oleObject" Target="../embeddings/oleObject163.bin"/><Relationship Id="rId12" Type="http://schemas.openxmlformats.org/officeDocument/2006/relationships/image" Target="../media/image74.wmf"/><Relationship Id="rId2" Type="http://schemas.openxmlformats.org/officeDocument/2006/relationships/slideLayout" Target="../slideLayouts/slideLayout13.xml"/><Relationship Id="rId1" Type="http://schemas.openxmlformats.org/officeDocument/2006/relationships/vmlDrawing" Target="../drawings/vmlDrawing29.vml"/><Relationship Id="rId6" Type="http://schemas.openxmlformats.org/officeDocument/2006/relationships/image" Target="../media/image71.wmf"/><Relationship Id="rId11" Type="http://schemas.openxmlformats.org/officeDocument/2006/relationships/oleObject" Target="../embeddings/oleObject165.bin"/><Relationship Id="rId5" Type="http://schemas.openxmlformats.org/officeDocument/2006/relationships/oleObject" Target="../embeddings/oleObject162.bin"/><Relationship Id="rId10" Type="http://schemas.openxmlformats.org/officeDocument/2006/relationships/image" Target="../media/image73.wmf"/><Relationship Id="rId4" Type="http://schemas.openxmlformats.org/officeDocument/2006/relationships/image" Target="../media/image70.wmf"/><Relationship Id="rId9" Type="http://schemas.openxmlformats.org/officeDocument/2006/relationships/oleObject" Target="../embeddings/oleObject164.bin"/></Relationships>
</file>

<file path=ppt/slides/_rels/slide49.xml.rels><?xml version="1.0" encoding="UTF-8" standalone="yes"?>
<Relationships xmlns="http://schemas.openxmlformats.org/package/2006/relationships"><Relationship Id="rId8" Type="http://schemas.openxmlformats.org/officeDocument/2006/relationships/image" Target="../media/image72.wmf"/><Relationship Id="rId13" Type="http://schemas.openxmlformats.org/officeDocument/2006/relationships/oleObject" Target="../embeddings/oleObject171.bin"/><Relationship Id="rId3" Type="http://schemas.openxmlformats.org/officeDocument/2006/relationships/oleObject" Target="../embeddings/oleObject166.bin"/><Relationship Id="rId7" Type="http://schemas.openxmlformats.org/officeDocument/2006/relationships/oleObject" Target="../embeddings/oleObject168.bin"/><Relationship Id="rId12" Type="http://schemas.openxmlformats.org/officeDocument/2006/relationships/image" Target="../media/image75.wmf"/><Relationship Id="rId2" Type="http://schemas.openxmlformats.org/officeDocument/2006/relationships/slideLayout" Target="../slideLayouts/slideLayout13.xml"/><Relationship Id="rId1" Type="http://schemas.openxmlformats.org/officeDocument/2006/relationships/vmlDrawing" Target="../drawings/vmlDrawing30.vml"/><Relationship Id="rId6" Type="http://schemas.openxmlformats.org/officeDocument/2006/relationships/image" Target="../media/image71.wmf"/><Relationship Id="rId11" Type="http://schemas.openxmlformats.org/officeDocument/2006/relationships/oleObject" Target="../embeddings/oleObject170.bin"/><Relationship Id="rId5" Type="http://schemas.openxmlformats.org/officeDocument/2006/relationships/oleObject" Target="../embeddings/oleObject167.bin"/><Relationship Id="rId10" Type="http://schemas.openxmlformats.org/officeDocument/2006/relationships/image" Target="../media/image73.wmf"/><Relationship Id="rId4" Type="http://schemas.openxmlformats.org/officeDocument/2006/relationships/image" Target="../media/image70.wmf"/><Relationship Id="rId9" Type="http://schemas.openxmlformats.org/officeDocument/2006/relationships/oleObject" Target="../embeddings/oleObject169.bin"/><Relationship Id="rId14" Type="http://schemas.openxmlformats.org/officeDocument/2006/relationships/image" Target="../media/image76.wmf"/></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10.wmf"/><Relationship Id="rId3" Type="http://schemas.openxmlformats.org/officeDocument/2006/relationships/notesSlide" Target="../notesSlides/notesSlide1.xml"/><Relationship Id="rId7" Type="http://schemas.openxmlformats.org/officeDocument/2006/relationships/image" Target="../media/image7.wmf"/><Relationship Id="rId12" Type="http://schemas.openxmlformats.org/officeDocument/2006/relationships/oleObject" Target="../embeddings/oleObject5.bin"/><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9.wmf"/><Relationship Id="rId5" Type="http://schemas.openxmlformats.org/officeDocument/2006/relationships/image" Target="../media/image6.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8.wmf"/><Relationship Id="rId14" Type="http://schemas.openxmlformats.org/officeDocument/2006/relationships/image" Target="../media/image4.wmf"/></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172.bin"/><Relationship Id="rId2" Type="http://schemas.openxmlformats.org/officeDocument/2006/relationships/slideLayout" Target="../slideLayouts/slideLayout23.xml"/><Relationship Id="rId1" Type="http://schemas.openxmlformats.org/officeDocument/2006/relationships/vmlDrawing" Target="../drawings/vmlDrawing31.vml"/><Relationship Id="rId4" Type="http://schemas.openxmlformats.org/officeDocument/2006/relationships/image" Target="../media/image77.wmf"/></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173.bin"/><Relationship Id="rId2" Type="http://schemas.openxmlformats.org/officeDocument/2006/relationships/slideLayout" Target="../slideLayouts/slideLayout23.xml"/><Relationship Id="rId1" Type="http://schemas.openxmlformats.org/officeDocument/2006/relationships/vmlDrawing" Target="../drawings/vmlDrawing32.vml"/><Relationship Id="rId4" Type="http://schemas.openxmlformats.org/officeDocument/2006/relationships/image" Target="../media/image78.wmf"/></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174.bin"/><Relationship Id="rId2" Type="http://schemas.openxmlformats.org/officeDocument/2006/relationships/slideLayout" Target="../slideLayouts/slideLayout15.xml"/><Relationship Id="rId1" Type="http://schemas.openxmlformats.org/officeDocument/2006/relationships/vmlDrawing" Target="../drawings/vmlDrawing33.vml"/><Relationship Id="rId6" Type="http://schemas.openxmlformats.org/officeDocument/2006/relationships/image" Target="../media/image80.wmf"/><Relationship Id="rId5" Type="http://schemas.openxmlformats.org/officeDocument/2006/relationships/oleObject" Target="../embeddings/oleObject175.bin"/><Relationship Id="rId4" Type="http://schemas.openxmlformats.org/officeDocument/2006/relationships/image" Target="../media/image79.wm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176.bin"/><Relationship Id="rId2" Type="http://schemas.openxmlformats.org/officeDocument/2006/relationships/slideLayout" Target="../slideLayouts/slideLayout13.xml"/><Relationship Id="rId1" Type="http://schemas.openxmlformats.org/officeDocument/2006/relationships/vmlDrawing" Target="../drawings/vmlDrawing34.vml"/><Relationship Id="rId4" Type="http://schemas.openxmlformats.org/officeDocument/2006/relationships/image" Target="../media/image80.wmf"/></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177.bin"/><Relationship Id="rId2" Type="http://schemas.openxmlformats.org/officeDocument/2006/relationships/slideLayout" Target="../slideLayouts/slideLayout13.xml"/><Relationship Id="rId1" Type="http://schemas.openxmlformats.org/officeDocument/2006/relationships/vmlDrawing" Target="../drawings/vmlDrawing35.vml"/><Relationship Id="rId4" Type="http://schemas.openxmlformats.org/officeDocument/2006/relationships/image" Target="../media/image80.wmf"/></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178.bin"/><Relationship Id="rId2" Type="http://schemas.openxmlformats.org/officeDocument/2006/relationships/slideLayout" Target="../slideLayouts/slideLayout13.xml"/><Relationship Id="rId1" Type="http://schemas.openxmlformats.org/officeDocument/2006/relationships/vmlDrawing" Target="../drawings/vmlDrawing36.vml"/><Relationship Id="rId6" Type="http://schemas.openxmlformats.org/officeDocument/2006/relationships/image" Target="../media/image82.wmf"/><Relationship Id="rId5" Type="http://schemas.openxmlformats.org/officeDocument/2006/relationships/oleObject" Target="../embeddings/oleObject179.bin"/><Relationship Id="rId4" Type="http://schemas.openxmlformats.org/officeDocument/2006/relationships/image" Target="../media/image81.wmf"/></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180.bin"/><Relationship Id="rId2" Type="http://schemas.openxmlformats.org/officeDocument/2006/relationships/slideLayout" Target="../slideLayouts/slideLayout13.xml"/><Relationship Id="rId1" Type="http://schemas.openxmlformats.org/officeDocument/2006/relationships/vmlDrawing" Target="../drawings/vmlDrawing37.vml"/><Relationship Id="rId4" Type="http://schemas.openxmlformats.org/officeDocument/2006/relationships/image" Target="../media/image83.wmf"/></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8.bin"/><Relationship Id="rId13" Type="http://schemas.openxmlformats.org/officeDocument/2006/relationships/image" Target="../media/image10.wmf"/><Relationship Id="rId18" Type="http://schemas.openxmlformats.org/officeDocument/2006/relationships/oleObject" Target="../embeddings/oleObject13.bin"/><Relationship Id="rId26" Type="http://schemas.openxmlformats.org/officeDocument/2006/relationships/image" Target="../media/image16.wmf"/><Relationship Id="rId3" Type="http://schemas.openxmlformats.org/officeDocument/2006/relationships/notesSlide" Target="../notesSlides/notesSlide2.xml"/><Relationship Id="rId21" Type="http://schemas.openxmlformats.org/officeDocument/2006/relationships/image" Target="../media/image14.wmf"/><Relationship Id="rId7" Type="http://schemas.openxmlformats.org/officeDocument/2006/relationships/image" Target="../media/image7.wmf"/><Relationship Id="rId12" Type="http://schemas.openxmlformats.org/officeDocument/2006/relationships/oleObject" Target="../embeddings/oleObject10.bin"/><Relationship Id="rId17" Type="http://schemas.openxmlformats.org/officeDocument/2006/relationships/image" Target="../media/image12.wmf"/><Relationship Id="rId25" Type="http://schemas.openxmlformats.org/officeDocument/2006/relationships/oleObject" Target="../embeddings/oleObject16.bin"/><Relationship Id="rId2" Type="http://schemas.openxmlformats.org/officeDocument/2006/relationships/slideLayout" Target="../slideLayouts/slideLayout13.xml"/><Relationship Id="rId16" Type="http://schemas.openxmlformats.org/officeDocument/2006/relationships/oleObject" Target="../embeddings/oleObject12.bin"/><Relationship Id="rId20" Type="http://schemas.openxmlformats.org/officeDocument/2006/relationships/oleObject" Target="../embeddings/oleObject14.bin"/><Relationship Id="rId1" Type="http://schemas.openxmlformats.org/officeDocument/2006/relationships/vmlDrawing" Target="../drawings/vmlDrawing2.vml"/><Relationship Id="rId6" Type="http://schemas.openxmlformats.org/officeDocument/2006/relationships/oleObject" Target="../embeddings/oleObject7.bin"/><Relationship Id="rId11" Type="http://schemas.openxmlformats.org/officeDocument/2006/relationships/image" Target="../media/image9.wmf"/><Relationship Id="rId24" Type="http://schemas.openxmlformats.org/officeDocument/2006/relationships/image" Target="../media/image15.wmf"/><Relationship Id="rId5" Type="http://schemas.openxmlformats.org/officeDocument/2006/relationships/image" Target="../media/image6.wmf"/><Relationship Id="rId15" Type="http://schemas.openxmlformats.org/officeDocument/2006/relationships/image" Target="../media/image11.wmf"/><Relationship Id="rId23" Type="http://schemas.openxmlformats.org/officeDocument/2006/relationships/oleObject" Target="../embeddings/oleObject15.bin"/><Relationship Id="rId10" Type="http://schemas.openxmlformats.org/officeDocument/2006/relationships/oleObject" Target="../embeddings/oleObject9.bin"/><Relationship Id="rId19" Type="http://schemas.openxmlformats.org/officeDocument/2006/relationships/image" Target="../media/image13.wmf"/><Relationship Id="rId4" Type="http://schemas.openxmlformats.org/officeDocument/2006/relationships/oleObject" Target="../embeddings/oleObject6.bin"/><Relationship Id="rId9" Type="http://schemas.openxmlformats.org/officeDocument/2006/relationships/image" Target="../media/image8.wmf"/><Relationship Id="rId14" Type="http://schemas.openxmlformats.org/officeDocument/2006/relationships/oleObject" Target="../embeddings/oleObject11.bin"/><Relationship Id="rId22" Type="http://schemas.openxmlformats.org/officeDocument/2006/relationships/image" Target="../media/image4.wmf"/></Relationships>
</file>

<file path=ppt/slides/_rels/slide6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3.xml"/><Relationship Id="rId1" Type="http://schemas.openxmlformats.org/officeDocument/2006/relationships/slideLayout" Target="../slideLayouts/slideLayout12.xml"/><Relationship Id="rId6" Type="http://schemas.openxmlformats.org/officeDocument/2006/relationships/image" Target="../media/image39.wmf"/><Relationship Id="rId5" Type="http://schemas.openxmlformats.org/officeDocument/2006/relationships/image" Target="../media/image41.wmf"/><Relationship Id="rId4" Type="http://schemas.openxmlformats.org/officeDocument/2006/relationships/audio" Target="../media/audio3.wav"/></Relationships>
</file>

<file path=ppt/slides/_rels/slide6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4.xml"/><Relationship Id="rId1" Type="http://schemas.openxmlformats.org/officeDocument/2006/relationships/slideLayout" Target="../slideLayouts/slideLayout12.xml"/><Relationship Id="rId6" Type="http://schemas.openxmlformats.org/officeDocument/2006/relationships/image" Target="../media/image40.wmf"/><Relationship Id="rId5" Type="http://schemas.openxmlformats.org/officeDocument/2006/relationships/image" Target="../media/image39.wmf"/><Relationship Id="rId4" Type="http://schemas.openxmlformats.org/officeDocument/2006/relationships/audio" Target="../media/audio1.wav"/></Relationships>
</file>

<file path=ppt/slides/_rels/slide62.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slideLayout" Target="../slideLayouts/slideLayout13.xml"/><Relationship Id="rId4" Type="http://schemas.openxmlformats.org/officeDocument/2006/relationships/image" Target="../media/image41.wmf"/></Relationships>
</file>

<file path=ppt/slides/_rels/slide63.xml.rels><?xml version="1.0" encoding="UTF-8" standalone="yes"?>
<Relationships xmlns="http://schemas.openxmlformats.org/package/2006/relationships"><Relationship Id="rId8" Type="http://schemas.openxmlformats.org/officeDocument/2006/relationships/image" Target="../media/image52.wmf"/><Relationship Id="rId3" Type="http://schemas.openxmlformats.org/officeDocument/2006/relationships/notesSlide" Target="../notesSlides/notesSlide35.xml"/><Relationship Id="rId7" Type="http://schemas.openxmlformats.org/officeDocument/2006/relationships/oleObject" Target="../embeddings/oleObject182.bin"/><Relationship Id="rId2" Type="http://schemas.openxmlformats.org/officeDocument/2006/relationships/slideLayout" Target="../slideLayouts/slideLayout13.xml"/><Relationship Id="rId1" Type="http://schemas.openxmlformats.org/officeDocument/2006/relationships/vmlDrawing" Target="../drawings/vmlDrawing38.vml"/><Relationship Id="rId6" Type="http://schemas.openxmlformats.org/officeDocument/2006/relationships/image" Target="../media/image84.wmf"/><Relationship Id="rId5" Type="http://schemas.openxmlformats.org/officeDocument/2006/relationships/oleObject" Target="../embeddings/oleObject181.bin"/><Relationship Id="rId4" Type="http://schemas.openxmlformats.org/officeDocument/2006/relationships/image" Target="../media/image50.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8" Type="http://schemas.openxmlformats.org/officeDocument/2006/relationships/image" Target="../media/image87.wmf"/><Relationship Id="rId3" Type="http://schemas.openxmlformats.org/officeDocument/2006/relationships/oleObject" Target="../embeddings/oleObject183.bin"/><Relationship Id="rId7" Type="http://schemas.openxmlformats.org/officeDocument/2006/relationships/oleObject" Target="../embeddings/oleObject185.bin"/><Relationship Id="rId12" Type="http://schemas.openxmlformats.org/officeDocument/2006/relationships/image" Target="../media/image89.wmf"/><Relationship Id="rId2" Type="http://schemas.openxmlformats.org/officeDocument/2006/relationships/slideLayout" Target="../slideLayouts/slideLayout13.xml"/><Relationship Id="rId1" Type="http://schemas.openxmlformats.org/officeDocument/2006/relationships/vmlDrawing" Target="../drawings/vmlDrawing39.vml"/><Relationship Id="rId6" Type="http://schemas.openxmlformats.org/officeDocument/2006/relationships/image" Target="../media/image86.wmf"/><Relationship Id="rId11" Type="http://schemas.openxmlformats.org/officeDocument/2006/relationships/oleObject" Target="../embeddings/oleObject187.bin"/><Relationship Id="rId5" Type="http://schemas.openxmlformats.org/officeDocument/2006/relationships/oleObject" Target="../embeddings/oleObject184.bin"/><Relationship Id="rId10" Type="http://schemas.openxmlformats.org/officeDocument/2006/relationships/image" Target="../media/image88.wmf"/><Relationship Id="rId4" Type="http://schemas.openxmlformats.org/officeDocument/2006/relationships/image" Target="../media/image85.wmf"/><Relationship Id="rId9" Type="http://schemas.openxmlformats.org/officeDocument/2006/relationships/oleObject" Target="../embeddings/oleObject186.bin"/></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9.bin"/><Relationship Id="rId13" Type="http://schemas.openxmlformats.org/officeDocument/2006/relationships/oleObject" Target="../embeddings/oleObject21.bin"/><Relationship Id="rId18" Type="http://schemas.openxmlformats.org/officeDocument/2006/relationships/image" Target="../media/image22.wmf"/><Relationship Id="rId3" Type="http://schemas.openxmlformats.org/officeDocument/2006/relationships/notesSlide" Target="../notesSlides/notesSlide3.xml"/><Relationship Id="rId21" Type="http://schemas.openxmlformats.org/officeDocument/2006/relationships/oleObject" Target="../embeddings/oleObject25.bin"/><Relationship Id="rId7" Type="http://schemas.openxmlformats.org/officeDocument/2006/relationships/image" Target="../media/image18.wmf"/><Relationship Id="rId12" Type="http://schemas.openxmlformats.org/officeDocument/2006/relationships/image" Target="../media/image4.wmf"/><Relationship Id="rId17" Type="http://schemas.openxmlformats.org/officeDocument/2006/relationships/oleObject" Target="../embeddings/oleObject23.bin"/><Relationship Id="rId2" Type="http://schemas.openxmlformats.org/officeDocument/2006/relationships/slideLayout" Target="../slideLayouts/slideLayout13.xml"/><Relationship Id="rId16" Type="http://schemas.openxmlformats.org/officeDocument/2006/relationships/image" Target="../media/image21.wmf"/><Relationship Id="rId20" Type="http://schemas.openxmlformats.org/officeDocument/2006/relationships/image" Target="../media/image15.wmf"/><Relationship Id="rId1" Type="http://schemas.openxmlformats.org/officeDocument/2006/relationships/vmlDrawing" Target="../drawings/vmlDrawing3.vml"/><Relationship Id="rId6" Type="http://schemas.openxmlformats.org/officeDocument/2006/relationships/oleObject" Target="../embeddings/oleObject18.bin"/><Relationship Id="rId11" Type="http://schemas.openxmlformats.org/officeDocument/2006/relationships/image" Target="../media/image20.wmf"/><Relationship Id="rId5" Type="http://schemas.openxmlformats.org/officeDocument/2006/relationships/image" Target="../media/image17.wmf"/><Relationship Id="rId15" Type="http://schemas.openxmlformats.org/officeDocument/2006/relationships/oleObject" Target="../embeddings/oleObject22.bin"/><Relationship Id="rId10" Type="http://schemas.openxmlformats.org/officeDocument/2006/relationships/oleObject" Target="../embeddings/oleObject20.bin"/><Relationship Id="rId19" Type="http://schemas.openxmlformats.org/officeDocument/2006/relationships/oleObject" Target="../embeddings/oleObject24.bin"/><Relationship Id="rId4" Type="http://schemas.openxmlformats.org/officeDocument/2006/relationships/oleObject" Target="../embeddings/oleObject17.bin"/><Relationship Id="rId9" Type="http://schemas.openxmlformats.org/officeDocument/2006/relationships/image" Target="../media/image19.wmf"/><Relationship Id="rId14" Type="http://schemas.openxmlformats.org/officeDocument/2006/relationships/image" Target="../media/image6.wmf"/><Relationship Id="rId22" Type="http://schemas.openxmlformats.org/officeDocument/2006/relationships/image" Target="../media/image16.wmf"/></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28.bin"/><Relationship Id="rId13" Type="http://schemas.openxmlformats.org/officeDocument/2006/relationships/image" Target="../media/image20.wmf"/><Relationship Id="rId18" Type="http://schemas.openxmlformats.org/officeDocument/2006/relationships/oleObject" Target="../embeddings/oleObject33.bin"/><Relationship Id="rId26" Type="http://schemas.openxmlformats.org/officeDocument/2006/relationships/image" Target="../media/image6.wmf"/><Relationship Id="rId3" Type="http://schemas.openxmlformats.org/officeDocument/2006/relationships/notesSlide" Target="../notesSlides/notesSlide4.xml"/><Relationship Id="rId21" Type="http://schemas.openxmlformats.org/officeDocument/2006/relationships/image" Target="../media/image21.wmf"/><Relationship Id="rId7" Type="http://schemas.openxmlformats.org/officeDocument/2006/relationships/image" Target="../media/image18.wmf"/><Relationship Id="rId12" Type="http://schemas.openxmlformats.org/officeDocument/2006/relationships/oleObject" Target="../embeddings/oleObject30.bin"/><Relationship Id="rId17" Type="http://schemas.openxmlformats.org/officeDocument/2006/relationships/image" Target="../media/image26.wmf"/><Relationship Id="rId25" Type="http://schemas.openxmlformats.org/officeDocument/2006/relationships/oleObject" Target="../embeddings/oleObject36.bin"/><Relationship Id="rId2" Type="http://schemas.openxmlformats.org/officeDocument/2006/relationships/slideLayout" Target="../slideLayouts/slideLayout13.xml"/><Relationship Id="rId16" Type="http://schemas.openxmlformats.org/officeDocument/2006/relationships/oleObject" Target="../embeddings/oleObject32.bin"/><Relationship Id="rId20" Type="http://schemas.openxmlformats.org/officeDocument/2006/relationships/oleObject" Target="../embeddings/oleObject34.bin"/><Relationship Id="rId29" Type="http://schemas.openxmlformats.org/officeDocument/2006/relationships/image" Target="../media/image15.wmf"/><Relationship Id="rId1" Type="http://schemas.openxmlformats.org/officeDocument/2006/relationships/vmlDrawing" Target="../drawings/vmlDrawing4.vml"/><Relationship Id="rId6" Type="http://schemas.openxmlformats.org/officeDocument/2006/relationships/oleObject" Target="../embeddings/oleObject27.bin"/><Relationship Id="rId11" Type="http://schemas.openxmlformats.org/officeDocument/2006/relationships/image" Target="../media/image24.wmf"/><Relationship Id="rId24" Type="http://schemas.openxmlformats.org/officeDocument/2006/relationships/image" Target="../media/image4.wmf"/><Relationship Id="rId5" Type="http://schemas.openxmlformats.org/officeDocument/2006/relationships/image" Target="../media/image17.wmf"/><Relationship Id="rId15" Type="http://schemas.openxmlformats.org/officeDocument/2006/relationships/image" Target="../media/image25.wmf"/><Relationship Id="rId23" Type="http://schemas.openxmlformats.org/officeDocument/2006/relationships/image" Target="../media/image22.wmf"/><Relationship Id="rId28" Type="http://schemas.openxmlformats.org/officeDocument/2006/relationships/oleObject" Target="../embeddings/oleObject37.bin"/><Relationship Id="rId10" Type="http://schemas.openxmlformats.org/officeDocument/2006/relationships/oleObject" Target="../embeddings/oleObject29.bin"/><Relationship Id="rId19" Type="http://schemas.openxmlformats.org/officeDocument/2006/relationships/image" Target="../media/image27.wmf"/><Relationship Id="rId31" Type="http://schemas.openxmlformats.org/officeDocument/2006/relationships/image" Target="../media/image16.wmf"/><Relationship Id="rId4" Type="http://schemas.openxmlformats.org/officeDocument/2006/relationships/oleObject" Target="../embeddings/oleObject26.bin"/><Relationship Id="rId9" Type="http://schemas.openxmlformats.org/officeDocument/2006/relationships/image" Target="../media/image23.wmf"/><Relationship Id="rId14" Type="http://schemas.openxmlformats.org/officeDocument/2006/relationships/oleObject" Target="../embeddings/oleObject31.bin"/><Relationship Id="rId22" Type="http://schemas.openxmlformats.org/officeDocument/2006/relationships/oleObject" Target="../embeddings/oleObject35.bin"/><Relationship Id="rId27" Type="http://schemas.openxmlformats.org/officeDocument/2006/relationships/image" Target="../media/image5.wmf"/><Relationship Id="rId30" Type="http://schemas.openxmlformats.org/officeDocument/2006/relationships/oleObject" Target="../embeddings/oleObject38.bin"/></Relationships>
</file>

<file path=ppt/slides/_rels/slide9.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5491630"/>
            <a:ext cx="9345239" cy="12460321"/>
          </a:xfrm>
        </p:spPr>
      </p:pic>
      <p:sp>
        <p:nvSpPr>
          <p:cNvPr id="6" name="Rectangle 4"/>
          <p:cNvSpPr>
            <a:spLocks noChangeArrowheads="1"/>
          </p:cNvSpPr>
          <p:nvPr/>
        </p:nvSpPr>
        <p:spPr bwMode="auto">
          <a:xfrm>
            <a:off x="5816010" y="1250420"/>
            <a:ext cx="30241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he-IL" sz="3200" b="1" dirty="0">
                <a:solidFill>
                  <a:schemeClr val="bg1"/>
                </a:solidFill>
                <a:latin typeface="Helvetica" panose="020B0604020202020204" pitchFamily="34" charset="0"/>
                <a:cs typeface="Times New Roman" panose="02020603050405020304" pitchFamily="18" charset="0"/>
              </a:rPr>
              <a:t>Lev </a:t>
            </a:r>
            <a:r>
              <a:rPr lang="en-US" altLang="he-IL" sz="3200" b="1" dirty="0" err="1">
                <a:solidFill>
                  <a:schemeClr val="bg1"/>
                </a:solidFill>
                <a:latin typeface="Helvetica" panose="020B0604020202020204" pitchFamily="34" charset="0"/>
                <a:cs typeface="Times New Roman" panose="02020603050405020304" pitchFamily="18" charset="0"/>
              </a:rPr>
              <a:t>Vaidman</a:t>
            </a:r>
            <a:endParaRPr lang="en-US" altLang="he-IL" sz="3200" b="1" dirty="0">
              <a:solidFill>
                <a:schemeClr val="bg1"/>
              </a:solidFill>
              <a:latin typeface="Helvetica" panose="020B0604020202020204" pitchFamily="34" charset="0"/>
              <a:cs typeface="Times New Roman" panose="02020603050405020304" pitchFamily="18" charset="0"/>
            </a:endParaRPr>
          </a:p>
        </p:txBody>
      </p:sp>
      <p:pic>
        <p:nvPicPr>
          <p:cNvPr id="10" name="Picture 9"/>
          <p:cNvPicPr>
            <a:picLocks noChangeAspect="1"/>
          </p:cNvPicPr>
          <p:nvPr/>
        </p:nvPicPr>
        <p:blipFill>
          <a:blip r:embed="rId3"/>
          <a:stretch>
            <a:fillRect/>
          </a:stretch>
        </p:blipFill>
        <p:spPr>
          <a:xfrm>
            <a:off x="251520" y="3672167"/>
            <a:ext cx="1728192" cy="1054037"/>
          </a:xfrm>
          <a:prstGeom prst="rect">
            <a:avLst/>
          </a:prstGeom>
        </p:spPr>
      </p:pic>
      <p:pic>
        <p:nvPicPr>
          <p:cNvPr id="11" name="Picture 10"/>
          <p:cNvPicPr>
            <a:picLocks noChangeAspect="1"/>
          </p:cNvPicPr>
          <p:nvPr/>
        </p:nvPicPr>
        <p:blipFill>
          <a:blip r:embed="rId4"/>
          <a:stretch>
            <a:fillRect/>
          </a:stretch>
        </p:blipFill>
        <p:spPr>
          <a:xfrm>
            <a:off x="6793199" y="3589547"/>
            <a:ext cx="2046999" cy="609639"/>
          </a:xfrm>
          <a:prstGeom prst="rect">
            <a:avLst/>
          </a:prstGeom>
        </p:spPr>
      </p:pic>
      <p:sp>
        <p:nvSpPr>
          <p:cNvPr id="9" name="Rectangle 8"/>
          <p:cNvSpPr/>
          <p:nvPr/>
        </p:nvSpPr>
        <p:spPr>
          <a:xfrm>
            <a:off x="348343" y="250313"/>
            <a:ext cx="9307483" cy="707886"/>
          </a:xfrm>
          <a:prstGeom prst="rect">
            <a:avLst/>
          </a:prstGeom>
        </p:spPr>
        <p:txBody>
          <a:bodyPr wrap="square">
            <a:spAutoFit/>
          </a:bodyPr>
          <a:lstStyle/>
          <a:p>
            <a:r>
              <a:rPr lang="en-US" sz="4000" b="1" dirty="0" smtClean="0">
                <a:solidFill>
                  <a:schemeClr val="bg1"/>
                </a:solidFill>
                <a:latin typeface="Kristen ITC" panose="03050502040202030202" pitchFamily="66" charset="0"/>
              </a:rPr>
              <a:t>The</a:t>
            </a:r>
            <a:r>
              <a:rPr lang="en-US" sz="4000" b="1" dirty="0" smtClean="0">
                <a:solidFill>
                  <a:srgbClr val="FF0000"/>
                </a:solidFill>
                <a:latin typeface="Kristen ITC" panose="03050502040202030202" pitchFamily="66" charset="0"/>
              </a:rPr>
              <a:t> </a:t>
            </a:r>
            <a:r>
              <a:rPr lang="en-US" sz="4000" b="1" dirty="0" smtClean="0">
                <a:solidFill>
                  <a:schemeClr val="bg1"/>
                </a:solidFill>
                <a:latin typeface="Kristen ITC" panose="03050502040202030202" pitchFamily="66" charset="0"/>
              </a:rPr>
              <a:t>paradox of the two observers</a:t>
            </a:r>
            <a:endParaRPr lang="en-US" altLang="en-US" sz="9600" b="1" i="1" dirty="0">
              <a:solidFill>
                <a:schemeClr val="bg1"/>
              </a:solidFill>
            </a:endParaRPr>
          </a:p>
        </p:txBody>
      </p:sp>
    </p:spTree>
    <p:extLst>
      <p:ext uri="{BB962C8B-B14F-4D97-AF65-F5344CB8AC3E}">
        <p14:creationId xmlns:p14="http://schemas.microsoft.com/office/powerpoint/2010/main" val="39349106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Oval 27"/>
          <p:cNvSpPr>
            <a:spLocks noChangeArrowheads="1"/>
          </p:cNvSpPr>
          <p:nvPr/>
        </p:nvSpPr>
        <p:spPr bwMode="auto">
          <a:xfrm>
            <a:off x="3162300" y="3538538"/>
            <a:ext cx="42863" cy="42862"/>
          </a:xfrm>
          <a:prstGeom prst="ellipse">
            <a:avLst/>
          </a:prstGeom>
          <a:solidFill>
            <a:srgbClr val="FF3300"/>
          </a:solidFill>
          <a:ln w="9525">
            <a:solidFill>
              <a:srgbClr val="FF33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e-IL"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6627" name="Line 43"/>
          <p:cNvSpPr>
            <a:spLocks noChangeShapeType="1"/>
          </p:cNvSpPr>
          <p:nvPr/>
        </p:nvSpPr>
        <p:spPr bwMode="auto">
          <a:xfrm rot="21300000" flipV="1">
            <a:off x="3186113" y="3165475"/>
            <a:ext cx="46037" cy="396875"/>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grpSp>
        <p:nvGrpSpPr>
          <p:cNvPr id="26628" name="Group 12"/>
          <p:cNvGrpSpPr>
            <a:grpSpLocks/>
          </p:cNvGrpSpPr>
          <p:nvPr/>
        </p:nvGrpSpPr>
        <p:grpSpPr bwMode="auto">
          <a:xfrm>
            <a:off x="1365250" y="3397250"/>
            <a:ext cx="6954838" cy="1766888"/>
            <a:chOff x="1365250" y="3397583"/>
            <a:chExt cx="6954838" cy="1766555"/>
          </a:xfrm>
        </p:grpSpPr>
        <p:sp>
          <p:nvSpPr>
            <p:cNvPr id="26636" name="AutoShape 4"/>
            <p:cNvSpPr>
              <a:spLocks noChangeArrowheads="1"/>
            </p:cNvSpPr>
            <p:nvPr/>
          </p:nvSpPr>
          <p:spPr bwMode="auto">
            <a:xfrm>
              <a:off x="1365250" y="3627438"/>
              <a:ext cx="6954838" cy="1536700"/>
            </a:xfrm>
            <a:prstGeom prst="cube">
              <a:avLst>
                <a:gd name="adj" fmla="val 99852"/>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e-IL"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26637" name="Picture 38" descr="j034493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24245">
              <a:off x="1836906" y="3397583"/>
              <a:ext cx="1387475" cy="145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6629" name="Picture 42" descr="j03449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2753519" y="5078727"/>
            <a:ext cx="1544638" cy="173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2" name="Line 23"/>
          <p:cNvSpPr>
            <a:spLocks noChangeShapeType="1"/>
          </p:cNvSpPr>
          <p:nvPr/>
        </p:nvSpPr>
        <p:spPr bwMode="auto">
          <a:xfrm rot="240000" flipH="1">
            <a:off x="3232150" y="3192463"/>
            <a:ext cx="776288" cy="46037"/>
          </a:xfrm>
          <a:prstGeom prst="line">
            <a:avLst/>
          </a:prstGeom>
          <a:noFill/>
          <a:ln w="9525">
            <a:solidFill>
              <a:schemeClr val="accent2"/>
            </a:solidFill>
            <a:round/>
            <a:headEnd/>
            <a:tailEnd type="triangle" w="lg"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6633" name="Oval 27"/>
          <p:cNvSpPr>
            <a:spLocks noChangeArrowheads="1"/>
          </p:cNvSpPr>
          <p:nvPr/>
        </p:nvSpPr>
        <p:spPr bwMode="auto">
          <a:xfrm>
            <a:off x="3179763" y="3538538"/>
            <a:ext cx="42862" cy="42862"/>
          </a:xfrm>
          <a:prstGeom prst="ellipse">
            <a:avLst/>
          </a:prstGeom>
          <a:solidFill>
            <a:srgbClr val="FF3300"/>
          </a:solidFill>
          <a:ln w="9525">
            <a:solidFill>
              <a:srgbClr val="FF33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e-IL"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6634" name="Line 43"/>
          <p:cNvSpPr>
            <a:spLocks noChangeShapeType="1"/>
          </p:cNvSpPr>
          <p:nvPr/>
        </p:nvSpPr>
        <p:spPr bwMode="auto">
          <a:xfrm flipV="1">
            <a:off x="3186113" y="3246438"/>
            <a:ext cx="836612" cy="315912"/>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6635" name="Line 23"/>
          <p:cNvSpPr>
            <a:spLocks noChangeShapeType="1"/>
          </p:cNvSpPr>
          <p:nvPr/>
        </p:nvSpPr>
        <p:spPr bwMode="auto">
          <a:xfrm rot="240000" flipH="1">
            <a:off x="4024313" y="5311775"/>
            <a:ext cx="774700" cy="44450"/>
          </a:xfrm>
          <a:prstGeom prst="line">
            <a:avLst/>
          </a:prstGeom>
          <a:noFill/>
          <a:ln w="9525">
            <a:solidFill>
              <a:schemeClr val="accent2"/>
            </a:solidFill>
            <a:round/>
            <a:headEnd/>
            <a:tailEnd type="triangle" w="lg"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 name="Rectangle 7"/>
          <p:cNvSpPr>
            <a:spLocks noChangeArrowheads="1"/>
          </p:cNvSpPr>
          <p:nvPr/>
        </p:nvSpPr>
        <p:spPr bwMode="auto">
          <a:xfrm>
            <a:off x="3301395" y="369512"/>
            <a:ext cx="23184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2000" dirty="0" smtClean="0">
                <a:solidFill>
                  <a:srgbClr val="0066FF"/>
                </a:solidFill>
              </a:rPr>
              <a:t>Bob’s point of view</a:t>
            </a:r>
            <a:endParaRPr kumimoji="0" lang="he-IL" altLang="en-US" sz="2000" b="0" i="0" u="none" strike="noStrike" kern="1200" cap="none" spc="0" normalizeH="0" baseline="0" noProof="0" dirty="0">
              <a:ln>
                <a:noFill/>
              </a:ln>
              <a:solidFill>
                <a:srgbClr val="0066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022994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9"/>
          <p:cNvSpPr>
            <a:spLocks noChangeArrowheads="1"/>
          </p:cNvSpPr>
          <p:nvPr/>
        </p:nvSpPr>
        <p:spPr bwMode="auto">
          <a:xfrm>
            <a:off x="0" y="690563"/>
            <a:ext cx="7788275"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ctr" defTabSz="914400" eaLnBrk="1" fontAlgn="base" hangingPunct="1">
              <a:spcBef>
                <a:spcPct val="0"/>
              </a:spcBef>
              <a:spcAft>
                <a:spcPct val="0"/>
              </a:spcAft>
              <a:defRPr/>
            </a:pPr>
            <a:r>
              <a:rPr lang="en-US" altLang="en-US" dirty="0">
                <a:solidFill>
                  <a:srgbClr val="000000"/>
                </a:solidFill>
              </a:rPr>
              <a:t>Infinite homogeneously charged </a:t>
            </a:r>
            <a:r>
              <a:rPr lang="en-US" altLang="en-US" dirty="0" smtClean="0">
                <a:solidFill>
                  <a:srgbClr val="000000"/>
                </a:solidFill>
              </a:rPr>
              <a:t>surface moving with constant velocity</a:t>
            </a:r>
            <a:endParaRPr lang="en-US" altLang="en-US" dirty="0">
              <a:solidFill>
                <a:srgbClr val="000000"/>
              </a:solidFill>
            </a:endParaRPr>
          </a:p>
        </p:txBody>
      </p:sp>
      <p:grpSp>
        <p:nvGrpSpPr>
          <p:cNvPr id="27651" name="Group 31"/>
          <p:cNvGrpSpPr>
            <a:grpSpLocks/>
          </p:cNvGrpSpPr>
          <p:nvPr/>
        </p:nvGrpSpPr>
        <p:grpSpPr bwMode="auto">
          <a:xfrm>
            <a:off x="7142163" y="363538"/>
            <a:ext cx="1851025" cy="1627187"/>
            <a:chOff x="3583" y="2676"/>
            <a:chExt cx="1761" cy="1230"/>
          </a:xfrm>
        </p:grpSpPr>
        <p:sp>
          <p:nvSpPr>
            <p:cNvPr id="27660" name="Line 32"/>
            <p:cNvSpPr>
              <a:spLocks noChangeShapeType="1"/>
            </p:cNvSpPr>
            <p:nvPr/>
          </p:nvSpPr>
          <p:spPr bwMode="auto">
            <a:xfrm flipV="1">
              <a:off x="4250" y="2733"/>
              <a:ext cx="7" cy="87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7661" name="Line 33"/>
            <p:cNvSpPr>
              <a:spLocks noChangeShapeType="1"/>
            </p:cNvSpPr>
            <p:nvPr/>
          </p:nvSpPr>
          <p:spPr bwMode="auto">
            <a:xfrm>
              <a:off x="4238" y="3609"/>
              <a:ext cx="939" cy="8"/>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7662" name="Line 34"/>
            <p:cNvSpPr>
              <a:spLocks noChangeShapeType="1"/>
            </p:cNvSpPr>
            <p:nvPr/>
          </p:nvSpPr>
          <p:spPr bwMode="auto">
            <a:xfrm flipH="1">
              <a:off x="3801" y="3603"/>
              <a:ext cx="450" cy="303"/>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graphicFrame>
          <p:nvGraphicFramePr>
            <p:cNvPr id="27663" name="Object 35"/>
            <p:cNvGraphicFramePr>
              <a:graphicFrameLocks noChangeAspect="1"/>
            </p:cNvGraphicFramePr>
            <p:nvPr/>
          </p:nvGraphicFramePr>
          <p:xfrm>
            <a:off x="3583" y="3715"/>
            <a:ext cx="171" cy="190"/>
          </p:xfrm>
          <a:graphic>
            <a:graphicData uri="http://schemas.openxmlformats.org/presentationml/2006/ole">
              <mc:AlternateContent xmlns:mc="http://schemas.openxmlformats.org/markup-compatibility/2006">
                <mc:Choice xmlns:v="urn:schemas-microsoft-com:vml" Requires="v">
                  <p:oleObj spid="_x0000_s5162" name="Equation" r:id="rId4" imgW="114102" imgH="126780" progId="Equation.DSMT4">
                    <p:embed/>
                  </p:oleObj>
                </mc:Choice>
                <mc:Fallback>
                  <p:oleObj name="Equation" r:id="rId4" imgW="114102" imgH="126780" progId="Equation.DSMT4">
                    <p:embed/>
                    <p:pic>
                      <p:nvPicPr>
                        <p:cNvPr id="27663" name="Object 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3" y="3715"/>
                          <a:ext cx="171"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664" name="Object 36"/>
            <p:cNvGraphicFramePr>
              <a:graphicFrameLocks noChangeAspect="1"/>
            </p:cNvGraphicFramePr>
            <p:nvPr/>
          </p:nvGraphicFramePr>
          <p:xfrm>
            <a:off x="5154" y="3604"/>
            <a:ext cx="190" cy="209"/>
          </p:xfrm>
          <a:graphic>
            <a:graphicData uri="http://schemas.openxmlformats.org/presentationml/2006/ole">
              <mc:AlternateContent xmlns:mc="http://schemas.openxmlformats.org/markup-compatibility/2006">
                <mc:Choice xmlns:v="urn:schemas-microsoft-com:vml" Requires="v">
                  <p:oleObj spid="_x0000_s5163" name="Equation" r:id="rId6" imgW="126835" imgH="139518" progId="Equation.DSMT4">
                    <p:embed/>
                  </p:oleObj>
                </mc:Choice>
                <mc:Fallback>
                  <p:oleObj name="Equation" r:id="rId6" imgW="126835" imgH="139518" progId="Equation.DSMT4">
                    <p:embed/>
                    <p:pic>
                      <p:nvPicPr>
                        <p:cNvPr id="27664" name="Object 3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54" y="3604"/>
                          <a:ext cx="190"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665" name="Object 37"/>
            <p:cNvGraphicFramePr>
              <a:graphicFrameLocks noChangeAspect="1"/>
            </p:cNvGraphicFramePr>
            <p:nvPr/>
          </p:nvGraphicFramePr>
          <p:xfrm>
            <a:off x="4029" y="2676"/>
            <a:ext cx="209" cy="247"/>
          </p:xfrm>
          <a:graphic>
            <a:graphicData uri="http://schemas.openxmlformats.org/presentationml/2006/ole">
              <mc:AlternateContent xmlns:mc="http://schemas.openxmlformats.org/markup-compatibility/2006">
                <mc:Choice xmlns:v="urn:schemas-microsoft-com:vml" Requires="v">
                  <p:oleObj spid="_x0000_s5164" name="Equation" r:id="rId8" imgW="139579" imgH="164957" progId="Equation.DSMT4">
                    <p:embed/>
                  </p:oleObj>
                </mc:Choice>
                <mc:Fallback>
                  <p:oleObj name="Equation" r:id="rId8" imgW="139579" imgH="164957" progId="Equation.DSMT4">
                    <p:embed/>
                    <p:pic>
                      <p:nvPicPr>
                        <p:cNvPr id="27665" name="Object 3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29" y="2676"/>
                          <a:ext cx="209"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aphicFrame>
        <p:nvGraphicFramePr>
          <p:cNvPr id="27652" name="Object 45"/>
          <p:cNvGraphicFramePr>
            <a:graphicFrameLocks noChangeAspect="1"/>
          </p:cNvGraphicFramePr>
          <p:nvPr/>
        </p:nvGraphicFramePr>
        <p:xfrm>
          <a:off x="3522663" y="5703888"/>
          <a:ext cx="2139950" cy="644525"/>
        </p:xfrm>
        <a:graphic>
          <a:graphicData uri="http://schemas.openxmlformats.org/presentationml/2006/ole">
            <mc:AlternateContent xmlns:mc="http://schemas.openxmlformats.org/markup-compatibility/2006">
              <mc:Choice xmlns:v="urn:schemas-microsoft-com:vml" Requires="v">
                <p:oleObj spid="_x0000_s5165" name="Equation" r:id="rId10" imgW="799753" imgH="241195" progId="Equation.DSMT4">
                  <p:embed/>
                </p:oleObj>
              </mc:Choice>
              <mc:Fallback>
                <p:oleObj name="Equation" r:id="rId10" imgW="799753" imgH="241195" progId="Equation.DSMT4">
                  <p:embed/>
                  <p:pic>
                    <p:nvPicPr>
                      <p:cNvPr id="27652" name="Object 4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22663" y="5703888"/>
                        <a:ext cx="213995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46" name="Group 45"/>
          <p:cNvGrpSpPr>
            <a:grpSpLocks/>
          </p:cNvGrpSpPr>
          <p:nvPr/>
        </p:nvGrpSpPr>
        <p:grpSpPr bwMode="auto">
          <a:xfrm>
            <a:off x="1365250" y="3836988"/>
            <a:ext cx="6954838" cy="1641475"/>
            <a:chOff x="1365250" y="3836988"/>
            <a:chExt cx="6954838" cy="1641475"/>
          </a:xfrm>
        </p:grpSpPr>
        <p:sp>
          <p:nvSpPr>
            <p:cNvPr id="27657" name="AutoShape 2"/>
            <p:cNvSpPr>
              <a:spLocks noChangeArrowheads="1"/>
            </p:cNvSpPr>
            <p:nvPr/>
          </p:nvSpPr>
          <p:spPr bwMode="auto">
            <a:xfrm>
              <a:off x="1365250" y="3836988"/>
              <a:ext cx="6954838" cy="1536700"/>
            </a:xfrm>
            <a:prstGeom prst="cube">
              <a:avLst>
                <a:gd name="adj" fmla="val 99852"/>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e-IL"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graphicFrame>
          <p:nvGraphicFramePr>
            <p:cNvPr id="27658" name="Object 28"/>
            <p:cNvGraphicFramePr>
              <a:graphicFrameLocks noChangeAspect="1"/>
            </p:cNvGraphicFramePr>
            <p:nvPr/>
          </p:nvGraphicFramePr>
          <p:xfrm>
            <a:off x="2005013" y="4881563"/>
            <a:ext cx="361950" cy="331787"/>
          </p:xfrm>
          <a:graphic>
            <a:graphicData uri="http://schemas.openxmlformats.org/presentationml/2006/ole">
              <mc:AlternateContent xmlns:mc="http://schemas.openxmlformats.org/markup-compatibility/2006">
                <mc:Choice xmlns:v="urn:schemas-microsoft-com:vml" Requires="v">
                  <p:oleObj spid="_x0000_s5166" name="Equation" r:id="rId12" imgW="152334" imgH="139639" progId="Equation.DSMT4">
                    <p:embed/>
                  </p:oleObj>
                </mc:Choice>
                <mc:Fallback>
                  <p:oleObj name="Equation" r:id="rId12" imgW="152334" imgH="139639" progId="Equation.DSMT4">
                    <p:embed/>
                    <p:pic>
                      <p:nvPicPr>
                        <p:cNvPr id="27658" name="Object 2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005013" y="4881563"/>
                          <a:ext cx="361950"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659" name="Line 46"/>
            <p:cNvSpPr>
              <a:spLocks noChangeShapeType="1"/>
            </p:cNvSpPr>
            <p:nvPr/>
          </p:nvSpPr>
          <p:spPr bwMode="auto">
            <a:xfrm flipH="1">
              <a:off x="4187825" y="5478463"/>
              <a:ext cx="404813" cy="0"/>
            </a:xfrm>
            <a:prstGeom prst="line">
              <a:avLst/>
            </a:prstGeom>
            <a:noFill/>
            <a:ln w="9525">
              <a:solidFill>
                <a:schemeClr val="accent2"/>
              </a:solidFill>
              <a:round/>
              <a:headEnd/>
              <a:tailEnd type="triangle" w="lg"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grpSp>
      <p:pic>
        <p:nvPicPr>
          <p:cNvPr id="27656" name="Picture 42" descr="j034493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flipH="1">
            <a:off x="157163" y="120650"/>
            <a:ext cx="506412"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7"/>
          <p:cNvSpPr>
            <a:spLocks noChangeArrowheads="1"/>
          </p:cNvSpPr>
          <p:nvPr/>
        </p:nvSpPr>
        <p:spPr bwMode="auto">
          <a:xfrm>
            <a:off x="7232034" y="-51293"/>
            <a:ext cx="188974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1600" dirty="0" smtClean="0">
                <a:solidFill>
                  <a:srgbClr val="7030A0"/>
                </a:solidFill>
              </a:rPr>
              <a:t>Bob’s point of view</a:t>
            </a:r>
            <a:endParaRPr kumimoji="0" lang="he-IL" altLang="en-US" sz="1600" b="0" i="0" u="none" strike="noStrike" kern="1200" cap="none" spc="0" normalizeH="0" baseline="0" noProof="0" dirty="0">
              <a:ln>
                <a:noFill/>
              </a:ln>
              <a:solidFill>
                <a:srgbClr val="7030A0"/>
              </a:solidFill>
              <a:effectLst/>
              <a:uLnTx/>
              <a:uFillTx/>
            </a:endParaRPr>
          </a:p>
        </p:txBody>
      </p:sp>
    </p:spTree>
    <p:extLst>
      <p:ext uri="{BB962C8B-B14F-4D97-AF65-F5344CB8AC3E}">
        <p14:creationId xmlns:p14="http://schemas.microsoft.com/office/powerpoint/2010/main" val="11211528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path" presetSubtype="0" repeatCount="indefinite" fill="hold" nodeType="clickEffect">
                                  <p:stCondLst>
                                    <p:cond delay="0"/>
                                  </p:stCondLst>
                                  <p:childTnLst>
                                    <p:animMotion origin="layout" path="M 0 0  L -0.25 0  E" pathEditMode="relative" ptsTypes="">
                                      <p:cBhvr>
                                        <p:cTn id="6" dur="2000" fill="hold"/>
                                        <p:tgtEl>
                                          <p:spTgt spid="4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Group 70"/>
          <p:cNvGrpSpPr>
            <a:grpSpLocks/>
          </p:cNvGrpSpPr>
          <p:nvPr/>
        </p:nvGrpSpPr>
        <p:grpSpPr bwMode="auto">
          <a:xfrm>
            <a:off x="1365250" y="3836988"/>
            <a:ext cx="6954838" cy="1536700"/>
            <a:chOff x="1365250" y="3836988"/>
            <a:chExt cx="6954838" cy="1536700"/>
          </a:xfrm>
        </p:grpSpPr>
        <p:sp>
          <p:nvSpPr>
            <p:cNvPr id="30780" name="AutoShape 4" descr="Small checker board"/>
            <p:cNvSpPr>
              <a:spLocks noChangeArrowheads="1"/>
            </p:cNvSpPr>
            <p:nvPr/>
          </p:nvSpPr>
          <p:spPr bwMode="auto">
            <a:xfrm>
              <a:off x="1365250" y="3836988"/>
              <a:ext cx="6954838" cy="1536700"/>
            </a:xfrm>
            <a:prstGeom prst="cube">
              <a:avLst>
                <a:gd name="adj" fmla="val 99852"/>
              </a:avLst>
            </a:prstGeom>
            <a:pattFill prst="smCheck">
              <a:fgClr>
                <a:schemeClr val="accent1"/>
              </a:fgClr>
              <a:bgClr>
                <a:schemeClr val="bg1"/>
              </a:bgClr>
            </a:patt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e-IL"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graphicFrame>
          <p:nvGraphicFramePr>
            <p:cNvPr id="30781" name="Object 107"/>
            <p:cNvGraphicFramePr>
              <a:graphicFrameLocks noChangeAspect="1"/>
            </p:cNvGraphicFramePr>
            <p:nvPr/>
          </p:nvGraphicFramePr>
          <p:xfrm>
            <a:off x="2005013" y="4881563"/>
            <a:ext cx="361950" cy="331787"/>
          </p:xfrm>
          <a:graphic>
            <a:graphicData uri="http://schemas.openxmlformats.org/presentationml/2006/ole">
              <mc:AlternateContent xmlns:mc="http://schemas.openxmlformats.org/markup-compatibility/2006">
                <mc:Choice xmlns:v="urn:schemas-microsoft-com:vml" Requires="v">
                  <p:oleObj spid="_x0000_s8250" name="Equation" r:id="rId4" imgW="152334" imgH="139639" progId="Equation.DSMT4">
                    <p:embed/>
                  </p:oleObj>
                </mc:Choice>
                <mc:Fallback>
                  <p:oleObj name="Equation" r:id="rId4" imgW="152334" imgH="139639" progId="Equation.DSMT4">
                    <p:embed/>
                    <p:pic>
                      <p:nvPicPr>
                        <p:cNvPr id="30781" name="Object 10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5013" y="4881563"/>
                          <a:ext cx="361950"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30723" name="Line 2"/>
          <p:cNvSpPr>
            <a:spLocks noChangeShapeType="1"/>
          </p:cNvSpPr>
          <p:nvPr/>
        </p:nvSpPr>
        <p:spPr bwMode="auto">
          <a:xfrm flipV="1">
            <a:off x="-39688" y="3132138"/>
            <a:ext cx="11113" cy="1819275"/>
          </a:xfrm>
          <a:prstGeom prst="line">
            <a:avLst/>
          </a:prstGeom>
          <a:noFill/>
          <a:ln w="9525">
            <a:solidFill>
              <a:schemeClr val="tx1"/>
            </a:solidFill>
            <a:round/>
            <a:headEnd/>
            <a:tailEnd type="triangle" w="med"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0724" name="Line 5"/>
          <p:cNvSpPr>
            <a:spLocks noChangeShapeType="1"/>
          </p:cNvSpPr>
          <p:nvPr/>
        </p:nvSpPr>
        <p:spPr bwMode="auto">
          <a:xfrm flipV="1">
            <a:off x="2198688" y="3132138"/>
            <a:ext cx="11112" cy="1819275"/>
          </a:xfrm>
          <a:prstGeom prst="line">
            <a:avLst/>
          </a:prstGeom>
          <a:noFill/>
          <a:ln w="9525">
            <a:solidFill>
              <a:srgbClr val="66CCFF"/>
            </a:solidFill>
            <a:round/>
            <a:headEnd/>
            <a:tailEnd type="triangle" w="med"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0725" name="Line 6"/>
          <p:cNvSpPr>
            <a:spLocks noChangeShapeType="1"/>
          </p:cNvSpPr>
          <p:nvPr/>
        </p:nvSpPr>
        <p:spPr bwMode="auto">
          <a:xfrm flipV="1">
            <a:off x="2676525" y="3132138"/>
            <a:ext cx="11113" cy="1819275"/>
          </a:xfrm>
          <a:prstGeom prst="line">
            <a:avLst/>
          </a:prstGeom>
          <a:noFill/>
          <a:ln w="9525">
            <a:solidFill>
              <a:srgbClr val="66CCFF"/>
            </a:solidFill>
            <a:round/>
            <a:headEnd/>
            <a:tailEnd type="triangle" w="med"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0726" name="Line 7"/>
          <p:cNvSpPr>
            <a:spLocks noChangeShapeType="1"/>
          </p:cNvSpPr>
          <p:nvPr/>
        </p:nvSpPr>
        <p:spPr bwMode="auto">
          <a:xfrm flipV="1">
            <a:off x="3152775" y="3132138"/>
            <a:ext cx="11113" cy="1819275"/>
          </a:xfrm>
          <a:prstGeom prst="line">
            <a:avLst/>
          </a:prstGeom>
          <a:noFill/>
          <a:ln w="9525">
            <a:solidFill>
              <a:srgbClr val="66CCFF"/>
            </a:solidFill>
            <a:round/>
            <a:headEnd/>
            <a:tailEnd type="triangle" w="med"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0727" name="Line 8"/>
          <p:cNvSpPr>
            <a:spLocks noChangeShapeType="1"/>
          </p:cNvSpPr>
          <p:nvPr/>
        </p:nvSpPr>
        <p:spPr bwMode="auto">
          <a:xfrm flipV="1">
            <a:off x="3629025" y="3132138"/>
            <a:ext cx="11113" cy="1819275"/>
          </a:xfrm>
          <a:prstGeom prst="line">
            <a:avLst/>
          </a:prstGeom>
          <a:noFill/>
          <a:ln w="9525">
            <a:solidFill>
              <a:srgbClr val="66CCFF"/>
            </a:solidFill>
            <a:round/>
            <a:headEnd/>
            <a:tailEnd type="triangle" w="med"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0728" name="Line 9"/>
          <p:cNvSpPr>
            <a:spLocks noChangeShapeType="1"/>
          </p:cNvSpPr>
          <p:nvPr/>
        </p:nvSpPr>
        <p:spPr bwMode="auto">
          <a:xfrm flipV="1">
            <a:off x="4106863" y="3132138"/>
            <a:ext cx="11112" cy="1819275"/>
          </a:xfrm>
          <a:prstGeom prst="line">
            <a:avLst/>
          </a:prstGeom>
          <a:noFill/>
          <a:ln w="9525">
            <a:solidFill>
              <a:srgbClr val="66CCFF"/>
            </a:solidFill>
            <a:round/>
            <a:headEnd/>
            <a:tailEnd type="triangle" w="med"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0729" name="Line 10"/>
          <p:cNvSpPr>
            <a:spLocks noChangeShapeType="1"/>
          </p:cNvSpPr>
          <p:nvPr/>
        </p:nvSpPr>
        <p:spPr bwMode="auto">
          <a:xfrm flipV="1">
            <a:off x="4583113" y="3132138"/>
            <a:ext cx="11112" cy="1819275"/>
          </a:xfrm>
          <a:prstGeom prst="line">
            <a:avLst/>
          </a:prstGeom>
          <a:noFill/>
          <a:ln w="9525">
            <a:solidFill>
              <a:srgbClr val="66CCFF"/>
            </a:solidFill>
            <a:round/>
            <a:headEnd/>
            <a:tailEnd type="triangle" w="med"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0730" name="Line 11"/>
          <p:cNvSpPr>
            <a:spLocks noChangeShapeType="1"/>
          </p:cNvSpPr>
          <p:nvPr/>
        </p:nvSpPr>
        <p:spPr bwMode="auto">
          <a:xfrm flipV="1">
            <a:off x="5059363" y="3132138"/>
            <a:ext cx="11112" cy="1819275"/>
          </a:xfrm>
          <a:prstGeom prst="line">
            <a:avLst/>
          </a:prstGeom>
          <a:noFill/>
          <a:ln w="9525">
            <a:solidFill>
              <a:srgbClr val="66CCFF"/>
            </a:solidFill>
            <a:round/>
            <a:headEnd/>
            <a:tailEnd type="triangle" w="med"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0731" name="Line 12"/>
          <p:cNvSpPr>
            <a:spLocks noChangeShapeType="1"/>
          </p:cNvSpPr>
          <p:nvPr/>
        </p:nvSpPr>
        <p:spPr bwMode="auto">
          <a:xfrm flipV="1">
            <a:off x="5537200" y="3132138"/>
            <a:ext cx="11113" cy="1819275"/>
          </a:xfrm>
          <a:prstGeom prst="line">
            <a:avLst/>
          </a:prstGeom>
          <a:noFill/>
          <a:ln w="9525">
            <a:solidFill>
              <a:srgbClr val="66CCFF"/>
            </a:solidFill>
            <a:round/>
            <a:headEnd/>
            <a:tailEnd type="triangle" w="med"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0732" name="Line 13"/>
          <p:cNvSpPr>
            <a:spLocks noChangeShapeType="1"/>
          </p:cNvSpPr>
          <p:nvPr/>
        </p:nvSpPr>
        <p:spPr bwMode="auto">
          <a:xfrm flipV="1">
            <a:off x="6013450" y="3132138"/>
            <a:ext cx="11113" cy="1819275"/>
          </a:xfrm>
          <a:prstGeom prst="line">
            <a:avLst/>
          </a:prstGeom>
          <a:noFill/>
          <a:ln w="9525">
            <a:solidFill>
              <a:srgbClr val="66CCFF"/>
            </a:solidFill>
            <a:round/>
            <a:headEnd/>
            <a:tailEnd type="triangle" w="med"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0733" name="Line 14"/>
          <p:cNvSpPr>
            <a:spLocks noChangeShapeType="1"/>
          </p:cNvSpPr>
          <p:nvPr/>
        </p:nvSpPr>
        <p:spPr bwMode="auto">
          <a:xfrm flipV="1">
            <a:off x="6489700" y="3132138"/>
            <a:ext cx="11113" cy="1819275"/>
          </a:xfrm>
          <a:prstGeom prst="line">
            <a:avLst/>
          </a:prstGeom>
          <a:noFill/>
          <a:ln w="9525">
            <a:solidFill>
              <a:srgbClr val="66CCFF"/>
            </a:solidFill>
            <a:round/>
            <a:headEnd/>
            <a:tailEnd type="triangle" w="med"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0734" name="Line 15"/>
          <p:cNvSpPr>
            <a:spLocks noChangeShapeType="1"/>
          </p:cNvSpPr>
          <p:nvPr/>
        </p:nvSpPr>
        <p:spPr bwMode="auto">
          <a:xfrm flipV="1">
            <a:off x="6967538" y="3132138"/>
            <a:ext cx="11112" cy="1819275"/>
          </a:xfrm>
          <a:prstGeom prst="line">
            <a:avLst/>
          </a:prstGeom>
          <a:noFill/>
          <a:ln w="9525">
            <a:solidFill>
              <a:srgbClr val="66CCFF"/>
            </a:solidFill>
            <a:round/>
            <a:headEnd/>
            <a:tailEnd type="triangle" w="med"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0735" name="Line 16"/>
          <p:cNvSpPr>
            <a:spLocks noChangeShapeType="1"/>
          </p:cNvSpPr>
          <p:nvPr/>
        </p:nvSpPr>
        <p:spPr bwMode="auto">
          <a:xfrm flipV="1">
            <a:off x="2879725" y="2444750"/>
            <a:ext cx="11113" cy="1819275"/>
          </a:xfrm>
          <a:prstGeom prst="line">
            <a:avLst/>
          </a:prstGeom>
          <a:noFill/>
          <a:ln w="9525">
            <a:solidFill>
              <a:srgbClr val="66CCFF"/>
            </a:solidFill>
            <a:round/>
            <a:headEnd/>
            <a:tailEnd type="triangle" w="med"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0736" name="Line 17"/>
          <p:cNvSpPr>
            <a:spLocks noChangeShapeType="1"/>
          </p:cNvSpPr>
          <p:nvPr/>
        </p:nvSpPr>
        <p:spPr bwMode="auto">
          <a:xfrm flipV="1">
            <a:off x="3355975" y="2444750"/>
            <a:ext cx="11113" cy="1819275"/>
          </a:xfrm>
          <a:prstGeom prst="line">
            <a:avLst/>
          </a:prstGeom>
          <a:noFill/>
          <a:ln w="9525">
            <a:solidFill>
              <a:srgbClr val="66CCFF"/>
            </a:solidFill>
            <a:round/>
            <a:headEnd/>
            <a:tailEnd type="triangle" w="med"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0737" name="Line 18"/>
          <p:cNvSpPr>
            <a:spLocks noChangeShapeType="1"/>
          </p:cNvSpPr>
          <p:nvPr/>
        </p:nvSpPr>
        <p:spPr bwMode="auto">
          <a:xfrm flipV="1">
            <a:off x="3833813" y="2444750"/>
            <a:ext cx="11112" cy="1819275"/>
          </a:xfrm>
          <a:prstGeom prst="line">
            <a:avLst/>
          </a:prstGeom>
          <a:noFill/>
          <a:ln w="9525">
            <a:solidFill>
              <a:srgbClr val="66CCFF"/>
            </a:solidFill>
            <a:round/>
            <a:headEnd/>
            <a:tailEnd type="triangle" w="med"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0738" name="Line 19"/>
          <p:cNvSpPr>
            <a:spLocks noChangeShapeType="1"/>
          </p:cNvSpPr>
          <p:nvPr/>
        </p:nvSpPr>
        <p:spPr bwMode="auto">
          <a:xfrm flipV="1">
            <a:off x="4310063" y="2444750"/>
            <a:ext cx="11112" cy="1819275"/>
          </a:xfrm>
          <a:prstGeom prst="line">
            <a:avLst/>
          </a:prstGeom>
          <a:noFill/>
          <a:ln w="9525">
            <a:solidFill>
              <a:srgbClr val="66CCFF"/>
            </a:solidFill>
            <a:round/>
            <a:headEnd/>
            <a:tailEnd type="triangle" w="med"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0739" name="Line 20"/>
          <p:cNvSpPr>
            <a:spLocks noChangeShapeType="1"/>
          </p:cNvSpPr>
          <p:nvPr/>
        </p:nvSpPr>
        <p:spPr bwMode="auto">
          <a:xfrm flipV="1">
            <a:off x="4786313" y="2444750"/>
            <a:ext cx="11112" cy="1819275"/>
          </a:xfrm>
          <a:prstGeom prst="line">
            <a:avLst/>
          </a:prstGeom>
          <a:noFill/>
          <a:ln w="9525">
            <a:solidFill>
              <a:srgbClr val="66CCFF"/>
            </a:solidFill>
            <a:round/>
            <a:headEnd/>
            <a:tailEnd type="triangle" w="med"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0740" name="Line 21"/>
          <p:cNvSpPr>
            <a:spLocks noChangeShapeType="1"/>
          </p:cNvSpPr>
          <p:nvPr/>
        </p:nvSpPr>
        <p:spPr bwMode="auto">
          <a:xfrm flipV="1">
            <a:off x="5264150" y="2444750"/>
            <a:ext cx="11113" cy="1819275"/>
          </a:xfrm>
          <a:prstGeom prst="line">
            <a:avLst/>
          </a:prstGeom>
          <a:noFill/>
          <a:ln w="9525">
            <a:solidFill>
              <a:srgbClr val="66CCFF"/>
            </a:solidFill>
            <a:round/>
            <a:headEnd/>
            <a:tailEnd type="triangle" w="med"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0741" name="Line 22"/>
          <p:cNvSpPr>
            <a:spLocks noChangeShapeType="1"/>
          </p:cNvSpPr>
          <p:nvPr/>
        </p:nvSpPr>
        <p:spPr bwMode="auto">
          <a:xfrm flipV="1">
            <a:off x="5740400" y="2444750"/>
            <a:ext cx="11113" cy="1819275"/>
          </a:xfrm>
          <a:prstGeom prst="line">
            <a:avLst/>
          </a:prstGeom>
          <a:noFill/>
          <a:ln w="9525">
            <a:solidFill>
              <a:srgbClr val="66CCFF"/>
            </a:solidFill>
            <a:round/>
            <a:headEnd/>
            <a:tailEnd type="triangle" w="med"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0742" name="Line 23"/>
          <p:cNvSpPr>
            <a:spLocks noChangeShapeType="1"/>
          </p:cNvSpPr>
          <p:nvPr/>
        </p:nvSpPr>
        <p:spPr bwMode="auto">
          <a:xfrm flipV="1">
            <a:off x="6216650" y="2444750"/>
            <a:ext cx="11113" cy="1819275"/>
          </a:xfrm>
          <a:prstGeom prst="line">
            <a:avLst/>
          </a:prstGeom>
          <a:noFill/>
          <a:ln w="9525">
            <a:solidFill>
              <a:srgbClr val="66CCFF"/>
            </a:solidFill>
            <a:round/>
            <a:headEnd/>
            <a:tailEnd type="triangle" w="med"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0743" name="Line 24"/>
          <p:cNvSpPr>
            <a:spLocks noChangeShapeType="1"/>
          </p:cNvSpPr>
          <p:nvPr/>
        </p:nvSpPr>
        <p:spPr bwMode="auto">
          <a:xfrm flipV="1">
            <a:off x="6694488" y="2444750"/>
            <a:ext cx="11112" cy="1819275"/>
          </a:xfrm>
          <a:prstGeom prst="line">
            <a:avLst/>
          </a:prstGeom>
          <a:noFill/>
          <a:ln w="9525">
            <a:solidFill>
              <a:srgbClr val="66CCFF"/>
            </a:solidFill>
            <a:round/>
            <a:headEnd/>
            <a:tailEnd type="triangle" w="med"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0744" name="Line 25"/>
          <p:cNvSpPr>
            <a:spLocks noChangeShapeType="1"/>
          </p:cNvSpPr>
          <p:nvPr/>
        </p:nvSpPr>
        <p:spPr bwMode="auto">
          <a:xfrm flipV="1">
            <a:off x="7170738" y="2444750"/>
            <a:ext cx="11112" cy="1819275"/>
          </a:xfrm>
          <a:prstGeom prst="line">
            <a:avLst/>
          </a:prstGeom>
          <a:noFill/>
          <a:ln w="9525">
            <a:solidFill>
              <a:srgbClr val="66CCFF"/>
            </a:solidFill>
            <a:round/>
            <a:headEnd/>
            <a:tailEnd type="triangle" w="med"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0745" name="Line 26"/>
          <p:cNvSpPr>
            <a:spLocks noChangeShapeType="1"/>
          </p:cNvSpPr>
          <p:nvPr/>
        </p:nvSpPr>
        <p:spPr bwMode="auto">
          <a:xfrm flipV="1">
            <a:off x="7646988" y="2444750"/>
            <a:ext cx="11112" cy="1819275"/>
          </a:xfrm>
          <a:prstGeom prst="line">
            <a:avLst/>
          </a:prstGeom>
          <a:noFill/>
          <a:ln w="9525">
            <a:solidFill>
              <a:srgbClr val="66CCFF"/>
            </a:solidFill>
            <a:round/>
            <a:headEnd/>
            <a:tailEnd type="triangle" w="med"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graphicFrame>
        <p:nvGraphicFramePr>
          <p:cNvPr id="30746" name="Object 27"/>
          <p:cNvGraphicFramePr>
            <a:graphicFrameLocks noChangeAspect="1"/>
          </p:cNvGraphicFramePr>
          <p:nvPr/>
        </p:nvGraphicFramePr>
        <p:xfrm>
          <a:off x="590550" y="1546225"/>
          <a:ext cx="2098675" cy="1050925"/>
        </p:xfrm>
        <a:graphic>
          <a:graphicData uri="http://schemas.openxmlformats.org/presentationml/2006/ole">
            <mc:AlternateContent xmlns:mc="http://schemas.openxmlformats.org/markup-compatibility/2006">
              <mc:Choice xmlns:v="urn:schemas-microsoft-com:vml" Requires="v">
                <p:oleObj spid="_x0000_s8251" name="Equation" r:id="rId6" imgW="965200" imgH="482600" progId="Equation.DSMT4">
                  <p:embed/>
                </p:oleObj>
              </mc:Choice>
              <mc:Fallback>
                <p:oleObj name="Equation" r:id="rId6" imgW="965200" imgH="482600" progId="Equation.DSMT4">
                  <p:embed/>
                  <p:pic>
                    <p:nvPicPr>
                      <p:cNvPr id="30746" name="Object 2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0550" y="1546225"/>
                        <a:ext cx="2098675"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30747" name="Group 61"/>
          <p:cNvGrpSpPr>
            <a:grpSpLocks/>
          </p:cNvGrpSpPr>
          <p:nvPr/>
        </p:nvGrpSpPr>
        <p:grpSpPr bwMode="auto">
          <a:xfrm>
            <a:off x="2238375" y="2603500"/>
            <a:ext cx="5845175" cy="1158875"/>
            <a:chOff x="1011" y="179"/>
            <a:chExt cx="3682" cy="730"/>
          </a:xfrm>
        </p:grpSpPr>
        <p:sp>
          <p:nvSpPr>
            <p:cNvPr id="30772" name="Line 51"/>
            <p:cNvSpPr>
              <a:spLocks noChangeShapeType="1"/>
            </p:cNvSpPr>
            <p:nvPr/>
          </p:nvSpPr>
          <p:spPr bwMode="auto">
            <a:xfrm flipV="1">
              <a:off x="1430" y="179"/>
              <a:ext cx="748" cy="730"/>
            </a:xfrm>
            <a:prstGeom prst="line">
              <a:avLst/>
            </a:prstGeom>
            <a:noFill/>
            <a:ln w="9525">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0773" name="Line 52"/>
            <p:cNvSpPr>
              <a:spLocks noChangeShapeType="1"/>
            </p:cNvSpPr>
            <p:nvPr/>
          </p:nvSpPr>
          <p:spPr bwMode="auto">
            <a:xfrm flipV="1">
              <a:off x="1849" y="179"/>
              <a:ext cx="748" cy="730"/>
            </a:xfrm>
            <a:prstGeom prst="line">
              <a:avLst/>
            </a:prstGeom>
            <a:noFill/>
            <a:ln w="9525">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0774" name="Line 53"/>
            <p:cNvSpPr>
              <a:spLocks noChangeShapeType="1"/>
            </p:cNvSpPr>
            <p:nvPr/>
          </p:nvSpPr>
          <p:spPr bwMode="auto">
            <a:xfrm flipV="1">
              <a:off x="2268" y="179"/>
              <a:ext cx="748" cy="730"/>
            </a:xfrm>
            <a:prstGeom prst="line">
              <a:avLst/>
            </a:prstGeom>
            <a:noFill/>
            <a:ln w="9525">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0775" name="Line 54"/>
            <p:cNvSpPr>
              <a:spLocks noChangeShapeType="1"/>
            </p:cNvSpPr>
            <p:nvPr/>
          </p:nvSpPr>
          <p:spPr bwMode="auto">
            <a:xfrm flipV="1">
              <a:off x="2687" y="179"/>
              <a:ext cx="748" cy="730"/>
            </a:xfrm>
            <a:prstGeom prst="line">
              <a:avLst/>
            </a:prstGeom>
            <a:noFill/>
            <a:ln w="9525">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0776" name="Line 55"/>
            <p:cNvSpPr>
              <a:spLocks noChangeShapeType="1"/>
            </p:cNvSpPr>
            <p:nvPr/>
          </p:nvSpPr>
          <p:spPr bwMode="auto">
            <a:xfrm flipV="1">
              <a:off x="3107" y="179"/>
              <a:ext cx="748" cy="730"/>
            </a:xfrm>
            <a:prstGeom prst="line">
              <a:avLst/>
            </a:prstGeom>
            <a:noFill/>
            <a:ln w="9525">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0777" name="Line 56"/>
            <p:cNvSpPr>
              <a:spLocks noChangeShapeType="1"/>
            </p:cNvSpPr>
            <p:nvPr/>
          </p:nvSpPr>
          <p:spPr bwMode="auto">
            <a:xfrm flipV="1">
              <a:off x="3526" y="179"/>
              <a:ext cx="748" cy="730"/>
            </a:xfrm>
            <a:prstGeom prst="line">
              <a:avLst/>
            </a:prstGeom>
            <a:noFill/>
            <a:ln w="9525">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0778" name="Line 57"/>
            <p:cNvSpPr>
              <a:spLocks noChangeShapeType="1"/>
            </p:cNvSpPr>
            <p:nvPr/>
          </p:nvSpPr>
          <p:spPr bwMode="auto">
            <a:xfrm flipV="1">
              <a:off x="3945" y="179"/>
              <a:ext cx="748" cy="730"/>
            </a:xfrm>
            <a:prstGeom prst="line">
              <a:avLst/>
            </a:prstGeom>
            <a:noFill/>
            <a:ln w="9525">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0779" name="Line 60"/>
            <p:cNvSpPr>
              <a:spLocks noChangeShapeType="1"/>
            </p:cNvSpPr>
            <p:nvPr/>
          </p:nvSpPr>
          <p:spPr bwMode="auto">
            <a:xfrm flipV="1">
              <a:off x="1011" y="179"/>
              <a:ext cx="748" cy="730"/>
            </a:xfrm>
            <a:prstGeom prst="line">
              <a:avLst/>
            </a:prstGeom>
            <a:noFill/>
            <a:ln w="9525">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grpSp>
      <p:grpSp>
        <p:nvGrpSpPr>
          <p:cNvPr id="30748" name="Group 62"/>
          <p:cNvGrpSpPr>
            <a:grpSpLocks/>
          </p:cNvGrpSpPr>
          <p:nvPr/>
        </p:nvGrpSpPr>
        <p:grpSpPr bwMode="auto">
          <a:xfrm>
            <a:off x="2163763" y="3725863"/>
            <a:ext cx="5845175" cy="1158875"/>
            <a:chOff x="1011" y="179"/>
            <a:chExt cx="3682" cy="730"/>
          </a:xfrm>
        </p:grpSpPr>
        <p:sp>
          <p:nvSpPr>
            <p:cNvPr id="30764" name="Line 63"/>
            <p:cNvSpPr>
              <a:spLocks noChangeShapeType="1"/>
            </p:cNvSpPr>
            <p:nvPr/>
          </p:nvSpPr>
          <p:spPr bwMode="auto">
            <a:xfrm flipV="1">
              <a:off x="1430" y="179"/>
              <a:ext cx="748" cy="730"/>
            </a:xfrm>
            <a:prstGeom prst="line">
              <a:avLst/>
            </a:prstGeom>
            <a:noFill/>
            <a:ln w="9525">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0765" name="Line 64"/>
            <p:cNvSpPr>
              <a:spLocks noChangeShapeType="1"/>
            </p:cNvSpPr>
            <p:nvPr/>
          </p:nvSpPr>
          <p:spPr bwMode="auto">
            <a:xfrm flipV="1">
              <a:off x="1849" y="179"/>
              <a:ext cx="748" cy="730"/>
            </a:xfrm>
            <a:prstGeom prst="line">
              <a:avLst/>
            </a:prstGeom>
            <a:noFill/>
            <a:ln w="9525">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0766" name="Line 65"/>
            <p:cNvSpPr>
              <a:spLocks noChangeShapeType="1"/>
            </p:cNvSpPr>
            <p:nvPr/>
          </p:nvSpPr>
          <p:spPr bwMode="auto">
            <a:xfrm flipV="1">
              <a:off x="2268" y="179"/>
              <a:ext cx="748" cy="730"/>
            </a:xfrm>
            <a:prstGeom prst="line">
              <a:avLst/>
            </a:prstGeom>
            <a:noFill/>
            <a:ln w="9525">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0767" name="Line 66"/>
            <p:cNvSpPr>
              <a:spLocks noChangeShapeType="1"/>
            </p:cNvSpPr>
            <p:nvPr/>
          </p:nvSpPr>
          <p:spPr bwMode="auto">
            <a:xfrm flipV="1">
              <a:off x="2687" y="179"/>
              <a:ext cx="748" cy="730"/>
            </a:xfrm>
            <a:prstGeom prst="line">
              <a:avLst/>
            </a:prstGeom>
            <a:noFill/>
            <a:ln w="9525">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0768" name="Line 67"/>
            <p:cNvSpPr>
              <a:spLocks noChangeShapeType="1"/>
            </p:cNvSpPr>
            <p:nvPr/>
          </p:nvSpPr>
          <p:spPr bwMode="auto">
            <a:xfrm flipV="1">
              <a:off x="3107" y="179"/>
              <a:ext cx="748" cy="730"/>
            </a:xfrm>
            <a:prstGeom prst="line">
              <a:avLst/>
            </a:prstGeom>
            <a:noFill/>
            <a:ln w="9525">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0769" name="Line 68"/>
            <p:cNvSpPr>
              <a:spLocks noChangeShapeType="1"/>
            </p:cNvSpPr>
            <p:nvPr/>
          </p:nvSpPr>
          <p:spPr bwMode="auto">
            <a:xfrm flipV="1">
              <a:off x="3526" y="179"/>
              <a:ext cx="748" cy="730"/>
            </a:xfrm>
            <a:prstGeom prst="line">
              <a:avLst/>
            </a:prstGeom>
            <a:noFill/>
            <a:ln w="9525">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0770" name="Line 69"/>
            <p:cNvSpPr>
              <a:spLocks noChangeShapeType="1"/>
            </p:cNvSpPr>
            <p:nvPr/>
          </p:nvSpPr>
          <p:spPr bwMode="auto">
            <a:xfrm flipV="1">
              <a:off x="3945" y="179"/>
              <a:ext cx="748" cy="730"/>
            </a:xfrm>
            <a:prstGeom prst="line">
              <a:avLst/>
            </a:prstGeom>
            <a:noFill/>
            <a:ln w="9525">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0771" name="Line 70"/>
            <p:cNvSpPr>
              <a:spLocks noChangeShapeType="1"/>
            </p:cNvSpPr>
            <p:nvPr/>
          </p:nvSpPr>
          <p:spPr bwMode="auto">
            <a:xfrm flipV="1">
              <a:off x="1011" y="179"/>
              <a:ext cx="748" cy="730"/>
            </a:xfrm>
            <a:prstGeom prst="line">
              <a:avLst/>
            </a:prstGeom>
            <a:noFill/>
            <a:ln w="9525">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grpSp>
      <p:graphicFrame>
        <p:nvGraphicFramePr>
          <p:cNvPr id="30749" name="Object 96"/>
          <p:cNvGraphicFramePr>
            <a:graphicFrameLocks noChangeAspect="1"/>
          </p:cNvGraphicFramePr>
          <p:nvPr/>
        </p:nvGraphicFramePr>
        <p:xfrm>
          <a:off x="3486150" y="1433513"/>
          <a:ext cx="2270125" cy="1028700"/>
        </p:xfrm>
        <a:graphic>
          <a:graphicData uri="http://schemas.openxmlformats.org/presentationml/2006/ole">
            <mc:AlternateContent xmlns:mc="http://schemas.openxmlformats.org/markup-compatibility/2006">
              <mc:Choice xmlns:v="urn:schemas-microsoft-com:vml" Requires="v">
                <p:oleObj spid="_x0000_s8252" name="Equation" r:id="rId8" imgW="1066800" imgH="482600" progId="Equation.DSMT4">
                  <p:embed/>
                </p:oleObj>
              </mc:Choice>
              <mc:Fallback>
                <p:oleObj name="Equation" r:id="rId8" imgW="1066800" imgH="482600" progId="Equation.DSMT4">
                  <p:embed/>
                  <p:pic>
                    <p:nvPicPr>
                      <p:cNvPr id="30749" name="Object 9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86150" y="1433513"/>
                        <a:ext cx="227012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750" name="Object 97"/>
          <p:cNvGraphicFramePr>
            <a:graphicFrameLocks noChangeAspect="1"/>
          </p:cNvGraphicFramePr>
          <p:nvPr/>
        </p:nvGraphicFramePr>
        <p:xfrm>
          <a:off x="3502025" y="5532438"/>
          <a:ext cx="1906588" cy="574675"/>
        </p:xfrm>
        <a:graphic>
          <a:graphicData uri="http://schemas.openxmlformats.org/presentationml/2006/ole">
            <mc:AlternateContent xmlns:mc="http://schemas.openxmlformats.org/markup-compatibility/2006">
              <mc:Choice xmlns:v="urn:schemas-microsoft-com:vml" Requires="v">
                <p:oleObj spid="_x0000_s8253" name="Equation" r:id="rId10" imgW="799753" imgH="241195" progId="Equation.DSMT4">
                  <p:embed/>
                </p:oleObj>
              </mc:Choice>
              <mc:Fallback>
                <p:oleObj name="Equation" r:id="rId10" imgW="799753" imgH="241195" progId="Equation.DSMT4">
                  <p:embed/>
                  <p:pic>
                    <p:nvPicPr>
                      <p:cNvPr id="30750" name="Object 9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02025" y="5532438"/>
                        <a:ext cx="19065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751" name="Line 98"/>
          <p:cNvSpPr>
            <a:spLocks noChangeShapeType="1"/>
          </p:cNvSpPr>
          <p:nvPr/>
        </p:nvSpPr>
        <p:spPr bwMode="auto">
          <a:xfrm flipH="1">
            <a:off x="4187825" y="5478463"/>
            <a:ext cx="404813" cy="0"/>
          </a:xfrm>
          <a:prstGeom prst="line">
            <a:avLst/>
          </a:prstGeom>
          <a:noFill/>
          <a:ln w="9525">
            <a:solidFill>
              <a:schemeClr val="accent2"/>
            </a:solidFill>
            <a:round/>
            <a:headEnd/>
            <a:tailEnd type="triangle" w="lg"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graphicFrame>
        <p:nvGraphicFramePr>
          <p:cNvPr id="30752" name="Object 106"/>
          <p:cNvGraphicFramePr>
            <a:graphicFrameLocks noChangeAspect="1"/>
          </p:cNvGraphicFramePr>
          <p:nvPr/>
        </p:nvGraphicFramePr>
        <p:xfrm>
          <a:off x="6999288" y="4991100"/>
          <a:ext cx="2020887" cy="935038"/>
        </p:xfrm>
        <a:graphic>
          <a:graphicData uri="http://schemas.openxmlformats.org/presentationml/2006/ole">
            <mc:AlternateContent xmlns:mc="http://schemas.openxmlformats.org/markup-compatibility/2006">
              <mc:Choice xmlns:v="urn:schemas-microsoft-com:vml" Requires="v">
                <p:oleObj spid="_x0000_s8254" name="Equation" r:id="rId12" imgW="850531" imgH="393529" progId="Equation.DSMT4">
                  <p:embed/>
                </p:oleObj>
              </mc:Choice>
              <mc:Fallback>
                <p:oleObj name="Equation" r:id="rId12" imgW="850531" imgH="393529" progId="Equation.DSMT4">
                  <p:embed/>
                  <p:pic>
                    <p:nvPicPr>
                      <p:cNvPr id="30752" name="Object 10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999288" y="4991100"/>
                        <a:ext cx="2020887"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30753" name="Group 109"/>
          <p:cNvGrpSpPr>
            <a:grpSpLocks/>
          </p:cNvGrpSpPr>
          <p:nvPr/>
        </p:nvGrpSpPr>
        <p:grpSpPr bwMode="auto">
          <a:xfrm>
            <a:off x="7142163" y="363538"/>
            <a:ext cx="1851025" cy="1627187"/>
            <a:chOff x="3583" y="2676"/>
            <a:chExt cx="1761" cy="1230"/>
          </a:xfrm>
        </p:grpSpPr>
        <p:sp>
          <p:nvSpPr>
            <p:cNvPr id="30758" name="Line 110"/>
            <p:cNvSpPr>
              <a:spLocks noChangeShapeType="1"/>
            </p:cNvSpPr>
            <p:nvPr/>
          </p:nvSpPr>
          <p:spPr bwMode="auto">
            <a:xfrm flipV="1">
              <a:off x="4250" y="2733"/>
              <a:ext cx="7" cy="87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0759" name="Line 111"/>
            <p:cNvSpPr>
              <a:spLocks noChangeShapeType="1"/>
            </p:cNvSpPr>
            <p:nvPr/>
          </p:nvSpPr>
          <p:spPr bwMode="auto">
            <a:xfrm>
              <a:off x="4238" y="3609"/>
              <a:ext cx="939" cy="8"/>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0760" name="Line 112"/>
            <p:cNvSpPr>
              <a:spLocks noChangeShapeType="1"/>
            </p:cNvSpPr>
            <p:nvPr/>
          </p:nvSpPr>
          <p:spPr bwMode="auto">
            <a:xfrm flipH="1">
              <a:off x="3801" y="3603"/>
              <a:ext cx="450" cy="303"/>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graphicFrame>
          <p:nvGraphicFramePr>
            <p:cNvPr id="30761" name="Object 113"/>
            <p:cNvGraphicFramePr>
              <a:graphicFrameLocks noChangeAspect="1"/>
            </p:cNvGraphicFramePr>
            <p:nvPr/>
          </p:nvGraphicFramePr>
          <p:xfrm>
            <a:off x="3583" y="3715"/>
            <a:ext cx="171" cy="190"/>
          </p:xfrm>
          <a:graphic>
            <a:graphicData uri="http://schemas.openxmlformats.org/presentationml/2006/ole">
              <mc:AlternateContent xmlns:mc="http://schemas.openxmlformats.org/markup-compatibility/2006">
                <mc:Choice xmlns:v="urn:schemas-microsoft-com:vml" Requires="v">
                  <p:oleObj spid="_x0000_s8255" name="Equation" r:id="rId14" imgW="114102" imgH="126780" progId="Equation.DSMT4">
                    <p:embed/>
                  </p:oleObj>
                </mc:Choice>
                <mc:Fallback>
                  <p:oleObj name="Equation" r:id="rId14" imgW="114102" imgH="126780" progId="Equation.DSMT4">
                    <p:embed/>
                    <p:pic>
                      <p:nvPicPr>
                        <p:cNvPr id="30761" name="Object 1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583" y="3715"/>
                          <a:ext cx="171"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762" name="Object 114"/>
            <p:cNvGraphicFramePr>
              <a:graphicFrameLocks noChangeAspect="1"/>
            </p:cNvGraphicFramePr>
            <p:nvPr/>
          </p:nvGraphicFramePr>
          <p:xfrm>
            <a:off x="5154" y="3604"/>
            <a:ext cx="190" cy="209"/>
          </p:xfrm>
          <a:graphic>
            <a:graphicData uri="http://schemas.openxmlformats.org/presentationml/2006/ole">
              <mc:AlternateContent xmlns:mc="http://schemas.openxmlformats.org/markup-compatibility/2006">
                <mc:Choice xmlns:v="urn:schemas-microsoft-com:vml" Requires="v">
                  <p:oleObj spid="_x0000_s8256" name="Equation" r:id="rId16" imgW="126835" imgH="139518" progId="Equation.DSMT4">
                    <p:embed/>
                  </p:oleObj>
                </mc:Choice>
                <mc:Fallback>
                  <p:oleObj name="Equation" r:id="rId16" imgW="126835" imgH="139518" progId="Equation.DSMT4">
                    <p:embed/>
                    <p:pic>
                      <p:nvPicPr>
                        <p:cNvPr id="30762" name="Object 11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154" y="3604"/>
                          <a:ext cx="190"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763" name="Object 115"/>
            <p:cNvGraphicFramePr>
              <a:graphicFrameLocks noChangeAspect="1"/>
            </p:cNvGraphicFramePr>
            <p:nvPr/>
          </p:nvGraphicFramePr>
          <p:xfrm>
            <a:off x="4029" y="2676"/>
            <a:ext cx="209" cy="247"/>
          </p:xfrm>
          <a:graphic>
            <a:graphicData uri="http://schemas.openxmlformats.org/presentationml/2006/ole">
              <mc:AlternateContent xmlns:mc="http://schemas.openxmlformats.org/markup-compatibility/2006">
                <mc:Choice xmlns:v="urn:schemas-microsoft-com:vml" Requires="v">
                  <p:oleObj spid="_x0000_s8257" name="Equation" r:id="rId18" imgW="139579" imgH="164957" progId="Equation.DSMT4">
                    <p:embed/>
                  </p:oleObj>
                </mc:Choice>
                <mc:Fallback>
                  <p:oleObj name="Equation" r:id="rId18" imgW="139579" imgH="164957" progId="Equation.DSMT4">
                    <p:embed/>
                    <p:pic>
                      <p:nvPicPr>
                        <p:cNvPr id="30763" name="Object 115"/>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029" y="2676"/>
                          <a:ext cx="209"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pic>
        <p:nvPicPr>
          <p:cNvPr id="30757" name="Picture 42" descr="j0344932"/>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flipH="1">
            <a:off x="157163" y="120650"/>
            <a:ext cx="506412"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Rectangle 7"/>
          <p:cNvSpPr>
            <a:spLocks noChangeArrowheads="1"/>
          </p:cNvSpPr>
          <p:nvPr/>
        </p:nvSpPr>
        <p:spPr bwMode="auto">
          <a:xfrm>
            <a:off x="7232034" y="-51293"/>
            <a:ext cx="188974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1600" dirty="0" smtClean="0">
                <a:solidFill>
                  <a:srgbClr val="7030A0"/>
                </a:solidFill>
              </a:rPr>
              <a:t>Bob’s point of view</a:t>
            </a:r>
            <a:endParaRPr kumimoji="0" lang="he-IL" altLang="en-US" sz="1600" b="0" i="0" u="none" strike="noStrike" kern="1200" cap="none" spc="0" normalizeH="0" baseline="0" noProof="0" dirty="0">
              <a:ln>
                <a:noFill/>
              </a:ln>
              <a:solidFill>
                <a:srgbClr val="7030A0"/>
              </a:solidFill>
              <a:effectLst/>
              <a:uLnTx/>
              <a:uFillTx/>
            </a:endParaRPr>
          </a:p>
        </p:txBody>
      </p:sp>
      <p:sp>
        <p:nvSpPr>
          <p:cNvPr id="64" name="Rectangle 29"/>
          <p:cNvSpPr>
            <a:spLocks noChangeArrowheads="1"/>
          </p:cNvSpPr>
          <p:nvPr/>
        </p:nvSpPr>
        <p:spPr bwMode="auto">
          <a:xfrm>
            <a:off x="0" y="690563"/>
            <a:ext cx="7788275"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ctr" defTabSz="914400" eaLnBrk="1" fontAlgn="base" hangingPunct="1">
              <a:spcBef>
                <a:spcPct val="0"/>
              </a:spcBef>
              <a:spcAft>
                <a:spcPct val="0"/>
              </a:spcAft>
              <a:defRPr/>
            </a:pPr>
            <a:r>
              <a:rPr lang="en-US" altLang="en-US" dirty="0">
                <a:solidFill>
                  <a:srgbClr val="000000"/>
                </a:solidFill>
              </a:rPr>
              <a:t>Infinite homogeneously charged </a:t>
            </a:r>
            <a:r>
              <a:rPr lang="en-US" altLang="en-US" dirty="0" smtClean="0">
                <a:solidFill>
                  <a:srgbClr val="000000"/>
                </a:solidFill>
              </a:rPr>
              <a:t>surface moving with constant velocity</a:t>
            </a:r>
            <a:endParaRPr lang="en-US" altLang="en-US" dirty="0">
              <a:solidFill>
                <a:srgbClr val="000000"/>
              </a:solidFill>
            </a:endParaRPr>
          </a:p>
        </p:txBody>
      </p:sp>
    </p:spTree>
    <p:extLst>
      <p:ext uri="{BB962C8B-B14F-4D97-AF65-F5344CB8AC3E}">
        <p14:creationId xmlns:p14="http://schemas.microsoft.com/office/powerpoint/2010/main" val="17106147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path" presetSubtype="0" repeatCount="indefinite" fill="hold" nodeType="withEffect">
                                  <p:stCondLst>
                                    <p:cond delay="0"/>
                                  </p:stCondLst>
                                  <p:childTnLst>
                                    <p:animMotion origin="layout" path="M 0 0  L -0.25 0  E" pathEditMode="relative" ptsTypes="">
                                      <p:cBhvr>
                                        <p:cTn id="6" dur="2000" fill="hold"/>
                                        <p:tgtEl>
                                          <p:spTgt spid="7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Line 4"/>
          <p:cNvSpPr>
            <a:spLocks noChangeShapeType="1"/>
          </p:cNvSpPr>
          <p:nvPr/>
        </p:nvSpPr>
        <p:spPr bwMode="auto">
          <a:xfrm rot="-180000" flipV="1">
            <a:off x="3014663" y="2816225"/>
            <a:ext cx="46037" cy="749300"/>
          </a:xfrm>
          <a:prstGeom prst="line">
            <a:avLst/>
          </a:prstGeom>
          <a:noFill/>
          <a:ln w="19050">
            <a:solidFill>
              <a:srgbClr val="FF00FF"/>
            </a:solidFill>
            <a:round/>
            <a:headEnd/>
            <a:tailEnd type="triangle" w="med" len="lg"/>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e-IL" sz="1800" b="0" i="0" u="none" strike="noStrike" kern="1200" cap="none" spc="0" normalizeH="0" baseline="0" noProof="0">
              <a:ln w="28575">
                <a:solidFill>
                  <a:sysClr val="windowText" lastClr="000000"/>
                </a:solid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1747" name="AutoShape 4" descr="Small checker board"/>
          <p:cNvSpPr>
            <a:spLocks noChangeArrowheads="1"/>
          </p:cNvSpPr>
          <p:nvPr/>
        </p:nvSpPr>
        <p:spPr bwMode="auto">
          <a:xfrm>
            <a:off x="1365250" y="3836988"/>
            <a:ext cx="6954838" cy="1536700"/>
          </a:xfrm>
          <a:prstGeom prst="cube">
            <a:avLst>
              <a:gd name="adj" fmla="val 99852"/>
            </a:avLst>
          </a:prstGeom>
          <a:pattFill prst="smCheck">
            <a:fgClr>
              <a:schemeClr val="accent1"/>
            </a:fgClr>
            <a:bgClr>
              <a:schemeClr val="bg1"/>
            </a:bgClr>
          </a:patt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e-IL"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1748" name="Line 5"/>
          <p:cNvSpPr>
            <a:spLocks noChangeShapeType="1"/>
          </p:cNvSpPr>
          <p:nvPr/>
        </p:nvSpPr>
        <p:spPr bwMode="auto">
          <a:xfrm flipV="1">
            <a:off x="2198688" y="3132138"/>
            <a:ext cx="11112" cy="1819275"/>
          </a:xfrm>
          <a:prstGeom prst="line">
            <a:avLst/>
          </a:prstGeom>
          <a:noFill/>
          <a:ln w="9525">
            <a:solidFill>
              <a:srgbClr val="66CCFF"/>
            </a:solidFill>
            <a:round/>
            <a:headEnd/>
            <a:tailEnd type="triangle" w="med"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1749" name="Line 6"/>
          <p:cNvSpPr>
            <a:spLocks noChangeShapeType="1"/>
          </p:cNvSpPr>
          <p:nvPr/>
        </p:nvSpPr>
        <p:spPr bwMode="auto">
          <a:xfrm flipV="1">
            <a:off x="2676525" y="3132138"/>
            <a:ext cx="11113" cy="1819275"/>
          </a:xfrm>
          <a:prstGeom prst="line">
            <a:avLst/>
          </a:prstGeom>
          <a:noFill/>
          <a:ln w="9525">
            <a:solidFill>
              <a:srgbClr val="66CCFF"/>
            </a:solidFill>
            <a:round/>
            <a:headEnd/>
            <a:tailEnd type="triangle" w="med"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1750" name="Line 7"/>
          <p:cNvSpPr>
            <a:spLocks noChangeShapeType="1"/>
          </p:cNvSpPr>
          <p:nvPr/>
        </p:nvSpPr>
        <p:spPr bwMode="auto">
          <a:xfrm flipV="1">
            <a:off x="3152775" y="3132138"/>
            <a:ext cx="11113" cy="1819275"/>
          </a:xfrm>
          <a:prstGeom prst="line">
            <a:avLst/>
          </a:prstGeom>
          <a:noFill/>
          <a:ln w="9525">
            <a:solidFill>
              <a:srgbClr val="66CCFF"/>
            </a:solidFill>
            <a:round/>
            <a:headEnd/>
            <a:tailEnd type="triangle" w="med"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1751" name="Line 8"/>
          <p:cNvSpPr>
            <a:spLocks noChangeShapeType="1"/>
          </p:cNvSpPr>
          <p:nvPr/>
        </p:nvSpPr>
        <p:spPr bwMode="auto">
          <a:xfrm flipV="1">
            <a:off x="3629025" y="3132138"/>
            <a:ext cx="11113" cy="1819275"/>
          </a:xfrm>
          <a:prstGeom prst="line">
            <a:avLst/>
          </a:prstGeom>
          <a:noFill/>
          <a:ln w="9525">
            <a:solidFill>
              <a:srgbClr val="66CCFF"/>
            </a:solidFill>
            <a:round/>
            <a:headEnd/>
            <a:tailEnd type="triangle" w="med"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1752" name="Line 9"/>
          <p:cNvSpPr>
            <a:spLocks noChangeShapeType="1"/>
          </p:cNvSpPr>
          <p:nvPr/>
        </p:nvSpPr>
        <p:spPr bwMode="auto">
          <a:xfrm flipV="1">
            <a:off x="4106863" y="3132138"/>
            <a:ext cx="11112" cy="1819275"/>
          </a:xfrm>
          <a:prstGeom prst="line">
            <a:avLst/>
          </a:prstGeom>
          <a:noFill/>
          <a:ln w="9525">
            <a:solidFill>
              <a:srgbClr val="66CCFF"/>
            </a:solidFill>
            <a:round/>
            <a:headEnd/>
            <a:tailEnd type="triangle" w="med"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1753" name="Line 10"/>
          <p:cNvSpPr>
            <a:spLocks noChangeShapeType="1"/>
          </p:cNvSpPr>
          <p:nvPr/>
        </p:nvSpPr>
        <p:spPr bwMode="auto">
          <a:xfrm flipV="1">
            <a:off x="4583113" y="3132138"/>
            <a:ext cx="11112" cy="1819275"/>
          </a:xfrm>
          <a:prstGeom prst="line">
            <a:avLst/>
          </a:prstGeom>
          <a:noFill/>
          <a:ln w="9525">
            <a:solidFill>
              <a:srgbClr val="66CCFF"/>
            </a:solidFill>
            <a:round/>
            <a:headEnd/>
            <a:tailEnd type="triangle" w="med"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1754" name="Line 11"/>
          <p:cNvSpPr>
            <a:spLocks noChangeShapeType="1"/>
          </p:cNvSpPr>
          <p:nvPr/>
        </p:nvSpPr>
        <p:spPr bwMode="auto">
          <a:xfrm flipV="1">
            <a:off x="5059363" y="3132138"/>
            <a:ext cx="11112" cy="1819275"/>
          </a:xfrm>
          <a:prstGeom prst="line">
            <a:avLst/>
          </a:prstGeom>
          <a:noFill/>
          <a:ln w="9525">
            <a:solidFill>
              <a:srgbClr val="66CCFF"/>
            </a:solidFill>
            <a:round/>
            <a:headEnd/>
            <a:tailEnd type="triangle" w="med"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1755" name="Line 12"/>
          <p:cNvSpPr>
            <a:spLocks noChangeShapeType="1"/>
          </p:cNvSpPr>
          <p:nvPr/>
        </p:nvSpPr>
        <p:spPr bwMode="auto">
          <a:xfrm flipV="1">
            <a:off x="5537200" y="3132138"/>
            <a:ext cx="11113" cy="1819275"/>
          </a:xfrm>
          <a:prstGeom prst="line">
            <a:avLst/>
          </a:prstGeom>
          <a:noFill/>
          <a:ln w="9525">
            <a:solidFill>
              <a:srgbClr val="66CCFF"/>
            </a:solidFill>
            <a:round/>
            <a:headEnd/>
            <a:tailEnd type="triangle" w="med"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1756" name="Line 13"/>
          <p:cNvSpPr>
            <a:spLocks noChangeShapeType="1"/>
          </p:cNvSpPr>
          <p:nvPr/>
        </p:nvSpPr>
        <p:spPr bwMode="auto">
          <a:xfrm flipV="1">
            <a:off x="6013450" y="3132138"/>
            <a:ext cx="11113" cy="1819275"/>
          </a:xfrm>
          <a:prstGeom prst="line">
            <a:avLst/>
          </a:prstGeom>
          <a:noFill/>
          <a:ln w="9525">
            <a:solidFill>
              <a:srgbClr val="66CCFF"/>
            </a:solidFill>
            <a:round/>
            <a:headEnd/>
            <a:tailEnd type="triangle" w="med"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1757" name="Line 14"/>
          <p:cNvSpPr>
            <a:spLocks noChangeShapeType="1"/>
          </p:cNvSpPr>
          <p:nvPr/>
        </p:nvSpPr>
        <p:spPr bwMode="auto">
          <a:xfrm flipV="1">
            <a:off x="6489700" y="3132138"/>
            <a:ext cx="11113" cy="1819275"/>
          </a:xfrm>
          <a:prstGeom prst="line">
            <a:avLst/>
          </a:prstGeom>
          <a:noFill/>
          <a:ln w="9525">
            <a:solidFill>
              <a:srgbClr val="66CCFF"/>
            </a:solidFill>
            <a:round/>
            <a:headEnd/>
            <a:tailEnd type="triangle" w="med"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1758" name="Line 15"/>
          <p:cNvSpPr>
            <a:spLocks noChangeShapeType="1"/>
          </p:cNvSpPr>
          <p:nvPr/>
        </p:nvSpPr>
        <p:spPr bwMode="auto">
          <a:xfrm flipV="1">
            <a:off x="6967538" y="3132138"/>
            <a:ext cx="11112" cy="1819275"/>
          </a:xfrm>
          <a:prstGeom prst="line">
            <a:avLst/>
          </a:prstGeom>
          <a:noFill/>
          <a:ln w="9525">
            <a:solidFill>
              <a:srgbClr val="66CCFF"/>
            </a:solidFill>
            <a:round/>
            <a:headEnd/>
            <a:tailEnd type="triangle" w="med"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1759" name="Line 16"/>
          <p:cNvSpPr>
            <a:spLocks noChangeShapeType="1"/>
          </p:cNvSpPr>
          <p:nvPr/>
        </p:nvSpPr>
        <p:spPr bwMode="auto">
          <a:xfrm flipV="1">
            <a:off x="2879725" y="2444750"/>
            <a:ext cx="11113" cy="1819275"/>
          </a:xfrm>
          <a:prstGeom prst="line">
            <a:avLst/>
          </a:prstGeom>
          <a:noFill/>
          <a:ln w="9525">
            <a:solidFill>
              <a:srgbClr val="66CCFF"/>
            </a:solidFill>
            <a:round/>
            <a:headEnd/>
            <a:tailEnd type="triangle" w="med"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1760" name="Line 17"/>
          <p:cNvSpPr>
            <a:spLocks noChangeShapeType="1"/>
          </p:cNvSpPr>
          <p:nvPr/>
        </p:nvSpPr>
        <p:spPr bwMode="auto">
          <a:xfrm flipV="1">
            <a:off x="3355975" y="2444750"/>
            <a:ext cx="11113" cy="1819275"/>
          </a:xfrm>
          <a:prstGeom prst="line">
            <a:avLst/>
          </a:prstGeom>
          <a:noFill/>
          <a:ln w="9525">
            <a:solidFill>
              <a:srgbClr val="66CCFF"/>
            </a:solidFill>
            <a:round/>
            <a:headEnd/>
            <a:tailEnd type="triangle" w="med"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1761" name="Line 18"/>
          <p:cNvSpPr>
            <a:spLocks noChangeShapeType="1"/>
          </p:cNvSpPr>
          <p:nvPr/>
        </p:nvSpPr>
        <p:spPr bwMode="auto">
          <a:xfrm flipV="1">
            <a:off x="3833813" y="2444750"/>
            <a:ext cx="11112" cy="1819275"/>
          </a:xfrm>
          <a:prstGeom prst="line">
            <a:avLst/>
          </a:prstGeom>
          <a:noFill/>
          <a:ln w="9525">
            <a:solidFill>
              <a:srgbClr val="66CCFF"/>
            </a:solidFill>
            <a:round/>
            <a:headEnd/>
            <a:tailEnd type="triangle" w="med"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1762" name="Line 19"/>
          <p:cNvSpPr>
            <a:spLocks noChangeShapeType="1"/>
          </p:cNvSpPr>
          <p:nvPr/>
        </p:nvSpPr>
        <p:spPr bwMode="auto">
          <a:xfrm flipV="1">
            <a:off x="4310063" y="2444750"/>
            <a:ext cx="11112" cy="1819275"/>
          </a:xfrm>
          <a:prstGeom prst="line">
            <a:avLst/>
          </a:prstGeom>
          <a:noFill/>
          <a:ln w="9525">
            <a:solidFill>
              <a:srgbClr val="66CCFF"/>
            </a:solidFill>
            <a:round/>
            <a:headEnd/>
            <a:tailEnd type="triangle" w="med"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1763" name="Line 20"/>
          <p:cNvSpPr>
            <a:spLocks noChangeShapeType="1"/>
          </p:cNvSpPr>
          <p:nvPr/>
        </p:nvSpPr>
        <p:spPr bwMode="auto">
          <a:xfrm flipV="1">
            <a:off x="4786313" y="2444750"/>
            <a:ext cx="11112" cy="1819275"/>
          </a:xfrm>
          <a:prstGeom prst="line">
            <a:avLst/>
          </a:prstGeom>
          <a:noFill/>
          <a:ln w="9525">
            <a:solidFill>
              <a:srgbClr val="66CCFF"/>
            </a:solidFill>
            <a:round/>
            <a:headEnd/>
            <a:tailEnd type="triangle" w="med"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1764" name="Line 21"/>
          <p:cNvSpPr>
            <a:spLocks noChangeShapeType="1"/>
          </p:cNvSpPr>
          <p:nvPr/>
        </p:nvSpPr>
        <p:spPr bwMode="auto">
          <a:xfrm flipV="1">
            <a:off x="5264150" y="2444750"/>
            <a:ext cx="11113" cy="1819275"/>
          </a:xfrm>
          <a:prstGeom prst="line">
            <a:avLst/>
          </a:prstGeom>
          <a:noFill/>
          <a:ln w="9525">
            <a:solidFill>
              <a:srgbClr val="66CCFF"/>
            </a:solidFill>
            <a:round/>
            <a:headEnd/>
            <a:tailEnd type="triangle" w="med"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1765" name="Line 22"/>
          <p:cNvSpPr>
            <a:spLocks noChangeShapeType="1"/>
          </p:cNvSpPr>
          <p:nvPr/>
        </p:nvSpPr>
        <p:spPr bwMode="auto">
          <a:xfrm flipV="1">
            <a:off x="5740400" y="2444750"/>
            <a:ext cx="11113" cy="1819275"/>
          </a:xfrm>
          <a:prstGeom prst="line">
            <a:avLst/>
          </a:prstGeom>
          <a:noFill/>
          <a:ln w="9525">
            <a:solidFill>
              <a:srgbClr val="66CCFF"/>
            </a:solidFill>
            <a:round/>
            <a:headEnd/>
            <a:tailEnd type="triangle" w="med"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1766" name="Line 23"/>
          <p:cNvSpPr>
            <a:spLocks noChangeShapeType="1"/>
          </p:cNvSpPr>
          <p:nvPr/>
        </p:nvSpPr>
        <p:spPr bwMode="auto">
          <a:xfrm flipV="1">
            <a:off x="6216650" y="2444750"/>
            <a:ext cx="11113" cy="1819275"/>
          </a:xfrm>
          <a:prstGeom prst="line">
            <a:avLst/>
          </a:prstGeom>
          <a:noFill/>
          <a:ln w="9525">
            <a:solidFill>
              <a:srgbClr val="66CCFF"/>
            </a:solidFill>
            <a:round/>
            <a:headEnd/>
            <a:tailEnd type="triangle" w="med"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1767" name="Line 24"/>
          <p:cNvSpPr>
            <a:spLocks noChangeShapeType="1"/>
          </p:cNvSpPr>
          <p:nvPr/>
        </p:nvSpPr>
        <p:spPr bwMode="auto">
          <a:xfrm flipV="1">
            <a:off x="6694488" y="2444750"/>
            <a:ext cx="11112" cy="1819275"/>
          </a:xfrm>
          <a:prstGeom prst="line">
            <a:avLst/>
          </a:prstGeom>
          <a:noFill/>
          <a:ln w="9525">
            <a:solidFill>
              <a:srgbClr val="66CCFF"/>
            </a:solidFill>
            <a:round/>
            <a:headEnd/>
            <a:tailEnd type="triangle" w="med"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1768" name="Line 25"/>
          <p:cNvSpPr>
            <a:spLocks noChangeShapeType="1"/>
          </p:cNvSpPr>
          <p:nvPr/>
        </p:nvSpPr>
        <p:spPr bwMode="auto">
          <a:xfrm flipV="1">
            <a:off x="7170738" y="2444750"/>
            <a:ext cx="11112" cy="1819275"/>
          </a:xfrm>
          <a:prstGeom prst="line">
            <a:avLst/>
          </a:prstGeom>
          <a:noFill/>
          <a:ln w="9525">
            <a:solidFill>
              <a:srgbClr val="66CCFF"/>
            </a:solidFill>
            <a:round/>
            <a:headEnd/>
            <a:tailEnd type="triangle" w="med"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1769" name="Line 26"/>
          <p:cNvSpPr>
            <a:spLocks noChangeShapeType="1"/>
          </p:cNvSpPr>
          <p:nvPr/>
        </p:nvSpPr>
        <p:spPr bwMode="auto">
          <a:xfrm flipV="1">
            <a:off x="7646988" y="2444750"/>
            <a:ext cx="11112" cy="1819275"/>
          </a:xfrm>
          <a:prstGeom prst="line">
            <a:avLst/>
          </a:prstGeom>
          <a:noFill/>
          <a:ln w="9525">
            <a:solidFill>
              <a:srgbClr val="66CCFF"/>
            </a:solidFill>
            <a:round/>
            <a:headEnd/>
            <a:tailEnd type="triangle" w="med"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graphicFrame>
        <p:nvGraphicFramePr>
          <p:cNvPr id="31770" name="Object 27"/>
          <p:cNvGraphicFramePr>
            <a:graphicFrameLocks noChangeAspect="1"/>
          </p:cNvGraphicFramePr>
          <p:nvPr/>
        </p:nvGraphicFramePr>
        <p:xfrm>
          <a:off x="590550" y="1546225"/>
          <a:ext cx="2098675" cy="1050925"/>
        </p:xfrm>
        <a:graphic>
          <a:graphicData uri="http://schemas.openxmlformats.org/presentationml/2006/ole">
            <mc:AlternateContent xmlns:mc="http://schemas.openxmlformats.org/markup-compatibility/2006">
              <mc:Choice xmlns:v="urn:schemas-microsoft-com:vml" Requires="v">
                <p:oleObj spid="_x0000_s9322" name="Equation" r:id="rId4" imgW="965200" imgH="482600" progId="Equation.DSMT4">
                  <p:embed/>
                </p:oleObj>
              </mc:Choice>
              <mc:Fallback>
                <p:oleObj name="Equation" r:id="rId4" imgW="965200" imgH="482600" progId="Equation.DSMT4">
                  <p:embed/>
                  <p:pic>
                    <p:nvPicPr>
                      <p:cNvPr id="31770" name="Object 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0550" y="1546225"/>
                        <a:ext cx="2098675"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31771" name="Group 61"/>
          <p:cNvGrpSpPr>
            <a:grpSpLocks/>
          </p:cNvGrpSpPr>
          <p:nvPr/>
        </p:nvGrpSpPr>
        <p:grpSpPr bwMode="auto">
          <a:xfrm>
            <a:off x="2238375" y="2603500"/>
            <a:ext cx="5845175" cy="1158875"/>
            <a:chOff x="1011" y="179"/>
            <a:chExt cx="3682" cy="730"/>
          </a:xfrm>
        </p:grpSpPr>
        <p:sp>
          <p:nvSpPr>
            <p:cNvPr id="31813" name="Line 51"/>
            <p:cNvSpPr>
              <a:spLocks noChangeShapeType="1"/>
            </p:cNvSpPr>
            <p:nvPr/>
          </p:nvSpPr>
          <p:spPr bwMode="auto">
            <a:xfrm flipV="1">
              <a:off x="1430" y="179"/>
              <a:ext cx="748" cy="730"/>
            </a:xfrm>
            <a:prstGeom prst="line">
              <a:avLst/>
            </a:prstGeom>
            <a:noFill/>
            <a:ln w="9525">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1814" name="Line 52"/>
            <p:cNvSpPr>
              <a:spLocks noChangeShapeType="1"/>
            </p:cNvSpPr>
            <p:nvPr/>
          </p:nvSpPr>
          <p:spPr bwMode="auto">
            <a:xfrm flipV="1">
              <a:off x="1849" y="179"/>
              <a:ext cx="748" cy="730"/>
            </a:xfrm>
            <a:prstGeom prst="line">
              <a:avLst/>
            </a:prstGeom>
            <a:noFill/>
            <a:ln w="9525">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1815" name="Line 53"/>
            <p:cNvSpPr>
              <a:spLocks noChangeShapeType="1"/>
            </p:cNvSpPr>
            <p:nvPr/>
          </p:nvSpPr>
          <p:spPr bwMode="auto">
            <a:xfrm flipV="1">
              <a:off x="2268" y="179"/>
              <a:ext cx="748" cy="730"/>
            </a:xfrm>
            <a:prstGeom prst="line">
              <a:avLst/>
            </a:prstGeom>
            <a:noFill/>
            <a:ln w="9525">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1816" name="Line 54"/>
            <p:cNvSpPr>
              <a:spLocks noChangeShapeType="1"/>
            </p:cNvSpPr>
            <p:nvPr/>
          </p:nvSpPr>
          <p:spPr bwMode="auto">
            <a:xfrm flipV="1">
              <a:off x="2687" y="179"/>
              <a:ext cx="748" cy="730"/>
            </a:xfrm>
            <a:prstGeom prst="line">
              <a:avLst/>
            </a:prstGeom>
            <a:noFill/>
            <a:ln w="9525">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1817" name="Line 55"/>
            <p:cNvSpPr>
              <a:spLocks noChangeShapeType="1"/>
            </p:cNvSpPr>
            <p:nvPr/>
          </p:nvSpPr>
          <p:spPr bwMode="auto">
            <a:xfrm flipV="1">
              <a:off x="3107" y="179"/>
              <a:ext cx="748" cy="730"/>
            </a:xfrm>
            <a:prstGeom prst="line">
              <a:avLst/>
            </a:prstGeom>
            <a:noFill/>
            <a:ln w="9525">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1818" name="Line 56"/>
            <p:cNvSpPr>
              <a:spLocks noChangeShapeType="1"/>
            </p:cNvSpPr>
            <p:nvPr/>
          </p:nvSpPr>
          <p:spPr bwMode="auto">
            <a:xfrm flipV="1">
              <a:off x="3526" y="179"/>
              <a:ext cx="748" cy="730"/>
            </a:xfrm>
            <a:prstGeom prst="line">
              <a:avLst/>
            </a:prstGeom>
            <a:noFill/>
            <a:ln w="9525">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1819" name="Line 57"/>
            <p:cNvSpPr>
              <a:spLocks noChangeShapeType="1"/>
            </p:cNvSpPr>
            <p:nvPr/>
          </p:nvSpPr>
          <p:spPr bwMode="auto">
            <a:xfrm flipV="1">
              <a:off x="3945" y="179"/>
              <a:ext cx="748" cy="730"/>
            </a:xfrm>
            <a:prstGeom prst="line">
              <a:avLst/>
            </a:prstGeom>
            <a:noFill/>
            <a:ln w="9525">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1820" name="Line 60"/>
            <p:cNvSpPr>
              <a:spLocks noChangeShapeType="1"/>
            </p:cNvSpPr>
            <p:nvPr/>
          </p:nvSpPr>
          <p:spPr bwMode="auto">
            <a:xfrm flipV="1">
              <a:off x="1011" y="179"/>
              <a:ext cx="748" cy="730"/>
            </a:xfrm>
            <a:prstGeom prst="line">
              <a:avLst/>
            </a:prstGeom>
            <a:noFill/>
            <a:ln w="9525">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grpSp>
      <p:grpSp>
        <p:nvGrpSpPr>
          <p:cNvPr id="31772" name="Group 62"/>
          <p:cNvGrpSpPr>
            <a:grpSpLocks/>
          </p:cNvGrpSpPr>
          <p:nvPr/>
        </p:nvGrpSpPr>
        <p:grpSpPr bwMode="auto">
          <a:xfrm>
            <a:off x="2163763" y="3725863"/>
            <a:ext cx="5845175" cy="1158875"/>
            <a:chOff x="1011" y="179"/>
            <a:chExt cx="3682" cy="730"/>
          </a:xfrm>
        </p:grpSpPr>
        <p:sp>
          <p:nvSpPr>
            <p:cNvPr id="31805" name="Line 63"/>
            <p:cNvSpPr>
              <a:spLocks noChangeShapeType="1"/>
            </p:cNvSpPr>
            <p:nvPr/>
          </p:nvSpPr>
          <p:spPr bwMode="auto">
            <a:xfrm flipV="1">
              <a:off x="1430" y="179"/>
              <a:ext cx="748" cy="730"/>
            </a:xfrm>
            <a:prstGeom prst="line">
              <a:avLst/>
            </a:prstGeom>
            <a:noFill/>
            <a:ln w="9525">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1806" name="Line 64"/>
            <p:cNvSpPr>
              <a:spLocks noChangeShapeType="1"/>
            </p:cNvSpPr>
            <p:nvPr/>
          </p:nvSpPr>
          <p:spPr bwMode="auto">
            <a:xfrm flipV="1">
              <a:off x="1849" y="179"/>
              <a:ext cx="748" cy="730"/>
            </a:xfrm>
            <a:prstGeom prst="line">
              <a:avLst/>
            </a:prstGeom>
            <a:noFill/>
            <a:ln w="9525">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1807" name="Line 65"/>
            <p:cNvSpPr>
              <a:spLocks noChangeShapeType="1"/>
            </p:cNvSpPr>
            <p:nvPr/>
          </p:nvSpPr>
          <p:spPr bwMode="auto">
            <a:xfrm flipV="1">
              <a:off x="2268" y="179"/>
              <a:ext cx="748" cy="730"/>
            </a:xfrm>
            <a:prstGeom prst="line">
              <a:avLst/>
            </a:prstGeom>
            <a:noFill/>
            <a:ln w="9525">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1808" name="Line 66"/>
            <p:cNvSpPr>
              <a:spLocks noChangeShapeType="1"/>
            </p:cNvSpPr>
            <p:nvPr/>
          </p:nvSpPr>
          <p:spPr bwMode="auto">
            <a:xfrm flipV="1">
              <a:off x="2687" y="179"/>
              <a:ext cx="748" cy="730"/>
            </a:xfrm>
            <a:prstGeom prst="line">
              <a:avLst/>
            </a:prstGeom>
            <a:noFill/>
            <a:ln w="9525">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1809" name="Line 67"/>
            <p:cNvSpPr>
              <a:spLocks noChangeShapeType="1"/>
            </p:cNvSpPr>
            <p:nvPr/>
          </p:nvSpPr>
          <p:spPr bwMode="auto">
            <a:xfrm flipV="1">
              <a:off x="3107" y="179"/>
              <a:ext cx="748" cy="730"/>
            </a:xfrm>
            <a:prstGeom prst="line">
              <a:avLst/>
            </a:prstGeom>
            <a:noFill/>
            <a:ln w="9525">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1810" name="Line 68"/>
            <p:cNvSpPr>
              <a:spLocks noChangeShapeType="1"/>
            </p:cNvSpPr>
            <p:nvPr/>
          </p:nvSpPr>
          <p:spPr bwMode="auto">
            <a:xfrm flipV="1">
              <a:off x="3526" y="179"/>
              <a:ext cx="748" cy="730"/>
            </a:xfrm>
            <a:prstGeom prst="line">
              <a:avLst/>
            </a:prstGeom>
            <a:noFill/>
            <a:ln w="9525">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1811" name="Line 69"/>
            <p:cNvSpPr>
              <a:spLocks noChangeShapeType="1"/>
            </p:cNvSpPr>
            <p:nvPr/>
          </p:nvSpPr>
          <p:spPr bwMode="auto">
            <a:xfrm flipV="1">
              <a:off x="3945" y="179"/>
              <a:ext cx="748" cy="730"/>
            </a:xfrm>
            <a:prstGeom prst="line">
              <a:avLst/>
            </a:prstGeom>
            <a:noFill/>
            <a:ln w="9525">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1812" name="Line 70"/>
            <p:cNvSpPr>
              <a:spLocks noChangeShapeType="1"/>
            </p:cNvSpPr>
            <p:nvPr/>
          </p:nvSpPr>
          <p:spPr bwMode="auto">
            <a:xfrm flipV="1">
              <a:off x="1011" y="179"/>
              <a:ext cx="748" cy="730"/>
            </a:xfrm>
            <a:prstGeom prst="line">
              <a:avLst/>
            </a:prstGeom>
            <a:noFill/>
            <a:ln w="9525">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grpSp>
      <p:graphicFrame>
        <p:nvGraphicFramePr>
          <p:cNvPr id="31773" name="Object 96"/>
          <p:cNvGraphicFramePr>
            <a:graphicFrameLocks noChangeAspect="1"/>
          </p:cNvGraphicFramePr>
          <p:nvPr/>
        </p:nvGraphicFramePr>
        <p:xfrm>
          <a:off x="3486150" y="1433513"/>
          <a:ext cx="2270125" cy="1028700"/>
        </p:xfrm>
        <a:graphic>
          <a:graphicData uri="http://schemas.openxmlformats.org/presentationml/2006/ole">
            <mc:AlternateContent xmlns:mc="http://schemas.openxmlformats.org/markup-compatibility/2006">
              <mc:Choice xmlns:v="urn:schemas-microsoft-com:vml" Requires="v">
                <p:oleObj spid="_x0000_s9323" name="Equation" r:id="rId6" imgW="1066800" imgH="482600" progId="Equation.DSMT4">
                  <p:embed/>
                </p:oleObj>
              </mc:Choice>
              <mc:Fallback>
                <p:oleObj name="Equation" r:id="rId6" imgW="1066800" imgH="482600" progId="Equation.DSMT4">
                  <p:embed/>
                  <p:pic>
                    <p:nvPicPr>
                      <p:cNvPr id="31773" name="Object 9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86150" y="1433513"/>
                        <a:ext cx="227012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1774" name="Object 97"/>
          <p:cNvGraphicFramePr>
            <a:graphicFrameLocks noChangeAspect="1"/>
          </p:cNvGraphicFramePr>
          <p:nvPr/>
        </p:nvGraphicFramePr>
        <p:xfrm>
          <a:off x="3502025" y="5532438"/>
          <a:ext cx="1906588" cy="574675"/>
        </p:xfrm>
        <a:graphic>
          <a:graphicData uri="http://schemas.openxmlformats.org/presentationml/2006/ole">
            <mc:AlternateContent xmlns:mc="http://schemas.openxmlformats.org/markup-compatibility/2006">
              <mc:Choice xmlns:v="urn:schemas-microsoft-com:vml" Requires="v">
                <p:oleObj spid="_x0000_s9324" name="Equation" r:id="rId8" imgW="799753" imgH="241195" progId="Equation.DSMT4">
                  <p:embed/>
                </p:oleObj>
              </mc:Choice>
              <mc:Fallback>
                <p:oleObj name="Equation" r:id="rId8" imgW="799753" imgH="241195" progId="Equation.DSMT4">
                  <p:embed/>
                  <p:pic>
                    <p:nvPicPr>
                      <p:cNvPr id="31774" name="Object 9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02025" y="5532438"/>
                        <a:ext cx="19065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1775" name="Line 98"/>
          <p:cNvSpPr>
            <a:spLocks noChangeShapeType="1"/>
          </p:cNvSpPr>
          <p:nvPr/>
        </p:nvSpPr>
        <p:spPr bwMode="auto">
          <a:xfrm flipH="1">
            <a:off x="4187825" y="5478463"/>
            <a:ext cx="404813" cy="0"/>
          </a:xfrm>
          <a:prstGeom prst="line">
            <a:avLst/>
          </a:prstGeom>
          <a:noFill/>
          <a:ln w="9525">
            <a:solidFill>
              <a:schemeClr val="accent2"/>
            </a:solidFill>
            <a:round/>
            <a:headEnd/>
            <a:tailEnd type="triangle" w="lg"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grpSp>
        <p:nvGrpSpPr>
          <p:cNvPr id="31776" name="Group 99"/>
          <p:cNvGrpSpPr>
            <a:grpSpLocks/>
          </p:cNvGrpSpPr>
          <p:nvPr/>
        </p:nvGrpSpPr>
        <p:grpSpPr bwMode="auto">
          <a:xfrm>
            <a:off x="2366963" y="4032250"/>
            <a:ext cx="5711825" cy="1196975"/>
            <a:chOff x="1491" y="2408"/>
            <a:chExt cx="3598" cy="754"/>
          </a:xfrm>
        </p:grpSpPr>
        <p:sp>
          <p:nvSpPr>
            <p:cNvPr id="31799" name="Line 100"/>
            <p:cNvSpPr>
              <a:spLocks noChangeShapeType="1"/>
            </p:cNvSpPr>
            <p:nvPr/>
          </p:nvSpPr>
          <p:spPr bwMode="auto">
            <a:xfrm flipH="1" flipV="1">
              <a:off x="1491" y="3155"/>
              <a:ext cx="2867" cy="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1800" name="Line 101"/>
            <p:cNvSpPr>
              <a:spLocks noChangeShapeType="1"/>
            </p:cNvSpPr>
            <p:nvPr/>
          </p:nvSpPr>
          <p:spPr bwMode="auto">
            <a:xfrm flipH="1" flipV="1">
              <a:off x="1622" y="3005"/>
              <a:ext cx="2867" cy="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1801" name="Line 102"/>
            <p:cNvSpPr>
              <a:spLocks noChangeShapeType="1"/>
            </p:cNvSpPr>
            <p:nvPr/>
          </p:nvSpPr>
          <p:spPr bwMode="auto">
            <a:xfrm flipH="1" flipV="1">
              <a:off x="1743" y="2882"/>
              <a:ext cx="2867" cy="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1802" name="Line 103"/>
            <p:cNvSpPr>
              <a:spLocks noChangeShapeType="1"/>
            </p:cNvSpPr>
            <p:nvPr/>
          </p:nvSpPr>
          <p:spPr bwMode="auto">
            <a:xfrm flipH="1" flipV="1">
              <a:off x="1907" y="2746"/>
              <a:ext cx="2867" cy="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1803" name="Line 104"/>
            <p:cNvSpPr>
              <a:spLocks noChangeShapeType="1"/>
            </p:cNvSpPr>
            <p:nvPr/>
          </p:nvSpPr>
          <p:spPr bwMode="auto">
            <a:xfrm flipH="1" flipV="1">
              <a:off x="2071" y="2570"/>
              <a:ext cx="2867" cy="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1804" name="Line 105" hidden="1"/>
            <p:cNvSpPr>
              <a:spLocks noChangeShapeType="1"/>
            </p:cNvSpPr>
            <p:nvPr/>
          </p:nvSpPr>
          <p:spPr bwMode="auto">
            <a:xfrm flipH="1" flipV="1">
              <a:off x="2222" y="2408"/>
              <a:ext cx="2867" cy="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grpSp>
      <p:graphicFrame>
        <p:nvGraphicFramePr>
          <p:cNvPr id="31777" name="Object 106"/>
          <p:cNvGraphicFramePr>
            <a:graphicFrameLocks noChangeAspect="1"/>
          </p:cNvGraphicFramePr>
          <p:nvPr/>
        </p:nvGraphicFramePr>
        <p:xfrm>
          <a:off x="6999288" y="4991100"/>
          <a:ext cx="2020887" cy="935038"/>
        </p:xfrm>
        <a:graphic>
          <a:graphicData uri="http://schemas.openxmlformats.org/presentationml/2006/ole">
            <mc:AlternateContent xmlns:mc="http://schemas.openxmlformats.org/markup-compatibility/2006">
              <mc:Choice xmlns:v="urn:schemas-microsoft-com:vml" Requires="v">
                <p:oleObj spid="_x0000_s9325" name="Equation" r:id="rId10" imgW="850531" imgH="393529" progId="Equation.DSMT4">
                  <p:embed/>
                </p:oleObj>
              </mc:Choice>
              <mc:Fallback>
                <p:oleObj name="Equation" r:id="rId10" imgW="850531" imgH="393529" progId="Equation.DSMT4">
                  <p:embed/>
                  <p:pic>
                    <p:nvPicPr>
                      <p:cNvPr id="31777" name="Object 10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99288" y="4991100"/>
                        <a:ext cx="2020887"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1778" name="Object 107"/>
          <p:cNvGraphicFramePr>
            <a:graphicFrameLocks noChangeAspect="1"/>
          </p:cNvGraphicFramePr>
          <p:nvPr/>
        </p:nvGraphicFramePr>
        <p:xfrm>
          <a:off x="2005013" y="4881563"/>
          <a:ext cx="361950" cy="331787"/>
        </p:xfrm>
        <a:graphic>
          <a:graphicData uri="http://schemas.openxmlformats.org/presentationml/2006/ole">
            <mc:AlternateContent xmlns:mc="http://schemas.openxmlformats.org/markup-compatibility/2006">
              <mc:Choice xmlns:v="urn:schemas-microsoft-com:vml" Requires="v">
                <p:oleObj spid="_x0000_s9326" name="Equation" r:id="rId12" imgW="152334" imgH="139639" progId="Equation.DSMT4">
                  <p:embed/>
                </p:oleObj>
              </mc:Choice>
              <mc:Fallback>
                <p:oleObj name="Equation" r:id="rId12" imgW="152334" imgH="139639" progId="Equation.DSMT4">
                  <p:embed/>
                  <p:pic>
                    <p:nvPicPr>
                      <p:cNvPr id="31778" name="Object 10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005013" y="4881563"/>
                        <a:ext cx="361950"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31779" name="Group 109"/>
          <p:cNvGrpSpPr>
            <a:grpSpLocks/>
          </p:cNvGrpSpPr>
          <p:nvPr/>
        </p:nvGrpSpPr>
        <p:grpSpPr bwMode="auto">
          <a:xfrm>
            <a:off x="7142163" y="363538"/>
            <a:ext cx="1851025" cy="1627187"/>
            <a:chOff x="3583" y="2676"/>
            <a:chExt cx="1761" cy="1230"/>
          </a:xfrm>
        </p:grpSpPr>
        <p:sp>
          <p:nvSpPr>
            <p:cNvPr id="31793" name="Line 110" hidden="1"/>
            <p:cNvSpPr>
              <a:spLocks noChangeShapeType="1"/>
            </p:cNvSpPr>
            <p:nvPr/>
          </p:nvSpPr>
          <p:spPr bwMode="auto">
            <a:xfrm flipV="1">
              <a:off x="4250" y="2733"/>
              <a:ext cx="7" cy="87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1794" name="Line 111"/>
            <p:cNvSpPr>
              <a:spLocks noChangeShapeType="1"/>
            </p:cNvSpPr>
            <p:nvPr/>
          </p:nvSpPr>
          <p:spPr bwMode="auto">
            <a:xfrm>
              <a:off x="4238" y="3609"/>
              <a:ext cx="939" cy="8"/>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1795" name="Line 112"/>
            <p:cNvSpPr>
              <a:spLocks noChangeShapeType="1"/>
            </p:cNvSpPr>
            <p:nvPr/>
          </p:nvSpPr>
          <p:spPr bwMode="auto">
            <a:xfrm flipH="1">
              <a:off x="3801" y="3603"/>
              <a:ext cx="450" cy="303"/>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graphicFrame>
          <p:nvGraphicFramePr>
            <p:cNvPr id="31796" name="Object 113"/>
            <p:cNvGraphicFramePr>
              <a:graphicFrameLocks noChangeAspect="1"/>
            </p:cNvGraphicFramePr>
            <p:nvPr/>
          </p:nvGraphicFramePr>
          <p:xfrm>
            <a:off x="3583" y="3715"/>
            <a:ext cx="171" cy="190"/>
          </p:xfrm>
          <a:graphic>
            <a:graphicData uri="http://schemas.openxmlformats.org/presentationml/2006/ole">
              <mc:AlternateContent xmlns:mc="http://schemas.openxmlformats.org/markup-compatibility/2006">
                <mc:Choice xmlns:v="urn:schemas-microsoft-com:vml" Requires="v">
                  <p:oleObj spid="_x0000_s9327" name="Equation" r:id="rId14" imgW="114102" imgH="126780" progId="Equation.DSMT4">
                    <p:embed/>
                  </p:oleObj>
                </mc:Choice>
                <mc:Fallback>
                  <p:oleObj name="Equation" r:id="rId14" imgW="114102" imgH="126780" progId="Equation.DSMT4">
                    <p:embed/>
                    <p:pic>
                      <p:nvPicPr>
                        <p:cNvPr id="31796" name="Object 1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583" y="3715"/>
                          <a:ext cx="171"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1797" name="Object 114"/>
            <p:cNvGraphicFramePr>
              <a:graphicFrameLocks noChangeAspect="1"/>
            </p:cNvGraphicFramePr>
            <p:nvPr/>
          </p:nvGraphicFramePr>
          <p:xfrm>
            <a:off x="5154" y="3604"/>
            <a:ext cx="190" cy="209"/>
          </p:xfrm>
          <a:graphic>
            <a:graphicData uri="http://schemas.openxmlformats.org/presentationml/2006/ole">
              <mc:AlternateContent xmlns:mc="http://schemas.openxmlformats.org/markup-compatibility/2006">
                <mc:Choice xmlns:v="urn:schemas-microsoft-com:vml" Requires="v">
                  <p:oleObj spid="_x0000_s9328" name="Equation" r:id="rId16" imgW="126835" imgH="139518" progId="Equation.DSMT4">
                    <p:embed/>
                  </p:oleObj>
                </mc:Choice>
                <mc:Fallback>
                  <p:oleObj name="Equation" r:id="rId16" imgW="126835" imgH="139518" progId="Equation.DSMT4">
                    <p:embed/>
                    <p:pic>
                      <p:nvPicPr>
                        <p:cNvPr id="31797" name="Object 11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154" y="3604"/>
                          <a:ext cx="190"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1798" name="Object 115"/>
            <p:cNvGraphicFramePr>
              <a:graphicFrameLocks noChangeAspect="1"/>
            </p:cNvGraphicFramePr>
            <p:nvPr/>
          </p:nvGraphicFramePr>
          <p:xfrm>
            <a:off x="4029" y="2676"/>
            <a:ext cx="209" cy="247"/>
          </p:xfrm>
          <a:graphic>
            <a:graphicData uri="http://schemas.openxmlformats.org/presentationml/2006/ole">
              <mc:AlternateContent xmlns:mc="http://schemas.openxmlformats.org/markup-compatibility/2006">
                <mc:Choice xmlns:v="urn:schemas-microsoft-com:vml" Requires="v">
                  <p:oleObj spid="_x0000_s9329" name="Equation" r:id="rId18" imgW="139579" imgH="164957" progId="Equation.DSMT4">
                    <p:embed/>
                  </p:oleObj>
                </mc:Choice>
                <mc:Fallback>
                  <p:oleObj name="Equation" r:id="rId18" imgW="139579" imgH="164957" progId="Equation.DSMT4">
                    <p:embed/>
                    <p:pic>
                      <p:nvPicPr>
                        <p:cNvPr id="31798" name="Object 115"/>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029" y="2676"/>
                          <a:ext cx="209"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31780" name="Oval 117"/>
          <p:cNvSpPr>
            <a:spLocks noChangeArrowheads="1"/>
          </p:cNvSpPr>
          <p:nvPr/>
        </p:nvSpPr>
        <p:spPr bwMode="auto">
          <a:xfrm>
            <a:off x="3009900" y="3535363"/>
            <a:ext cx="42863" cy="42862"/>
          </a:xfrm>
          <a:prstGeom prst="ellipse">
            <a:avLst/>
          </a:prstGeom>
          <a:solidFill>
            <a:srgbClr val="FF3300"/>
          </a:solidFill>
          <a:ln w="9525">
            <a:solidFill>
              <a:srgbClr val="FF33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e-IL"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1781" name="Line 118"/>
          <p:cNvSpPr>
            <a:spLocks noChangeShapeType="1"/>
          </p:cNvSpPr>
          <p:nvPr/>
        </p:nvSpPr>
        <p:spPr bwMode="auto">
          <a:xfrm flipH="1" flipV="1">
            <a:off x="3033713" y="3205163"/>
            <a:ext cx="0" cy="354012"/>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graphicFrame>
        <p:nvGraphicFramePr>
          <p:cNvPr id="31782" name="Object 119"/>
          <p:cNvGraphicFramePr>
            <a:graphicFrameLocks noChangeAspect="1"/>
          </p:cNvGraphicFramePr>
          <p:nvPr/>
        </p:nvGraphicFramePr>
        <p:xfrm>
          <a:off x="3011488" y="3141663"/>
          <a:ext cx="327025" cy="457200"/>
        </p:xfrm>
        <a:graphic>
          <a:graphicData uri="http://schemas.openxmlformats.org/presentationml/2006/ole">
            <mc:AlternateContent xmlns:mc="http://schemas.openxmlformats.org/markup-compatibility/2006">
              <mc:Choice xmlns:v="urn:schemas-microsoft-com:vml" Requires="v">
                <p:oleObj spid="_x0000_s9330" name="Equation" r:id="rId20" imgW="126725" imgH="177415" progId="Equation.DSMT4">
                  <p:embed/>
                </p:oleObj>
              </mc:Choice>
              <mc:Fallback>
                <p:oleObj name="Equation" r:id="rId20" imgW="126725" imgH="177415" progId="Equation.DSMT4">
                  <p:embed/>
                  <p:pic>
                    <p:nvPicPr>
                      <p:cNvPr id="31782" name="Object 119"/>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011488" y="3141663"/>
                        <a:ext cx="327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1" name="Object 45"/>
          <p:cNvGraphicFramePr>
            <a:graphicFrameLocks noChangeAspect="1"/>
          </p:cNvGraphicFramePr>
          <p:nvPr/>
        </p:nvGraphicFramePr>
        <p:xfrm>
          <a:off x="460375" y="2532063"/>
          <a:ext cx="1522413" cy="603250"/>
        </p:xfrm>
        <a:graphic>
          <a:graphicData uri="http://schemas.openxmlformats.org/presentationml/2006/ole">
            <mc:AlternateContent xmlns:mc="http://schemas.openxmlformats.org/markup-compatibility/2006">
              <mc:Choice xmlns:v="urn:schemas-microsoft-com:vml" Requires="v">
                <p:oleObj spid="_x0000_s9331" name="Equation" r:id="rId22" imgW="609336" imgH="241195" progId="Equation.DSMT4">
                  <p:embed/>
                </p:oleObj>
              </mc:Choice>
              <mc:Fallback>
                <p:oleObj name="Equation" r:id="rId22" imgW="609336" imgH="241195" progId="Equation.DSMT4">
                  <p:embed/>
                  <p:pic>
                    <p:nvPicPr>
                      <p:cNvPr id="71" name="Object 45"/>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60375" y="2532063"/>
                        <a:ext cx="1522413"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2" name="Object 46"/>
          <p:cNvGraphicFramePr>
            <a:graphicFrameLocks noChangeAspect="1"/>
          </p:cNvGraphicFramePr>
          <p:nvPr/>
        </p:nvGraphicFramePr>
        <p:xfrm>
          <a:off x="2935288" y="2538413"/>
          <a:ext cx="633412" cy="603250"/>
        </p:xfrm>
        <a:graphic>
          <a:graphicData uri="http://schemas.openxmlformats.org/presentationml/2006/ole">
            <mc:AlternateContent xmlns:mc="http://schemas.openxmlformats.org/markup-compatibility/2006">
              <mc:Choice xmlns:v="urn:schemas-microsoft-com:vml" Requires="v">
                <p:oleObj spid="_x0000_s9332" name="Equation" r:id="rId24" imgW="253890" imgH="241195" progId="Equation.DSMT4">
                  <p:embed/>
                </p:oleObj>
              </mc:Choice>
              <mc:Fallback>
                <p:oleObj name="Equation" r:id="rId24" imgW="253890" imgH="241195" progId="Equation.DSMT4">
                  <p:embed/>
                  <p:pic>
                    <p:nvPicPr>
                      <p:cNvPr id="72" name="Object 46"/>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935288" y="2538413"/>
                        <a:ext cx="633412"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1866" name="Object 122"/>
          <p:cNvGraphicFramePr>
            <a:graphicFrameLocks noChangeAspect="1"/>
          </p:cNvGraphicFramePr>
          <p:nvPr/>
        </p:nvGraphicFramePr>
        <p:xfrm>
          <a:off x="38100" y="3159125"/>
          <a:ext cx="1966913" cy="603250"/>
        </p:xfrm>
        <a:graphic>
          <a:graphicData uri="http://schemas.openxmlformats.org/presentationml/2006/ole">
            <mc:AlternateContent xmlns:mc="http://schemas.openxmlformats.org/markup-compatibility/2006">
              <mc:Choice xmlns:v="urn:schemas-microsoft-com:vml" Requires="v">
                <p:oleObj spid="_x0000_s9333" name="Equation" r:id="rId26" imgW="787400" imgH="241300" progId="Equation.DSMT4">
                  <p:embed/>
                </p:oleObj>
              </mc:Choice>
              <mc:Fallback>
                <p:oleObj name="Equation" r:id="rId26" imgW="787400" imgH="241300" progId="Equation.DSMT4">
                  <p:embed/>
                  <p:pic>
                    <p:nvPicPr>
                      <p:cNvPr id="31866" name="Object 122"/>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8100" y="3159125"/>
                        <a:ext cx="1966913"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5" name="Line 80"/>
          <p:cNvSpPr>
            <a:spLocks noChangeShapeType="1"/>
          </p:cNvSpPr>
          <p:nvPr/>
        </p:nvSpPr>
        <p:spPr bwMode="auto">
          <a:xfrm flipH="1" flipV="1">
            <a:off x="2295525" y="3552825"/>
            <a:ext cx="711200" cy="9525"/>
          </a:xfrm>
          <a:prstGeom prst="line">
            <a:avLst/>
          </a:prstGeom>
          <a:noFill/>
          <a:ln w="19050">
            <a:solidFill>
              <a:srgbClr val="FF00FF"/>
            </a:solidFill>
            <a:round/>
            <a:headEnd/>
            <a:tailEnd type="triangle" w="lg"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graphicFrame>
        <p:nvGraphicFramePr>
          <p:cNvPr id="76" name="Object 81"/>
          <p:cNvGraphicFramePr>
            <a:graphicFrameLocks noChangeAspect="1"/>
          </p:cNvGraphicFramePr>
          <p:nvPr/>
        </p:nvGraphicFramePr>
        <p:xfrm>
          <a:off x="2092325" y="3003550"/>
          <a:ext cx="633413" cy="603250"/>
        </p:xfrm>
        <a:graphic>
          <a:graphicData uri="http://schemas.openxmlformats.org/presentationml/2006/ole">
            <mc:AlternateContent xmlns:mc="http://schemas.openxmlformats.org/markup-compatibility/2006">
              <mc:Choice xmlns:v="urn:schemas-microsoft-com:vml" Requires="v">
                <p:oleObj spid="_x0000_s9334" name="Equation" r:id="rId28" imgW="253890" imgH="241195" progId="Equation.DSMT4">
                  <p:embed/>
                </p:oleObj>
              </mc:Choice>
              <mc:Fallback>
                <p:oleObj name="Equation" r:id="rId28" imgW="253890" imgH="241195" progId="Equation.DSMT4">
                  <p:embed/>
                  <p:pic>
                    <p:nvPicPr>
                      <p:cNvPr id="76" name="Object 81"/>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092325" y="3003550"/>
                        <a:ext cx="633413"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1791" name="Line 110"/>
          <p:cNvSpPr>
            <a:spLocks noChangeShapeType="1"/>
          </p:cNvSpPr>
          <p:nvPr/>
        </p:nvSpPr>
        <p:spPr bwMode="auto">
          <a:xfrm flipV="1">
            <a:off x="7843838" y="439738"/>
            <a:ext cx="6350" cy="114935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31792" name="Picture 42" descr="j0344932"/>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flipH="1">
            <a:off x="157163" y="120650"/>
            <a:ext cx="506412"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Rectangle 7"/>
          <p:cNvSpPr>
            <a:spLocks noChangeArrowheads="1"/>
          </p:cNvSpPr>
          <p:nvPr/>
        </p:nvSpPr>
        <p:spPr bwMode="auto">
          <a:xfrm>
            <a:off x="7232034" y="-51293"/>
            <a:ext cx="188974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1600" dirty="0" smtClean="0">
                <a:solidFill>
                  <a:srgbClr val="7030A0"/>
                </a:solidFill>
              </a:rPr>
              <a:t>Bob’s point of view</a:t>
            </a:r>
            <a:endParaRPr kumimoji="0" lang="he-IL" altLang="en-US" sz="1600" b="0" i="0" u="none" strike="noStrike" kern="1200" cap="none" spc="0" normalizeH="0" baseline="0" noProof="0" dirty="0">
              <a:ln>
                <a:noFill/>
              </a:ln>
              <a:solidFill>
                <a:srgbClr val="7030A0"/>
              </a:solidFill>
              <a:effectLst/>
              <a:uLnTx/>
              <a:uFillTx/>
            </a:endParaRPr>
          </a:p>
        </p:txBody>
      </p:sp>
      <p:sp>
        <p:nvSpPr>
          <p:cNvPr id="78" name="Rectangle 29"/>
          <p:cNvSpPr>
            <a:spLocks noChangeArrowheads="1"/>
          </p:cNvSpPr>
          <p:nvPr/>
        </p:nvSpPr>
        <p:spPr bwMode="auto">
          <a:xfrm>
            <a:off x="0" y="690563"/>
            <a:ext cx="7788275"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ctr" defTabSz="914400" eaLnBrk="1" fontAlgn="base" hangingPunct="1">
              <a:spcBef>
                <a:spcPct val="0"/>
              </a:spcBef>
              <a:spcAft>
                <a:spcPct val="0"/>
              </a:spcAft>
              <a:defRPr/>
            </a:pPr>
            <a:r>
              <a:rPr lang="en-US" altLang="en-US" dirty="0">
                <a:solidFill>
                  <a:srgbClr val="000000"/>
                </a:solidFill>
              </a:rPr>
              <a:t>Infinite homogeneously charged </a:t>
            </a:r>
            <a:r>
              <a:rPr lang="en-US" altLang="en-US" dirty="0" smtClean="0">
                <a:solidFill>
                  <a:srgbClr val="000000"/>
                </a:solidFill>
              </a:rPr>
              <a:t>surface moving with constant velocity</a:t>
            </a:r>
            <a:endParaRPr lang="en-US" altLang="en-US" dirty="0">
              <a:solidFill>
                <a:srgbClr val="000000"/>
              </a:solidFill>
            </a:endParaRPr>
          </a:p>
        </p:txBody>
      </p:sp>
    </p:spTree>
    <p:extLst>
      <p:ext uri="{BB962C8B-B14F-4D97-AF65-F5344CB8AC3E}">
        <p14:creationId xmlns:p14="http://schemas.microsoft.com/office/powerpoint/2010/main" val="6727771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18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770" name="Object 14"/>
          <p:cNvGraphicFramePr>
            <a:graphicFrameLocks noChangeAspect="1"/>
          </p:cNvGraphicFramePr>
          <p:nvPr/>
        </p:nvGraphicFramePr>
        <p:xfrm>
          <a:off x="3494088" y="1858963"/>
          <a:ext cx="430212" cy="538162"/>
        </p:xfrm>
        <a:graphic>
          <a:graphicData uri="http://schemas.openxmlformats.org/presentationml/2006/ole">
            <mc:AlternateContent xmlns:mc="http://schemas.openxmlformats.org/markup-compatibility/2006">
              <mc:Choice xmlns:v="urn:schemas-microsoft-com:vml" Requires="v">
                <p:oleObj spid="_x0000_s10584" name="Equation" r:id="rId4" imgW="152334" imgH="190417" progId="Equation.DSMT4">
                  <p:embed/>
                </p:oleObj>
              </mc:Choice>
              <mc:Fallback>
                <p:oleObj name="Equation" r:id="rId4" imgW="152334" imgH="190417" progId="Equation.DSMT4">
                  <p:embed/>
                  <p:pic>
                    <p:nvPicPr>
                      <p:cNvPr id="32770" name="Object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4088" y="1858963"/>
                        <a:ext cx="430212"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519" name="Oval 15"/>
          <p:cNvSpPr>
            <a:spLocks noChangeArrowheads="1"/>
          </p:cNvSpPr>
          <p:nvPr/>
        </p:nvSpPr>
        <p:spPr bwMode="auto">
          <a:xfrm>
            <a:off x="3009900" y="3544888"/>
            <a:ext cx="42863" cy="42862"/>
          </a:xfrm>
          <a:prstGeom prst="ellipse">
            <a:avLst/>
          </a:prstGeom>
          <a:solidFill>
            <a:srgbClr val="FF3300"/>
          </a:solidFill>
          <a:ln w="9525">
            <a:solidFill>
              <a:srgbClr val="FF33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e-IL"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graphicFrame>
        <p:nvGraphicFramePr>
          <p:cNvPr id="32772" name="Object 22"/>
          <p:cNvGraphicFramePr>
            <a:graphicFrameLocks noChangeAspect="1"/>
          </p:cNvGraphicFramePr>
          <p:nvPr/>
        </p:nvGraphicFramePr>
        <p:xfrm>
          <a:off x="1025525" y="606425"/>
          <a:ext cx="3011488" cy="781050"/>
        </p:xfrm>
        <a:graphic>
          <a:graphicData uri="http://schemas.openxmlformats.org/presentationml/2006/ole">
            <mc:AlternateContent xmlns:mc="http://schemas.openxmlformats.org/markup-compatibility/2006">
              <mc:Choice xmlns:v="urn:schemas-microsoft-com:vml" Requires="v">
                <p:oleObj spid="_x0000_s10585" name="Equation" r:id="rId6" imgW="1663700" imgH="431800" progId="Equation.DSMT4">
                  <p:embed/>
                </p:oleObj>
              </mc:Choice>
              <mc:Fallback>
                <p:oleObj name="Equation" r:id="rId6" imgW="1663700" imgH="431800" progId="Equation.DSMT4">
                  <p:embed/>
                  <p:pic>
                    <p:nvPicPr>
                      <p:cNvPr id="32772" name="Object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5525" y="606425"/>
                        <a:ext cx="3011488"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2773" name="Line 23"/>
          <p:cNvSpPr>
            <a:spLocks noChangeShapeType="1"/>
          </p:cNvSpPr>
          <p:nvPr/>
        </p:nvSpPr>
        <p:spPr bwMode="auto">
          <a:xfrm flipH="1">
            <a:off x="4746625" y="4481513"/>
            <a:ext cx="404813" cy="0"/>
          </a:xfrm>
          <a:prstGeom prst="line">
            <a:avLst/>
          </a:prstGeom>
          <a:noFill/>
          <a:ln w="9525">
            <a:solidFill>
              <a:schemeClr val="accent2"/>
            </a:solidFill>
            <a:round/>
            <a:headEnd/>
            <a:tailEnd type="triangle" w="lg"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graphicFrame>
        <p:nvGraphicFramePr>
          <p:cNvPr id="32774" name="Object 24"/>
          <p:cNvGraphicFramePr>
            <a:graphicFrameLocks noChangeAspect="1"/>
          </p:cNvGraphicFramePr>
          <p:nvPr/>
        </p:nvGraphicFramePr>
        <p:xfrm>
          <a:off x="4183063" y="4456113"/>
          <a:ext cx="1906587" cy="574675"/>
        </p:xfrm>
        <a:graphic>
          <a:graphicData uri="http://schemas.openxmlformats.org/presentationml/2006/ole">
            <mc:AlternateContent xmlns:mc="http://schemas.openxmlformats.org/markup-compatibility/2006">
              <mc:Choice xmlns:v="urn:schemas-microsoft-com:vml" Requires="v">
                <p:oleObj spid="_x0000_s10586" name="Equation" r:id="rId8" imgW="799753" imgH="241195" progId="Equation.DSMT4">
                  <p:embed/>
                </p:oleObj>
              </mc:Choice>
              <mc:Fallback>
                <p:oleObj name="Equation" r:id="rId8" imgW="799753" imgH="241195" progId="Equation.DSMT4">
                  <p:embed/>
                  <p:pic>
                    <p:nvPicPr>
                      <p:cNvPr id="32774" name="Object 2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83063" y="4456113"/>
                        <a:ext cx="190658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2775" name="Line 29"/>
          <p:cNvSpPr>
            <a:spLocks noChangeShapeType="1"/>
          </p:cNvSpPr>
          <p:nvPr/>
        </p:nvSpPr>
        <p:spPr bwMode="auto">
          <a:xfrm flipV="1">
            <a:off x="2879725" y="2444750"/>
            <a:ext cx="11113" cy="1819275"/>
          </a:xfrm>
          <a:prstGeom prst="line">
            <a:avLst/>
          </a:prstGeom>
          <a:noFill/>
          <a:ln w="9525">
            <a:solidFill>
              <a:srgbClr val="66CCFF"/>
            </a:solidFill>
            <a:round/>
            <a:headEnd/>
            <a:tailEnd type="triangle" w="med"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2776" name="Line 30"/>
          <p:cNvSpPr>
            <a:spLocks noChangeShapeType="1"/>
          </p:cNvSpPr>
          <p:nvPr/>
        </p:nvSpPr>
        <p:spPr bwMode="auto">
          <a:xfrm flipV="1">
            <a:off x="3355975" y="2444750"/>
            <a:ext cx="11113" cy="1819275"/>
          </a:xfrm>
          <a:prstGeom prst="line">
            <a:avLst/>
          </a:prstGeom>
          <a:noFill/>
          <a:ln w="9525">
            <a:solidFill>
              <a:srgbClr val="66CCFF"/>
            </a:solidFill>
            <a:round/>
            <a:headEnd/>
            <a:tailEnd type="triangle" w="med"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2777" name="Line 31"/>
          <p:cNvSpPr>
            <a:spLocks noChangeShapeType="1"/>
          </p:cNvSpPr>
          <p:nvPr/>
        </p:nvSpPr>
        <p:spPr bwMode="auto">
          <a:xfrm flipV="1">
            <a:off x="3833813" y="2444750"/>
            <a:ext cx="11112" cy="1819275"/>
          </a:xfrm>
          <a:prstGeom prst="line">
            <a:avLst/>
          </a:prstGeom>
          <a:noFill/>
          <a:ln w="9525">
            <a:solidFill>
              <a:srgbClr val="66CCFF"/>
            </a:solidFill>
            <a:round/>
            <a:headEnd/>
            <a:tailEnd type="triangle" w="med"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2778" name="Line 32"/>
          <p:cNvSpPr>
            <a:spLocks noChangeShapeType="1"/>
          </p:cNvSpPr>
          <p:nvPr/>
        </p:nvSpPr>
        <p:spPr bwMode="auto">
          <a:xfrm flipV="1">
            <a:off x="4310063" y="2444750"/>
            <a:ext cx="11112" cy="1819275"/>
          </a:xfrm>
          <a:prstGeom prst="line">
            <a:avLst/>
          </a:prstGeom>
          <a:noFill/>
          <a:ln w="9525">
            <a:solidFill>
              <a:srgbClr val="66CCFF"/>
            </a:solidFill>
            <a:round/>
            <a:headEnd/>
            <a:tailEnd type="triangle" w="med"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2779" name="Line 33"/>
          <p:cNvSpPr>
            <a:spLocks noChangeShapeType="1"/>
          </p:cNvSpPr>
          <p:nvPr/>
        </p:nvSpPr>
        <p:spPr bwMode="auto">
          <a:xfrm flipV="1">
            <a:off x="4786313" y="2444750"/>
            <a:ext cx="11112" cy="1819275"/>
          </a:xfrm>
          <a:prstGeom prst="line">
            <a:avLst/>
          </a:prstGeom>
          <a:noFill/>
          <a:ln w="9525">
            <a:solidFill>
              <a:srgbClr val="66CCFF"/>
            </a:solidFill>
            <a:round/>
            <a:headEnd/>
            <a:tailEnd type="triangle" w="med"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2780" name="Line 34"/>
          <p:cNvSpPr>
            <a:spLocks noChangeShapeType="1"/>
          </p:cNvSpPr>
          <p:nvPr/>
        </p:nvSpPr>
        <p:spPr bwMode="auto">
          <a:xfrm flipV="1">
            <a:off x="5264150" y="2444750"/>
            <a:ext cx="11113" cy="1819275"/>
          </a:xfrm>
          <a:prstGeom prst="line">
            <a:avLst/>
          </a:prstGeom>
          <a:noFill/>
          <a:ln w="9525">
            <a:solidFill>
              <a:srgbClr val="66CCFF"/>
            </a:solidFill>
            <a:round/>
            <a:headEnd/>
            <a:tailEnd type="triangle" w="med"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2781" name="Line 35"/>
          <p:cNvSpPr>
            <a:spLocks noChangeShapeType="1"/>
          </p:cNvSpPr>
          <p:nvPr/>
        </p:nvSpPr>
        <p:spPr bwMode="auto">
          <a:xfrm flipV="1">
            <a:off x="5740400" y="2444750"/>
            <a:ext cx="11113" cy="1819275"/>
          </a:xfrm>
          <a:prstGeom prst="line">
            <a:avLst/>
          </a:prstGeom>
          <a:noFill/>
          <a:ln w="9525">
            <a:solidFill>
              <a:srgbClr val="66CCFF"/>
            </a:solidFill>
            <a:round/>
            <a:headEnd/>
            <a:tailEnd type="triangle" w="med"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2782" name="Line 36"/>
          <p:cNvSpPr>
            <a:spLocks noChangeShapeType="1"/>
          </p:cNvSpPr>
          <p:nvPr/>
        </p:nvSpPr>
        <p:spPr bwMode="auto">
          <a:xfrm flipV="1">
            <a:off x="6216650" y="2444750"/>
            <a:ext cx="11113" cy="1819275"/>
          </a:xfrm>
          <a:prstGeom prst="line">
            <a:avLst/>
          </a:prstGeom>
          <a:noFill/>
          <a:ln w="9525">
            <a:solidFill>
              <a:srgbClr val="66CCFF"/>
            </a:solidFill>
            <a:round/>
            <a:headEnd/>
            <a:tailEnd type="triangle" w="med"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2783" name="Line 37"/>
          <p:cNvSpPr>
            <a:spLocks noChangeShapeType="1"/>
          </p:cNvSpPr>
          <p:nvPr/>
        </p:nvSpPr>
        <p:spPr bwMode="auto">
          <a:xfrm flipV="1">
            <a:off x="6694488" y="2444750"/>
            <a:ext cx="11112" cy="1819275"/>
          </a:xfrm>
          <a:prstGeom prst="line">
            <a:avLst/>
          </a:prstGeom>
          <a:noFill/>
          <a:ln w="9525">
            <a:solidFill>
              <a:srgbClr val="66CCFF"/>
            </a:solidFill>
            <a:round/>
            <a:headEnd/>
            <a:tailEnd type="triangle" w="med"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2784" name="Line 38"/>
          <p:cNvSpPr>
            <a:spLocks noChangeShapeType="1"/>
          </p:cNvSpPr>
          <p:nvPr/>
        </p:nvSpPr>
        <p:spPr bwMode="auto">
          <a:xfrm flipV="1">
            <a:off x="7170738" y="2444750"/>
            <a:ext cx="11112" cy="1819275"/>
          </a:xfrm>
          <a:prstGeom prst="line">
            <a:avLst/>
          </a:prstGeom>
          <a:noFill/>
          <a:ln w="9525">
            <a:solidFill>
              <a:srgbClr val="66CCFF"/>
            </a:solidFill>
            <a:round/>
            <a:headEnd/>
            <a:tailEnd type="triangle" w="med"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2785" name="Line 39"/>
          <p:cNvSpPr>
            <a:spLocks noChangeShapeType="1"/>
          </p:cNvSpPr>
          <p:nvPr/>
        </p:nvSpPr>
        <p:spPr bwMode="auto">
          <a:xfrm flipV="1">
            <a:off x="7646988" y="2444750"/>
            <a:ext cx="11112" cy="1819275"/>
          </a:xfrm>
          <a:prstGeom prst="line">
            <a:avLst/>
          </a:prstGeom>
          <a:noFill/>
          <a:ln w="9525">
            <a:solidFill>
              <a:srgbClr val="66CCFF"/>
            </a:solidFill>
            <a:round/>
            <a:headEnd/>
            <a:tailEnd type="triangle" w="med"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2786" name="Rectangle 40"/>
          <p:cNvSpPr>
            <a:spLocks noChangeArrowheads="1"/>
          </p:cNvSpPr>
          <p:nvPr/>
        </p:nvSpPr>
        <p:spPr bwMode="auto">
          <a:xfrm>
            <a:off x="2713038" y="4275138"/>
            <a:ext cx="5068887" cy="5715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e-IL"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545" name="Line 41"/>
          <p:cNvSpPr>
            <a:spLocks noChangeShapeType="1"/>
          </p:cNvSpPr>
          <p:nvPr/>
        </p:nvSpPr>
        <p:spPr bwMode="auto">
          <a:xfrm flipH="1" flipV="1">
            <a:off x="3035300" y="2290763"/>
            <a:ext cx="1588" cy="1273175"/>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2788" name="Line 42"/>
          <p:cNvSpPr>
            <a:spLocks noChangeShapeType="1"/>
          </p:cNvSpPr>
          <p:nvPr/>
        </p:nvSpPr>
        <p:spPr bwMode="auto">
          <a:xfrm flipV="1">
            <a:off x="3028950" y="3125788"/>
            <a:ext cx="9525" cy="42545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graphicFrame>
        <p:nvGraphicFramePr>
          <p:cNvPr id="32789" name="Object 43"/>
          <p:cNvGraphicFramePr>
            <a:graphicFrameLocks noChangeAspect="1"/>
          </p:cNvGraphicFramePr>
          <p:nvPr/>
        </p:nvGraphicFramePr>
        <p:xfrm>
          <a:off x="1622425" y="3570288"/>
          <a:ext cx="1211263" cy="425450"/>
        </p:xfrm>
        <a:graphic>
          <a:graphicData uri="http://schemas.openxmlformats.org/presentationml/2006/ole">
            <mc:AlternateContent xmlns:mc="http://schemas.openxmlformats.org/markup-compatibility/2006">
              <mc:Choice xmlns:v="urn:schemas-microsoft-com:vml" Requires="v">
                <p:oleObj spid="_x0000_s10587" name="Equation" r:id="rId10" imgW="685800" imgH="241300" progId="Equation.DSMT4">
                  <p:embed/>
                </p:oleObj>
              </mc:Choice>
              <mc:Fallback>
                <p:oleObj name="Equation" r:id="rId10" imgW="685800" imgH="241300" progId="Equation.DSMT4">
                  <p:embed/>
                  <p:pic>
                    <p:nvPicPr>
                      <p:cNvPr id="32789" name="Object 4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22425" y="3570288"/>
                        <a:ext cx="1211263"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32790" name="Group 87"/>
          <p:cNvGrpSpPr>
            <a:grpSpLocks/>
          </p:cNvGrpSpPr>
          <p:nvPr/>
        </p:nvGrpSpPr>
        <p:grpSpPr bwMode="auto">
          <a:xfrm>
            <a:off x="2859088" y="631825"/>
            <a:ext cx="4891087" cy="3257550"/>
            <a:chOff x="1801" y="266"/>
            <a:chExt cx="3081" cy="2052"/>
          </a:xfrm>
        </p:grpSpPr>
        <p:grpSp>
          <p:nvGrpSpPr>
            <p:cNvPr id="32816" name="Group 53"/>
            <p:cNvGrpSpPr>
              <a:grpSpLocks/>
            </p:cNvGrpSpPr>
            <p:nvPr/>
          </p:nvGrpSpPr>
          <p:grpSpPr bwMode="auto">
            <a:xfrm>
              <a:off x="1801" y="2123"/>
              <a:ext cx="3066" cy="195"/>
              <a:chOff x="1833" y="830"/>
              <a:chExt cx="3066" cy="195"/>
            </a:xfrm>
          </p:grpSpPr>
          <p:graphicFrame>
            <p:nvGraphicFramePr>
              <p:cNvPr id="32838" name="Object 44"/>
              <p:cNvGraphicFramePr>
                <a:graphicFrameLocks noChangeAspect="1"/>
              </p:cNvGraphicFramePr>
              <p:nvPr/>
            </p:nvGraphicFramePr>
            <p:xfrm>
              <a:off x="2193" y="830"/>
              <a:ext cx="181" cy="195"/>
            </p:xfrm>
            <a:graphic>
              <a:graphicData uri="http://schemas.openxmlformats.org/presentationml/2006/ole">
                <mc:AlternateContent xmlns:mc="http://schemas.openxmlformats.org/markup-compatibility/2006">
                  <mc:Choice xmlns:v="urn:schemas-microsoft-com:vml" Requires="v">
                    <p:oleObj spid="_x0000_s10588" name="Equation" r:id="rId12" imgW="164814" imgH="177492" progId="Equation.DSMT4">
                      <p:embed/>
                    </p:oleObj>
                  </mc:Choice>
                  <mc:Fallback>
                    <p:oleObj name="Equation" r:id="rId12" imgW="164814" imgH="177492" progId="Equation.DSMT4">
                      <p:embed/>
                      <p:pic>
                        <p:nvPicPr>
                          <p:cNvPr id="32838" name="Object 4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93" y="830"/>
                            <a:ext cx="181"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839" name="Object 45"/>
              <p:cNvGraphicFramePr>
                <a:graphicFrameLocks noChangeAspect="1"/>
              </p:cNvGraphicFramePr>
              <p:nvPr/>
            </p:nvGraphicFramePr>
            <p:xfrm>
              <a:off x="1833" y="830"/>
              <a:ext cx="181" cy="195"/>
            </p:xfrm>
            <a:graphic>
              <a:graphicData uri="http://schemas.openxmlformats.org/presentationml/2006/ole">
                <mc:AlternateContent xmlns:mc="http://schemas.openxmlformats.org/markup-compatibility/2006">
                  <mc:Choice xmlns:v="urn:schemas-microsoft-com:vml" Requires="v">
                    <p:oleObj spid="_x0000_s10589" name="Equation" r:id="rId14" imgW="164814" imgH="177492" progId="Equation.DSMT4">
                      <p:embed/>
                    </p:oleObj>
                  </mc:Choice>
                  <mc:Fallback>
                    <p:oleObj name="Equation" r:id="rId14" imgW="164814" imgH="177492" progId="Equation.DSMT4">
                      <p:embed/>
                      <p:pic>
                        <p:nvPicPr>
                          <p:cNvPr id="32839" name="Object 4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833" y="830"/>
                            <a:ext cx="181"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840" name="Object 46"/>
              <p:cNvGraphicFramePr>
                <a:graphicFrameLocks noChangeAspect="1"/>
              </p:cNvGraphicFramePr>
              <p:nvPr/>
            </p:nvGraphicFramePr>
            <p:xfrm>
              <a:off x="2554" y="830"/>
              <a:ext cx="181" cy="195"/>
            </p:xfrm>
            <a:graphic>
              <a:graphicData uri="http://schemas.openxmlformats.org/presentationml/2006/ole">
                <mc:AlternateContent xmlns:mc="http://schemas.openxmlformats.org/markup-compatibility/2006">
                  <mc:Choice xmlns:v="urn:schemas-microsoft-com:vml" Requires="v">
                    <p:oleObj spid="_x0000_s10590" name="Equation" r:id="rId15" imgW="164814" imgH="177492" progId="Equation.DSMT4">
                      <p:embed/>
                    </p:oleObj>
                  </mc:Choice>
                  <mc:Fallback>
                    <p:oleObj name="Equation" r:id="rId15" imgW="164814" imgH="177492" progId="Equation.DSMT4">
                      <p:embed/>
                      <p:pic>
                        <p:nvPicPr>
                          <p:cNvPr id="32840" name="Object 4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54" y="830"/>
                            <a:ext cx="181"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841" name="Object 47"/>
              <p:cNvGraphicFramePr>
                <a:graphicFrameLocks noChangeAspect="1"/>
              </p:cNvGraphicFramePr>
              <p:nvPr/>
            </p:nvGraphicFramePr>
            <p:xfrm>
              <a:off x="2914" y="830"/>
              <a:ext cx="181" cy="195"/>
            </p:xfrm>
            <a:graphic>
              <a:graphicData uri="http://schemas.openxmlformats.org/presentationml/2006/ole">
                <mc:AlternateContent xmlns:mc="http://schemas.openxmlformats.org/markup-compatibility/2006">
                  <mc:Choice xmlns:v="urn:schemas-microsoft-com:vml" Requires="v">
                    <p:oleObj spid="_x0000_s10591" name="Equation" r:id="rId16" imgW="164814" imgH="177492" progId="Equation.DSMT4">
                      <p:embed/>
                    </p:oleObj>
                  </mc:Choice>
                  <mc:Fallback>
                    <p:oleObj name="Equation" r:id="rId16" imgW="164814" imgH="177492" progId="Equation.DSMT4">
                      <p:embed/>
                      <p:pic>
                        <p:nvPicPr>
                          <p:cNvPr id="32841" name="Object 4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14" y="830"/>
                            <a:ext cx="181"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842" name="Object 48"/>
              <p:cNvGraphicFramePr>
                <a:graphicFrameLocks noChangeAspect="1"/>
              </p:cNvGraphicFramePr>
              <p:nvPr/>
            </p:nvGraphicFramePr>
            <p:xfrm>
              <a:off x="3275" y="830"/>
              <a:ext cx="181" cy="195"/>
            </p:xfrm>
            <a:graphic>
              <a:graphicData uri="http://schemas.openxmlformats.org/presentationml/2006/ole">
                <mc:AlternateContent xmlns:mc="http://schemas.openxmlformats.org/markup-compatibility/2006">
                  <mc:Choice xmlns:v="urn:schemas-microsoft-com:vml" Requires="v">
                    <p:oleObj spid="_x0000_s10592" name="Equation" r:id="rId17" imgW="164814" imgH="177492" progId="Equation.DSMT4">
                      <p:embed/>
                    </p:oleObj>
                  </mc:Choice>
                  <mc:Fallback>
                    <p:oleObj name="Equation" r:id="rId17" imgW="164814" imgH="177492" progId="Equation.DSMT4">
                      <p:embed/>
                      <p:pic>
                        <p:nvPicPr>
                          <p:cNvPr id="32842" name="Object 4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275" y="830"/>
                            <a:ext cx="181"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843" name="Object 49"/>
              <p:cNvGraphicFramePr>
                <a:graphicFrameLocks noChangeAspect="1"/>
              </p:cNvGraphicFramePr>
              <p:nvPr/>
            </p:nvGraphicFramePr>
            <p:xfrm>
              <a:off x="3636" y="830"/>
              <a:ext cx="181" cy="195"/>
            </p:xfrm>
            <a:graphic>
              <a:graphicData uri="http://schemas.openxmlformats.org/presentationml/2006/ole">
                <mc:AlternateContent xmlns:mc="http://schemas.openxmlformats.org/markup-compatibility/2006">
                  <mc:Choice xmlns:v="urn:schemas-microsoft-com:vml" Requires="v">
                    <p:oleObj spid="_x0000_s10593" name="Equation" r:id="rId18" imgW="164814" imgH="177492" progId="Equation.DSMT4">
                      <p:embed/>
                    </p:oleObj>
                  </mc:Choice>
                  <mc:Fallback>
                    <p:oleObj name="Equation" r:id="rId18" imgW="164814" imgH="177492" progId="Equation.DSMT4">
                      <p:embed/>
                      <p:pic>
                        <p:nvPicPr>
                          <p:cNvPr id="32843" name="Object 4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36" y="830"/>
                            <a:ext cx="181"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844" name="Object 50"/>
              <p:cNvGraphicFramePr>
                <a:graphicFrameLocks noChangeAspect="1"/>
              </p:cNvGraphicFramePr>
              <p:nvPr/>
            </p:nvGraphicFramePr>
            <p:xfrm>
              <a:off x="3996" y="830"/>
              <a:ext cx="181" cy="195"/>
            </p:xfrm>
            <a:graphic>
              <a:graphicData uri="http://schemas.openxmlformats.org/presentationml/2006/ole">
                <mc:AlternateContent xmlns:mc="http://schemas.openxmlformats.org/markup-compatibility/2006">
                  <mc:Choice xmlns:v="urn:schemas-microsoft-com:vml" Requires="v">
                    <p:oleObj spid="_x0000_s10594" name="Equation" r:id="rId19" imgW="164814" imgH="177492" progId="Equation.DSMT4">
                      <p:embed/>
                    </p:oleObj>
                  </mc:Choice>
                  <mc:Fallback>
                    <p:oleObj name="Equation" r:id="rId19" imgW="164814" imgH="177492" progId="Equation.DSMT4">
                      <p:embed/>
                      <p:pic>
                        <p:nvPicPr>
                          <p:cNvPr id="32844" name="Object 5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996" y="830"/>
                            <a:ext cx="181"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845" name="Object 51"/>
              <p:cNvGraphicFramePr>
                <a:graphicFrameLocks noChangeAspect="1"/>
              </p:cNvGraphicFramePr>
              <p:nvPr/>
            </p:nvGraphicFramePr>
            <p:xfrm>
              <a:off x="4357" y="830"/>
              <a:ext cx="181" cy="195"/>
            </p:xfrm>
            <a:graphic>
              <a:graphicData uri="http://schemas.openxmlformats.org/presentationml/2006/ole">
                <mc:AlternateContent xmlns:mc="http://schemas.openxmlformats.org/markup-compatibility/2006">
                  <mc:Choice xmlns:v="urn:schemas-microsoft-com:vml" Requires="v">
                    <p:oleObj spid="_x0000_s10595" name="Equation" r:id="rId20" imgW="164814" imgH="177492" progId="Equation.DSMT4">
                      <p:embed/>
                    </p:oleObj>
                  </mc:Choice>
                  <mc:Fallback>
                    <p:oleObj name="Equation" r:id="rId20" imgW="164814" imgH="177492" progId="Equation.DSMT4">
                      <p:embed/>
                      <p:pic>
                        <p:nvPicPr>
                          <p:cNvPr id="32845" name="Object 5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357" y="830"/>
                            <a:ext cx="181"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846" name="Object 52"/>
              <p:cNvGraphicFramePr>
                <a:graphicFrameLocks noChangeAspect="1"/>
              </p:cNvGraphicFramePr>
              <p:nvPr/>
            </p:nvGraphicFramePr>
            <p:xfrm>
              <a:off x="4718" y="830"/>
              <a:ext cx="181" cy="195"/>
            </p:xfrm>
            <a:graphic>
              <a:graphicData uri="http://schemas.openxmlformats.org/presentationml/2006/ole">
                <mc:AlternateContent xmlns:mc="http://schemas.openxmlformats.org/markup-compatibility/2006">
                  <mc:Choice xmlns:v="urn:schemas-microsoft-com:vml" Requires="v">
                    <p:oleObj spid="_x0000_s10596" name="Equation" r:id="rId21" imgW="164814" imgH="177492" progId="Equation.DSMT4">
                      <p:embed/>
                    </p:oleObj>
                  </mc:Choice>
                  <mc:Fallback>
                    <p:oleObj name="Equation" r:id="rId21" imgW="164814" imgH="177492" progId="Equation.DSMT4">
                      <p:embed/>
                      <p:pic>
                        <p:nvPicPr>
                          <p:cNvPr id="32846" name="Object 5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18" y="830"/>
                            <a:ext cx="181"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32817" name="Group 54"/>
            <p:cNvGrpSpPr>
              <a:grpSpLocks/>
            </p:cNvGrpSpPr>
            <p:nvPr/>
          </p:nvGrpSpPr>
          <p:grpSpPr bwMode="auto">
            <a:xfrm>
              <a:off x="1803" y="1746"/>
              <a:ext cx="3066" cy="195"/>
              <a:chOff x="1833" y="830"/>
              <a:chExt cx="3066" cy="195"/>
            </a:xfrm>
          </p:grpSpPr>
          <p:graphicFrame>
            <p:nvGraphicFramePr>
              <p:cNvPr id="32829" name="Object 55"/>
              <p:cNvGraphicFramePr>
                <a:graphicFrameLocks noChangeAspect="1"/>
              </p:cNvGraphicFramePr>
              <p:nvPr/>
            </p:nvGraphicFramePr>
            <p:xfrm>
              <a:off x="2193" y="830"/>
              <a:ext cx="181" cy="195"/>
            </p:xfrm>
            <a:graphic>
              <a:graphicData uri="http://schemas.openxmlformats.org/presentationml/2006/ole">
                <mc:AlternateContent xmlns:mc="http://schemas.openxmlformats.org/markup-compatibility/2006">
                  <mc:Choice xmlns:v="urn:schemas-microsoft-com:vml" Requires="v">
                    <p:oleObj spid="_x0000_s10597" name="Equation" r:id="rId22" imgW="164814" imgH="177492" progId="Equation.DSMT4">
                      <p:embed/>
                    </p:oleObj>
                  </mc:Choice>
                  <mc:Fallback>
                    <p:oleObj name="Equation" r:id="rId22" imgW="164814" imgH="177492" progId="Equation.DSMT4">
                      <p:embed/>
                      <p:pic>
                        <p:nvPicPr>
                          <p:cNvPr id="32829" name="Object 5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93" y="830"/>
                            <a:ext cx="181"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830" name="Object 56"/>
              <p:cNvGraphicFramePr>
                <a:graphicFrameLocks noChangeAspect="1"/>
              </p:cNvGraphicFramePr>
              <p:nvPr/>
            </p:nvGraphicFramePr>
            <p:xfrm>
              <a:off x="1833" y="830"/>
              <a:ext cx="181" cy="195"/>
            </p:xfrm>
            <a:graphic>
              <a:graphicData uri="http://schemas.openxmlformats.org/presentationml/2006/ole">
                <mc:AlternateContent xmlns:mc="http://schemas.openxmlformats.org/markup-compatibility/2006">
                  <mc:Choice xmlns:v="urn:schemas-microsoft-com:vml" Requires="v">
                    <p:oleObj spid="_x0000_s10598" name="Equation" r:id="rId23" imgW="164814" imgH="177492" progId="Equation.DSMT4">
                      <p:embed/>
                    </p:oleObj>
                  </mc:Choice>
                  <mc:Fallback>
                    <p:oleObj name="Equation" r:id="rId23" imgW="164814" imgH="177492" progId="Equation.DSMT4">
                      <p:embed/>
                      <p:pic>
                        <p:nvPicPr>
                          <p:cNvPr id="32830" name="Object 5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833" y="830"/>
                            <a:ext cx="181"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831" name="Object 57"/>
              <p:cNvGraphicFramePr>
                <a:graphicFrameLocks noChangeAspect="1"/>
              </p:cNvGraphicFramePr>
              <p:nvPr/>
            </p:nvGraphicFramePr>
            <p:xfrm>
              <a:off x="2554" y="830"/>
              <a:ext cx="181" cy="195"/>
            </p:xfrm>
            <a:graphic>
              <a:graphicData uri="http://schemas.openxmlformats.org/presentationml/2006/ole">
                <mc:AlternateContent xmlns:mc="http://schemas.openxmlformats.org/markup-compatibility/2006">
                  <mc:Choice xmlns:v="urn:schemas-microsoft-com:vml" Requires="v">
                    <p:oleObj spid="_x0000_s10599" name="Equation" r:id="rId24" imgW="164814" imgH="177492" progId="Equation.DSMT4">
                      <p:embed/>
                    </p:oleObj>
                  </mc:Choice>
                  <mc:Fallback>
                    <p:oleObj name="Equation" r:id="rId24" imgW="164814" imgH="177492" progId="Equation.DSMT4">
                      <p:embed/>
                      <p:pic>
                        <p:nvPicPr>
                          <p:cNvPr id="32831" name="Object 5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54" y="830"/>
                            <a:ext cx="181"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832" name="Object 58"/>
              <p:cNvGraphicFramePr>
                <a:graphicFrameLocks noChangeAspect="1"/>
              </p:cNvGraphicFramePr>
              <p:nvPr/>
            </p:nvGraphicFramePr>
            <p:xfrm>
              <a:off x="2914" y="830"/>
              <a:ext cx="181" cy="195"/>
            </p:xfrm>
            <a:graphic>
              <a:graphicData uri="http://schemas.openxmlformats.org/presentationml/2006/ole">
                <mc:AlternateContent xmlns:mc="http://schemas.openxmlformats.org/markup-compatibility/2006">
                  <mc:Choice xmlns:v="urn:schemas-microsoft-com:vml" Requires="v">
                    <p:oleObj spid="_x0000_s10600" name="Equation" r:id="rId25" imgW="164814" imgH="177492" progId="Equation.DSMT4">
                      <p:embed/>
                    </p:oleObj>
                  </mc:Choice>
                  <mc:Fallback>
                    <p:oleObj name="Equation" r:id="rId25" imgW="164814" imgH="177492" progId="Equation.DSMT4">
                      <p:embed/>
                      <p:pic>
                        <p:nvPicPr>
                          <p:cNvPr id="32832" name="Object 5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14" y="830"/>
                            <a:ext cx="181"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833" name="Object 59"/>
              <p:cNvGraphicFramePr>
                <a:graphicFrameLocks noChangeAspect="1"/>
              </p:cNvGraphicFramePr>
              <p:nvPr/>
            </p:nvGraphicFramePr>
            <p:xfrm>
              <a:off x="3275" y="830"/>
              <a:ext cx="181" cy="195"/>
            </p:xfrm>
            <a:graphic>
              <a:graphicData uri="http://schemas.openxmlformats.org/presentationml/2006/ole">
                <mc:AlternateContent xmlns:mc="http://schemas.openxmlformats.org/markup-compatibility/2006">
                  <mc:Choice xmlns:v="urn:schemas-microsoft-com:vml" Requires="v">
                    <p:oleObj spid="_x0000_s10601" name="Equation" r:id="rId26" imgW="164814" imgH="177492" progId="Equation.DSMT4">
                      <p:embed/>
                    </p:oleObj>
                  </mc:Choice>
                  <mc:Fallback>
                    <p:oleObj name="Equation" r:id="rId26" imgW="164814" imgH="177492" progId="Equation.DSMT4">
                      <p:embed/>
                      <p:pic>
                        <p:nvPicPr>
                          <p:cNvPr id="32833" name="Object 5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275" y="830"/>
                            <a:ext cx="181"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834" name="Object 60"/>
              <p:cNvGraphicFramePr>
                <a:graphicFrameLocks noChangeAspect="1"/>
              </p:cNvGraphicFramePr>
              <p:nvPr/>
            </p:nvGraphicFramePr>
            <p:xfrm>
              <a:off x="3636" y="830"/>
              <a:ext cx="181" cy="195"/>
            </p:xfrm>
            <a:graphic>
              <a:graphicData uri="http://schemas.openxmlformats.org/presentationml/2006/ole">
                <mc:AlternateContent xmlns:mc="http://schemas.openxmlformats.org/markup-compatibility/2006">
                  <mc:Choice xmlns:v="urn:schemas-microsoft-com:vml" Requires="v">
                    <p:oleObj spid="_x0000_s10602" name="Equation" r:id="rId27" imgW="164814" imgH="177492" progId="Equation.DSMT4">
                      <p:embed/>
                    </p:oleObj>
                  </mc:Choice>
                  <mc:Fallback>
                    <p:oleObj name="Equation" r:id="rId27" imgW="164814" imgH="177492" progId="Equation.DSMT4">
                      <p:embed/>
                      <p:pic>
                        <p:nvPicPr>
                          <p:cNvPr id="32834" name="Object 6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36" y="830"/>
                            <a:ext cx="181"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835" name="Object 61"/>
              <p:cNvGraphicFramePr>
                <a:graphicFrameLocks noChangeAspect="1"/>
              </p:cNvGraphicFramePr>
              <p:nvPr/>
            </p:nvGraphicFramePr>
            <p:xfrm>
              <a:off x="3996" y="830"/>
              <a:ext cx="181" cy="195"/>
            </p:xfrm>
            <a:graphic>
              <a:graphicData uri="http://schemas.openxmlformats.org/presentationml/2006/ole">
                <mc:AlternateContent xmlns:mc="http://schemas.openxmlformats.org/markup-compatibility/2006">
                  <mc:Choice xmlns:v="urn:schemas-microsoft-com:vml" Requires="v">
                    <p:oleObj spid="_x0000_s10603" name="Equation" r:id="rId28" imgW="164814" imgH="177492" progId="Equation.DSMT4">
                      <p:embed/>
                    </p:oleObj>
                  </mc:Choice>
                  <mc:Fallback>
                    <p:oleObj name="Equation" r:id="rId28" imgW="164814" imgH="177492" progId="Equation.DSMT4">
                      <p:embed/>
                      <p:pic>
                        <p:nvPicPr>
                          <p:cNvPr id="32835" name="Object 6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996" y="830"/>
                            <a:ext cx="181"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836" name="Object 62"/>
              <p:cNvGraphicFramePr>
                <a:graphicFrameLocks noChangeAspect="1"/>
              </p:cNvGraphicFramePr>
              <p:nvPr/>
            </p:nvGraphicFramePr>
            <p:xfrm>
              <a:off x="4357" y="830"/>
              <a:ext cx="181" cy="195"/>
            </p:xfrm>
            <a:graphic>
              <a:graphicData uri="http://schemas.openxmlformats.org/presentationml/2006/ole">
                <mc:AlternateContent xmlns:mc="http://schemas.openxmlformats.org/markup-compatibility/2006">
                  <mc:Choice xmlns:v="urn:schemas-microsoft-com:vml" Requires="v">
                    <p:oleObj spid="_x0000_s10604" name="Equation" r:id="rId29" imgW="164814" imgH="177492" progId="Equation.DSMT4">
                      <p:embed/>
                    </p:oleObj>
                  </mc:Choice>
                  <mc:Fallback>
                    <p:oleObj name="Equation" r:id="rId29" imgW="164814" imgH="177492" progId="Equation.DSMT4">
                      <p:embed/>
                      <p:pic>
                        <p:nvPicPr>
                          <p:cNvPr id="32836" name="Object 6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357" y="830"/>
                            <a:ext cx="181"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837" name="Object 63"/>
              <p:cNvGraphicFramePr>
                <a:graphicFrameLocks noChangeAspect="1"/>
              </p:cNvGraphicFramePr>
              <p:nvPr/>
            </p:nvGraphicFramePr>
            <p:xfrm>
              <a:off x="4718" y="830"/>
              <a:ext cx="181" cy="195"/>
            </p:xfrm>
            <a:graphic>
              <a:graphicData uri="http://schemas.openxmlformats.org/presentationml/2006/ole">
                <mc:AlternateContent xmlns:mc="http://schemas.openxmlformats.org/markup-compatibility/2006">
                  <mc:Choice xmlns:v="urn:schemas-microsoft-com:vml" Requires="v">
                    <p:oleObj spid="_x0000_s10605" name="Equation" r:id="rId30" imgW="164814" imgH="177492" progId="Equation.DSMT4">
                      <p:embed/>
                    </p:oleObj>
                  </mc:Choice>
                  <mc:Fallback>
                    <p:oleObj name="Equation" r:id="rId30" imgW="164814" imgH="177492" progId="Equation.DSMT4">
                      <p:embed/>
                      <p:pic>
                        <p:nvPicPr>
                          <p:cNvPr id="32837" name="Object 6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18" y="830"/>
                            <a:ext cx="181"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32818" name="Group 64"/>
            <p:cNvGrpSpPr>
              <a:grpSpLocks/>
            </p:cNvGrpSpPr>
            <p:nvPr/>
          </p:nvGrpSpPr>
          <p:grpSpPr bwMode="auto">
            <a:xfrm>
              <a:off x="1816" y="1362"/>
              <a:ext cx="3066" cy="195"/>
              <a:chOff x="1833" y="830"/>
              <a:chExt cx="3066" cy="195"/>
            </a:xfrm>
          </p:grpSpPr>
          <p:graphicFrame>
            <p:nvGraphicFramePr>
              <p:cNvPr id="32820" name="Object 65"/>
              <p:cNvGraphicFramePr>
                <a:graphicFrameLocks noChangeAspect="1"/>
              </p:cNvGraphicFramePr>
              <p:nvPr/>
            </p:nvGraphicFramePr>
            <p:xfrm>
              <a:off x="2193" y="830"/>
              <a:ext cx="181" cy="195"/>
            </p:xfrm>
            <a:graphic>
              <a:graphicData uri="http://schemas.openxmlformats.org/presentationml/2006/ole">
                <mc:AlternateContent xmlns:mc="http://schemas.openxmlformats.org/markup-compatibility/2006">
                  <mc:Choice xmlns:v="urn:schemas-microsoft-com:vml" Requires="v">
                    <p:oleObj spid="_x0000_s10606" name="Equation" r:id="rId31" imgW="164814" imgH="177492" progId="Equation.DSMT4">
                      <p:embed/>
                    </p:oleObj>
                  </mc:Choice>
                  <mc:Fallback>
                    <p:oleObj name="Equation" r:id="rId31" imgW="164814" imgH="177492" progId="Equation.DSMT4">
                      <p:embed/>
                      <p:pic>
                        <p:nvPicPr>
                          <p:cNvPr id="32820" name="Object 6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93" y="830"/>
                            <a:ext cx="181"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821" name="Object 66"/>
              <p:cNvGraphicFramePr>
                <a:graphicFrameLocks noChangeAspect="1"/>
              </p:cNvGraphicFramePr>
              <p:nvPr/>
            </p:nvGraphicFramePr>
            <p:xfrm>
              <a:off x="1833" y="830"/>
              <a:ext cx="181" cy="195"/>
            </p:xfrm>
            <a:graphic>
              <a:graphicData uri="http://schemas.openxmlformats.org/presentationml/2006/ole">
                <mc:AlternateContent xmlns:mc="http://schemas.openxmlformats.org/markup-compatibility/2006">
                  <mc:Choice xmlns:v="urn:schemas-microsoft-com:vml" Requires="v">
                    <p:oleObj spid="_x0000_s10607" name="Equation" r:id="rId32" imgW="164814" imgH="177492" progId="Equation.DSMT4">
                      <p:embed/>
                    </p:oleObj>
                  </mc:Choice>
                  <mc:Fallback>
                    <p:oleObj name="Equation" r:id="rId32" imgW="164814" imgH="177492" progId="Equation.DSMT4">
                      <p:embed/>
                      <p:pic>
                        <p:nvPicPr>
                          <p:cNvPr id="32821" name="Object 6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833" y="830"/>
                            <a:ext cx="181"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822" name="Object 67"/>
              <p:cNvGraphicFramePr>
                <a:graphicFrameLocks noChangeAspect="1"/>
              </p:cNvGraphicFramePr>
              <p:nvPr/>
            </p:nvGraphicFramePr>
            <p:xfrm>
              <a:off x="2554" y="830"/>
              <a:ext cx="181" cy="195"/>
            </p:xfrm>
            <a:graphic>
              <a:graphicData uri="http://schemas.openxmlformats.org/presentationml/2006/ole">
                <mc:AlternateContent xmlns:mc="http://schemas.openxmlformats.org/markup-compatibility/2006">
                  <mc:Choice xmlns:v="urn:schemas-microsoft-com:vml" Requires="v">
                    <p:oleObj spid="_x0000_s10608" name="Equation" r:id="rId33" imgW="164814" imgH="177492" progId="Equation.DSMT4">
                      <p:embed/>
                    </p:oleObj>
                  </mc:Choice>
                  <mc:Fallback>
                    <p:oleObj name="Equation" r:id="rId33" imgW="164814" imgH="177492" progId="Equation.DSMT4">
                      <p:embed/>
                      <p:pic>
                        <p:nvPicPr>
                          <p:cNvPr id="32822" name="Object 6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54" y="830"/>
                            <a:ext cx="181"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823" name="Object 68"/>
              <p:cNvGraphicFramePr>
                <a:graphicFrameLocks noChangeAspect="1"/>
              </p:cNvGraphicFramePr>
              <p:nvPr/>
            </p:nvGraphicFramePr>
            <p:xfrm>
              <a:off x="2914" y="830"/>
              <a:ext cx="181" cy="195"/>
            </p:xfrm>
            <a:graphic>
              <a:graphicData uri="http://schemas.openxmlformats.org/presentationml/2006/ole">
                <mc:AlternateContent xmlns:mc="http://schemas.openxmlformats.org/markup-compatibility/2006">
                  <mc:Choice xmlns:v="urn:schemas-microsoft-com:vml" Requires="v">
                    <p:oleObj spid="_x0000_s10609" name="Equation" r:id="rId34" imgW="164814" imgH="177492" progId="Equation.DSMT4">
                      <p:embed/>
                    </p:oleObj>
                  </mc:Choice>
                  <mc:Fallback>
                    <p:oleObj name="Equation" r:id="rId34" imgW="164814" imgH="177492" progId="Equation.DSMT4">
                      <p:embed/>
                      <p:pic>
                        <p:nvPicPr>
                          <p:cNvPr id="32823" name="Object 6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14" y="830"/>
                            <a:ext cx="181"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824" name="Object 69"/>
              <p:cNvGraphicFramePr>
                <a:graphicFrameLocks noChangeAspect="1"/>
              </p:cNvGraphicFramePr>
              <p:nvPr/>
            </p:nvGraphicFramePr>
            <p:xfrm>
              <a:off x="3275" y="830"/>
              <a:ext cx="181" cy="195"/>
            </p:xfrm>
            <a:graphic>
              <a:graphicData uri="http://schemas.openxmlformats.org/presentationml/2006/ole">
                <mc:AlternateContent xmlns:mc="http://schemas.openxmlformats.org/markup-compatibility/2006">
                  <mc:Choice xmlns:v="urn:schemas-microsoft-com:vml" Requires="v">
                    <p:oleObj spid="_x0000_s10610" name="Equation" r:id="rId35" imgW="164814" imgH="177492" progId="Equation.DSMT4">
                      <p:embed/>
                    </p:oleObj>
                  </mc:Choice>
                  <mc:Fallback>
                    <p:oleObj name="Equation" r:id="rId35" imgW="164814" imgH="177492" progId="Equation.DSMT4">
                      <p:embed/>
                      <p:pic>
                        <p:nvPicPr>
                          <p:cNvPr id="32824" name="Object 6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275" y="830"/>
                            <a:ext cx="181"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825" name="Object 70"/>
              <p:cNvGraphicFramePr>
                <a:graphicFrameLocks noChangeAspect="1"/>
              </p:cNvGraphicFramePr>
              <p:nvPr/>
            </p:nvGraphicFramePr>
            <p:xfrm>
              <a:off x="3636" y="830"/>
              <a:ext cx="181" cy="195"/>
            </p:xfrm>
            <a:graphic>
              <a:graphicData uri="http://schemas.openxmlformats.org/presentationml/2006/ole">
                <mc:AlternateContent xmlns:mc="http://schemas.openxmlformats.org/markup-compatibility/2006">
                  <mc:Choice xmlns:v="urn:schemas-microsoft-com:vml" Requires="v">
                    <p:oleObj spid="_x0000_s10611" name="Equation" r:id="rId36" imgW="164814" imgH="177492" progId="Equation.DSMT4">
                      <p:embed/>
                    </p:oleObj>
                  </mc:Choice>
                  <mc:Fallback>
                    <p:oleObj name="Equation" r:id="rId36" imgW="164814" imgH="177492" progId="Equation.DSMT4">
                      <p:embed/>
                      <p:pic>
                        <p:nvPicPr>
                          <p:cNvPr id="32825" name="Object 7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36" y="830"/>
                            <a:ext cx="181"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826" name="Object 71"/>
              <p:cNvGraphicFramePr>
                <a:graphicFrameLocks noChangeAspect="1"/>
              </p:cNvGraphicFramePr>
              <p:nvPr/>
            </p:nvGraphicFramePr>
            <p:xfrm>
              <a:off x="3996" y="830"/>
              <a:ext cx="181" cy="195"/>
            </p:xfrm>
            <a:graphic>
              <a:graphicData uri="http://schemas.openxmlformats.org/presentationml/2006/ole">
                <mc:AlternateContent xmlns:mc="http://schemas.openxmlformats.org/markup-compatibility/2006">
                  <mc:Choice xmlns:v="urn:schemas-microsoft-com:vml" Requires="v">
                    <p:oleObj spid="_x0000_s10612" name="Equation" r:id="rId37" imgW="164814" imgH="177492" progId="Equation.DSMT4">
                      <p:embed/>
                    </p:oleObj>
                  </mc:Choice>
                  <mc:Fallback>
                    <p:oleObj name="Equation" r:id="rId37" imgW="164814" imgH="177492" progId="Equation.DSMT4">
                      <p:embed/>
                      <p:pic>
                        <p:nvPicPr>
                          <p:cNvPr id="32826" name="Object 7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996" y="830"/>
                            <a:ext cx="181"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827" name="Object 72"/>
              <p:cNvGraphicFramePr>
                <a:graphicFrameLocks noChangeAspect="1"/>
              </p:cNvGraphicFramePr>
              <p:nvPr/>
            </p:nvGraphicFramePr>
            <p:xfrm>
              <a:off x="4357" y="830"/>
              <a:ext cx="181" cy="195"/>
            </p:xfrm>
            <a:graphic>
              <a:graphicData uri="http://schemas.openxmlformats.org/presentationml/2006/ole">
                <mc:AlternateContent xmlns:mc="http://schemas.openxmlformats.org/markup-compatibility/2006">
                  <mc:Choice xmlns:v="urn:schemas-microsoft-com:vml" Requires="v">
                    <p:oleObj spid="_x0000_s10613" name="Equation" r:id="rId38" imgW="164814" imgH="177492" progId="Equation.DSMT4">
                      <p:embed/>
                    </p:oleObj>
                  </mc:Choice>
                  <mc:Fallback>
                    <p:oleObj name="Equation" r:id="rId38" imgW="164814" imgH="177492" progId="Equation.DSMT4">
                      <p:embed/>
                      <p:pic>
                        <p:nvPicPr>
                          <p:cNvPr id="32827" name="Object 7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357" y="830"/>
                            <a:ext cx="181"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828" name="Object 73"/>
              <p:cNvGraphicFramePr>
                <a:graphicFrameLocks noChangeAspect="1"/>
              </p:cNvGraphicFramePr>
              <p:nvPr/>
            </p:nvGraphicFramePr>
            <p:xfrm>
              <a:off x="4718" y="830"/>
              <a:ext cx="181" cy="195"/>
            </p:xfrm>
            <a:graphic>
              <a:graphicData uri="http://schemas.openxmlformats.org/presentationml/2006/ole">
                <mc:AlternateContent xmlns:mc="http://schemas.openxmlformats.org/markup-compatibility/2006">
                  <mc:Choice xmlns:v="urn:schemas-microsoft-com:vml" Requires="v">
                    <p:oleObj spid="_x0000_s10614" name="Equation" r:id="rId39" imgW="164814" imgH="177492" progId="Equation.DSMT4">
                      <p:embed/>
                    </p:oleObj>
                  </mc:Choice>
                  <mc:Fallback>
                    <p:oleObj name="Equation" r:id="rId39" imgW="164814" imgH="177492" progId="Equation.DSMT4">
                      <p:embed/>
                      <p:pic>
                        <p:nvPicPr>
                          <p:cNvPr id="32828" name="Object 7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18" y="830"/>
                            <a:ext cx="181"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aphicFrame>
          <p:nvGraphicFramePr>
            <p:cNvPr id="32819" name="Object 78"/>
            <p:cNvGraphicFramePr>
              <a:graphicFrameLocks noChangeAspect="1"/>
            </p:cNvGraphicFramePr>
            <p:nvPr/>
          </p:nvGraphicFramePr>
          <p:xfrm>
            <a:off x="2754" y="266"/>
            <a:ext cx="1907" cy="454"/>
          </p:xfrm>
          <a:graphic>
            <a:graphicData uri="http://schemas.openxmlformats.org/presentationml/2006/ole">
              <mc:AlternateContent xmlns:mc="http://schemas.openxmlformats.org/markup-compatibility/2006">
                <mc:Choice xmlns:v="urn:schemas-microsoft-com:vml" Requires="v">
                  <p:oleObj spid="_x0000_s10615" name="Equation" r:id="rId40" imgW="1816100" imgH="431800" progId="Equation.DSMT4">
                    <p:embed/>
                  </p:oleObj>
                </mc:Choice>
                <mc:Fallback>
                  <p:oleObj name="Equation" r:id="rId40" imgW="1816100" imgH="431800" progId="Equation.DSMT4">
                    <p:embed/>
                    <p:pic>
                      <p:nvPicPr>
                        <p:cNvPr id="32819" name="Object 78"/>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2754" y="266"/>
                          <a:ext cx="1907"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aphicFrame>
        <p:nvGraphicFramePr>
          <p:cNvPr id="21583" name="Object 79"/>
          <p:cNvGraphicFramePr>
            <a:graphicFrameLocks noChangeAspect="1"/>
          </p:cNvGraphicFramePr>
          <p:nvPr/>
        </p:nvGraphicFramePr>
        <p:xfrm>
          <a:off x="4662488" y="5434013"/>
          <a:ext cx="3519487" cy="603250"/>
        </p:xfrm>
        <a:graphic>
          <a:graphicData uri="http://schemas.openxmlformats.org/presentationml/2006/ole">
            <mc:AlternateContent xmlns:mc="http://schemas.openxmlformats.org/markup-compatibility/2006">
              <mc:Choice xmlns:v="urn:schemas-microsoft-com:vml" Requires="v">
                <p:oleObj spid="_x0000_s10616" name="Equation" r:id="rId42" imgW="1409088" imgH="241195" progId="Equation.DSMT4">
                  <p:embed/>
                </p:oleObj>
              </mc:Choice>
              <mc:Fallback>
                <p:oleObj name="Equation" r:id="rId42" imgW="1409088" imgH="241195" progId="Equation.DSMT4">
                  <p:embed/>
                  <p:pic>
                    <p:nvPicPr>
                      <p:cNvPr id="21583" name="Object 79"/>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4662488" y="5434013"/>
                        <a:ext cx="3519487"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584" name="Line 80"/>
          <p:cNvSpPr>
            <a:spLocks noChangeShapeType="1"/>
          </p:cNvSpPr>
          <p:nvPr/>
        </p:nvSpPr>
        <p:spPr bwMode="auto">
          <a:xfrm flipH="1" flipV="1">
            <a:off x="2295525" y="3552825"/>
            <a:ext cx="711200" cy="9525"/>
          </a:xfrm>
          <a:prstGeom prst="line">
            <a:avLst/>
          </a:prstGeom>
          <a:noFill/>
          <a:ln w="19050">
            <a:solidFill>
              <a:srgbClr val="FF00FF"/>
            </a:solidFill>
            <a:round/>
            <a:headEnd/>
            <a:tailEnd type="triangle" w="lg"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graphicFrame>
        <p:nvGraphicFramePr>
          <p:cNvPr id="21585" name="Object 81"/>
          <p:cNvGraphicFramePr>
            <a:graphicFrameLocks noChangeAspect="1"/>
          </p:cNvGraphicFramePr>
          <p:nvPr/>
        </p:nvGraphicFramePr>
        <p:xfrm>
          <a:off x="2092325" y="3003550"/>
          <a:ext cx="633413" cy="603250"/>
        </p:xfrm>
        <a:graphic>
          <a:graphicData uri="http://schemas.openxmlformats.org/presentationml/2006/ole">
            <mc:AlternateContent xmlns:mc="http://schemas.openxmlformats.org/markup-compatibility/2006">
              <mc:Choice xmlns:v="urn:schemas-microsoft-com:vml" Requires="v">
                <p:oleObj spid="_x0000_s10617" name="Equation" r:id="rId44" imgW="253890" imgH="241195" progId="Equation.DSMT4">
                  <p:embed/>
                </p:oleObj>
              </mc:Choice>
              <mc:Fallback>
                <p:oleObj name="Equation" r:id="rId44" imgW="253890" imgH="241195" progId="Equation.DSMT4">
                  <p:embed/>
                  <p:pic>
                    <p:nvPicPr>
                      <p:cNvPr id="21585" name="Object 81"/>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2092325" y="3003550"/>
                        <a:ext cx="633413"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586" name="Freeform 82"/>
          <p:cNvSpPr>
            <a:spLocks/>
          </p:cNvSpPr>
          <p:nvPr/>
        </p:nvSpPr>
        <p:spPr bwMode="auto">
          <a:xfrm>
            <a:off x="2803525" y="2262188"/>
            <a:ext cx="222250" cy="1300162"/>
          </a:xfrm>
          <a:custGeom>
            <a:avLst/>
            <a:gdLst>
              <a:gd name="T0" fmla="*/ 135 w 140"/>
              <a:gd name="T1" fmla="*/ 787 h 787"/>
              <a:gd name="T2" fmla="*/ 135 w 140"/>
              <a:gd name="T3" fmla="*/ 608 h 787"/>
              <a:gd name="T4" fmla="*/ 103 w 140"/>
              <a:gd name="T5" fmla="*/ 275 h 787"/>
              <a:gd name="T6" fmla="*/ 0 w 140"/>
              <a:gd name="T7" fmla="*/ 0 h 78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787">
                <a:moveTo>
                  <a:pt x="135" y="787"/>
                </a:moveTo>
                <a:cubicBezTo>
                  <a:pt x="137" y="740"/>
                  <a:pt x="140" y="693"/>
                  <a:pt x="135" y="608"/>
                </a:cubicBezTo>
                <a:cubicBezTo>
                  <a:pt x="130" y="523"/>
                  <a:pt x="125" y="376"/>
                  <a:pt x="103" y="275"/>
                </a:cubicBezTo>
                <a:cubicBezTo>
                  <a:pt x="81" y="174"/>
                  <a:pt x="40" y="87"/>
                  <a:pt x="0" y="0"/>
                </a:cubicBezTo>
              </a:path>
            </a:pathLst>
          </a:custGeom>
          <a:noFill/>
          <a:ln w="9525">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grpSp>
        <p:nvGrpSpPr>
          <p:cNvPr id="32795" name="Group 85"/>
          <p:cNvGrpSpPr>
            <a:grpSpLocks/>
          </p:cNvGrpSpPr>
          <p:nvPr/>
        </p:nvGrpSpPr>
        <p:grpSpPr bwMode="auto">
          <a:xfrm>
            <a:off x="7142163" y="363538"/>
            <a:ext cx="1851025" cy="1627187"/>
            <a:chOff x="3583" y="2676"/>
            <a:chExt cx="1761" cy="1230"/>
          </a:xfrm>
        </p:grpSpPr>
        <p:sp>
          <p:nvSpPr>
            <p:cNvPr id="32810" name="Line 19"/>
            <p:cNvSpPr>
              <a:spLocks noChangeShapeType="1"/>
            </p:cNvSpPr>
            <p:nvPr/>
          </p:nvSpPr>
          <p:spPr bwMode="auto">
            <a:xfrm flipV="1">
              <a:off x="4250" y="2733"/>
              <a:ext cx="7" cy="87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2811" name="Line 20"/>
            <p:cNvSpPr>
              <a:spLocks noChangeShapeType="1"/>
            </p:cNvSpPr>
            <p:nvPr/>
          </p:nvSpPr>
          <p:spPr bwMode="auto">
            <a:xfrm>
              <a:off x="4238" y="3609"/>
              <a:ext cx="939" cy="8"/>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2812" name="Line 74"/>
            <p:cNvSpPr>
              <a:spLocks noChangeShapeType="1"/>
            </p:cNvSpPr>
            <p:nvPr/>
          </p:nvSpPr>
          <p:spPr bwMode="auto">
            <a:xfrm flipH="1">
              <a:off x="3801" y="3603"/>
              <a:ext cx="450" cy="303"/>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graphicFrame>
          <p:nvGraphicFramePr>
            <p:cNvPr id="32813" name="Object 75"/>
            <p:cNvGraphicFramePr>
              <a:graphicFrameLocks noChangeAspect="1"/>
            </p:cNvGraphicFramePr>
            <p:nvPr/>
          </p:nvGraphicFramePr>
          <p:xfrm>
            <a:off x="3583" y="3715"/>
            <a:ext cx="171" cy="190"/>
          </p:xfrm>
          <a:graphic>
            <a:graphicData uri="http://schemas.openxmlformats.org/presentationml/2006/ole">
              <mc:AlternateContent xmlns:mc="http://schemas.openxmlformats.org/markup-compatibility/2006">
                <mc:Choice xmlns:v="urn:schemas-microsoft-com:vml" Requires="v">
                  <p:oleObj spid="_x0000_s10618" name="Equation" r:id="rId46" imgW="114102" imgH="126780" progId="Equation.DSMT4">
                    <p:embed/>
                  </p:oleObj>
                </mc:Choice>
                <mc:Fallback>
                  <p:oleObj name="Equation" r:id="rId46" imgW="114102" imgH="126780" progId="Equation.DSMT4">
                    <p:embed/>
                    <p:pic>
                      <p:nvPicPr>
                        <p:cNvPr id="32813" name="Object 75"/>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3583" y="3715"/>
                          <a:ext cx="171"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814" name="Object 76"/>
            <p:cNvGraphicFramePr>
              <a:graphicFrameLocks noChangeAspect="1"/>
            </p:cNvGraphicFramePr>
            <p:nvPr/>
          </p:nvGraphicFramePr>
          <p:xfrm>
            <a:off x="5154" y="3604"/>
            <a:ext cx="190" cy="209"/>
          </p:xfrm>
          <a:graphic>
            <a:graphicData uri="http://schemas.openxmlformats.org/presentationml/2006/ole">
              <mc:AlternateContent xmlns:mc="http://schemas.openxmlformats.org/markup-compatibility/2006">
                <mc:Choice xmlns:v="urn:schemas-microsoft-com:vml" Requires="v">
                  <p:oleObj spid="_x0000_s10619" name="Equation" r:id="rId48" imgW="126835" imgH="139518" progId="Equation.DSMT4">
                    <p:embed/>
                  </p:oleObj>
                </mc:Choice>
                <mc:Fallback>
                  <p:oleObj name="Equation" r:id="rId48" imgW="126835" imgH="139518" progId="Equation.DSMT4">
                    <p:embed/>
                    <p:pic>
                      <p:nvPicPr>
                        <p:cNvPr id="32814" name="Object 76"/>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5154" y="3604"/>
                          <a:ext cx="190"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815" name="Object 84"/>
            <p:cNvGraphicFramePr>
              <a:graphicFrameLocks noChangeAspect="1"/>
            </p:cNvGraphicFramePr>
            <p:nvPr/>
          </p:nvGraphicFramePr>
          <p:xfrm>
            <a:off x="4029" y="2676"/>
            <a:ext cx="209" cy="247"/>
          </p:xfrm>
          <a:graphic>
            <a:graphicData uri="http://schemas.openxmlformats.org/presentationml/2006/ole">
              <mc:AlternateContent xmlns:mc="http://schemas.openxmlformats.org/markup-compatibility/2006">
                <mc:Choice xmlns:v="urn:schemas-microsoft-com:vml" Requires="v">
                  <p:oleObj spid="_x0000_s10620" name="Equation" r:id="rId50" imgW="139579" imgH="164957" progId="Equation.DSMT4">
                    <p:embed/>
                  </p:oleObj>
                </mc:Choice>
                <mc:Fallback>
                  <p:oleObj name="Equation" r:id="rId50" imgW="139579" imgH="164957" progId="Equation.DSMT4">
                    <p:embed/>
                    <p:pic>
                      <p:nvPicPr>
                        <p:cNvPr id="32815" name="Object 84"/>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4029" y="2676"/>
                          <a:ext cx="209"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32796" name="Oval 88"/>
          <p:cNvSpPr>
            <a:spLocks noChangeArrowheads="1"/>
          </p:cNvSpPr>
          <p:nvPr/>
        </p:nvSpPr>
        <p:spPr bwMode="auto">
          <a:xfrm>
            <a:off x="3017838" y="3552825"/>
            <a:ext cx="42862" cy="42863"/>
          </a:xfrm>
          <a:prstGeom prst="ellipse">
            <a:avLst/>
          </a:prstGeom>
          <a:solidFill>
            <a:srgbClr val="FF3300"/>
          </a:solidFill>
          <a:ln w="9525">
            <a:solidFill>
              <a:srgbClr val="FF33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e-IL"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593" name="Text Box 89"/>
          <p:cNvSpPr txBox="1">
            <a:spLocks noChangeArrowheads="1"/>
          </p:cNvSpPr>
          <p:nvPr/>
        </p:nvSpPr>
        <p:spPr bwMode="auto">
          <a:xfrm>
            <a:off x="46832" y="2015074"/>
            <a:ext cx="2105025" cy="1323439"/>
          </a:xfrm>
          <a:prstGeom prst="rect">
            <a:avLst/>
          </a:prstGeom>
          <a:noFill/>
          <a:ln w="19050">
            <a:solidFill>
              <a:srgbClr val="0066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000" b="0" i="0" u="none" strike="noStrike" kern="1200" cap="none" spc="0" normalizeH="0" baseline="0" noProof="0" dirty="0" smtClean="0">
                <a:ln>
                  <a:noFill/>
                </a:ln>
                <a:solidFill>
                  <a:srgbClr val="0066FF"/>
                </a:solidFill>
                <a:effectLst/>
                <a:uLnTx/>
                <a:uFillTx/>
                <a:latin typeface="Arial" panose="020B0604020202020204" pitchFamily="34" charset="0"/>
                <a:ea typeface="+mn-ea"/>
                <a:cs typeface="Arial" panose="020B0604020202020204" pitchFamily="34" charset="0"/>
              </a:rPr>
              <a:t>WHO IS RIGHT?</a:t>
            </a:r>
            <a:endParaRPr kumimoji="0" lang="en-US" altLang="en-US" sz="4000" b="0" i="0" u="none" strike="noStrike" kern="1200" cap="none" spc="0" normalizeH="0" baseline="0" noProof="0" dirty="0">
              <a:ln>
                <a:noFill/>
              </a:ln>
              <a:solidFill>
                <a:srgbClr val="0066FF"/>
              </a:solidFill>
              <a:effectLst/>
              <a:uLnTx/>
              <a:uFillTx/>
              <a:latin typeface="Arial" panose="020B0604020202020204" pitchFamily="34" charset="0"/>
              <a:ea typeface="+mn-ea"/>
              <a:cs typeface="Arial" panose="020B0604020202020204" pitchFamily="34" charset="0"/>
            </a:endParaRPr>
          </a:p>
        </p:txBody>
      </p:sp>
      <p:sp>
        <p:nvSpPr>
          <p:cNvPr id="21594" name="Rectangle 90"/>
          <p:cNvSpPr>
            <a:spLocks noChangeArrowheads="1"/>
          </p:cNvSpPr>
          <p:nvPr/>
        </p:nvSpPr>
        <p:spPr bwMode="auto">
          <a:xfrm>
            <a:off x="5421313" y="1962150"/>
            <a:ext cx="3527338" cy="436563"/>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400" eaLnBrk="1" fontAlgn="base" hangingPunct="1">
              <a:spcBef>
                <a:spcPct val="0"/>
              </a:spcBef>
              <a:spcAft>
                <a:spcPct val="0"/>
              </a:spcAft>
            </a:pPr>
            <a:r>
              <a:rPr kumimoji="0" lang="he-IL" altLang="en-US" sz="2400" b="0" i="0" u="none" strike="noStrike" kern="1200" cap="none" spc="0" normalizeH="0" baseline="0" noProof="0" dirty="0">
                <a:ln>
                  <a:noFill/>
                </a:ln>
                <a:solidFill>
                  <a:srgbClr val="FF3300"/>
                </a:solidFill>
                <a:effectLst/>
                <a:uLnTx/>
                <a:uFillTx/>
                <a:latin typeface="Arial" panose="020B0604020202020204" pitchFamily="34" charset="0"/>
                <a:ea typeface="+mn-ea"/>
                <a:cs typeface="Arial" panose="020B0604020202020204" pitchFamily="34" charset="0"/>
              </a:rPr>
              <a:t> </a:t>
            </a:r>
            <a:r>
              <a:rPr lang="en-US" altLang="en-US" sz="2400" dirty="0">
                <a:solidFill>
                  <a:srgbClr val="FF3300"/>
                </a:solidFill>
              </a:rPr>
              <a:t>Bob sees </a:t>
            </a:r>
            <a:r>
              <a:rPr lang="en-US" altLang="en-US" sz="2400" dirty="0" smtClean="0">
                <a:solidFill>
                  <a:srgbClr val="FF3300"/>
                </a:solidFill>
              </a:rPr>
              <a:t>a straight line</a:t>
            </a:r>
            <a:endParaRPr lang="en-US" altLang="en-US" sz="2400" dirty="0">
              <a:solidFill>
                <a:srgbClr val="FF3300"/>
              </a:solidFill>
            </a:endParaRPr>
          </a:p>
        </p:txBody>
      </p:sp>
      <p:sp>
        <p:nvSpPr>
          <p:cNvPr id="21595" name="Rectangle 91"/>
          <p:cNvSpPr>
            <a:spLocks noChangeArrowheads="1"/>
          </p:cNvSpPr>
          <p:nvPr/>
        </p:nvSpPr>
        <p:spPr bwMode="auto">
          <a:xfrm>
            <a:off x="420688" y="5157788"/>
            <a:ext cx="3433762" cy="436562"/>
          </a:xfrm>
          <a:prstGeom prst="rect">
            <a:avLst/>
          </a:prstGeom>
          <a:noFill/>
          <a:ln w="9525">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r" defTabSz="914400" rtl="1" eaLnBrk="1" fontAlgn="base" hangingPunct="1">
              <a:spcBef>
                <a:spcPct val="0"/>
              </a:spcBef>
              <a:spcAft>
                <a:spcPct val="0"/>
              </a:spcAft>
              <a:defRPr/>
            </a:pPr>
            <a:r>
              <a:rPr lang="en-US" altLang="en-US" sz="2400" dirty="0">
                <a:solidFill>
                  <a:srgbClr val="7030A0"/>
                </a:solidFill>
              </a:rPr>
              <a:t>Bob sees </a:t>
            </a:r>
            <a:r>
              <a:rPr lang="en-US" altLang="en-US" sz="2400" dirty="0" smtClean="0">
                <a:solidFill>
                  <a:srgbClr val="7030A0"/>
                </a:solidFill>
              </a:rPr>
              <a:t>a curved </a:t>
            </a:r>
            <a:r>
              <a:rPr lang="en-US" altLang="en-US" sz="2400" dirty="0">
                <a:solidFill>
                  <a:srgbClr val="7030A0"/>
                </a:solidFill>
              </a:rPr>
              <a:t>line</a:t>
            </a:r>
          </a:p>
        </p:txBody>
      </p:sp>
      <p:sp>
        <p:nvSpPr>
          <p:cNvPr id="21596" name="Freeform 92"/>
          <p:cNvSpPr>
            <a:spLocks/>
          </p:cNvSpPr>
          <p:nvPr/>
        </p:nvSpPr>
        <p:spPr bwMode="auto">
          <a:xfrm>
            <a:off x="1146175" y="3241675"/>
            <a:ext cx="566738" cy="1841500"/>
          </a:xfrm>
          <a:custGeom>
            <a:avLst/>
            <a:gdLst>
              <a:gd name="T0" fmla="*/ 0 w 357"/>
              <a:gd name="T1" fmla="*/ 0 h 1160"/>
              <a:gd name="T2" fmla="*/ 87 w 357"/>
              <a:gd name="T3" fmla="*/ 627 h 1160"/>
              <a:gd name="T4" fmla="*/ 357 w 357"/>
              <a:gd name="T5" fmla="*/ 1160 h 1160"/>
              <a:gd name="T6" fmla="*/ 0 60000 65536"/>
              <a:gd name="T7" fmla="*/ 0 60000 65536"/>
              <a:gd name="T8" fmla="*/ 0 60000 65536"/>
            </a:gdLst>
            <a:ahLst/>
            <a:cxnLst>
              <a:cxn ang="T6">
                <a:pos x="T0" y="T1"/>
              </a:cxn>
              <a:cxn ang="T7">
                <a:pos x="T2" y="T3"/>
              </a:cxn>
              <a:cxn ang="T8">
                <a:pos x="T4" y="T5"/>
              </a:cxn>
            </a:cxnLst>
            <a:rect l="0" t="0" r="r" b="b"/>
            <a:pathLst>
              <a:path w="357" h="1160">
                <a:moveTo>
                  <a:pt x="0" y="0"/>
                </a:moveTo>
                <a:cubicBezTo>
                  <a:pt x="14" y="104"/>
                  <a:pt x="28" y="434"/>
                  <a:pt x="87" y="627"/>
                </a:cubicBezTo>
                <a:cubicBezTo>
                  <a:pt x="146" y="820"/>
                  <a:pt x="301" y="1049"/>
                  <a:pt x="357" y="1160"/>
                </a:cubicBezTo>
              </a:path>
            </a:pathLst>
          </a:custGeom>
          <a:noFill/>
          <a:ln w="12700" cmpd="sng">
            <a:solidFill>
              <a:srgbClr val="0066FF"/>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597" name="Freeform 93"/>
          <p:cNvSpPr>
            <a:spLocks/>
          </p:cNvSpPr>
          <p:nvPr/>
        </p:nvSpPr>
        <p:spPr bwMode="auto">
          <a:xfrm>
            <a:off x="1920875" y="1808163"/>
            <a:ext cx="3427413" cy="334962"/>
          </a:xfrm>
          <a:custGeom>
            <a:avLst/>
            <a:gdLst>
              <a:gd name="T0" fmla="*/ 0 w 2159"/>
              <a:gd name="T1" fmla="*/ 211 h 211"/>
              <a:gd name="T2" fmla="*/ 1101 w 2159"/>
              <a:gd name="T3" fmla="*/ 6 h 211"/>
              <a:gd name="T4" fmla="*/ 2159 w 2159"/>
              <a:gd name="T5" fmla="*/ 174 h 211"/>
              <a:gd name="T6" fmla="*/ 0 60000 65536"/>
              <a:gd name="T7" fmla="*/ 0 60000 65536"/>
              <a:gd name="T8" fmla="*/ 0 60000 65536"/>
            </a:gdLst>
            <a:ahLst/>
            <a:cxnLst>
              <a:cxn ang="T6">
                <a:pos x="T0" y="T1"/>
              </a:cxn>
              <a:cxn ang="T7">
                <a:pos x="T2" y="T3"/>
              </a:cxn>
              <a:cxn ang="T8">
                <a:pos x="T4" y="T5"/>
              </a:cxn>
            </a:cxnLst>
            <a:rect l="0" t="0" r="r" b="b"/>
            <a:pathLst>
              <a:path w="2159" h="211">
                <a:moveTo>
                  <a:pt x="0" y="211"/>
                </a:moveTo>
                <a:cubicBezTo>
                  <a:pt x="183" y="177"/>
                  <a:pt x="741" y="12"/>
                  <a:pt x="1101" y="6"/>
                </a:cubicBezTo>
                <a:cubicBezTo>
                  <a:pt x="1461" y="0"/>
                  <a:pt x="1939" y="139"/>
                  <a:pt x="2159" y="174"/>
                </a:cubicBezTo>
              </a:path>
            </a:pathLst>
          </a:custGeom>
          <a:noFill/>
          <a:ln w="12700" cmpd="sng">
            <a:solidFill>
              <a:srgbClr val="0066FF"/>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32805" name="Picture 42" descr="j0344932"/>
          <p:cNvPicPr>
            <a:picLocks noChangeAspect="1" noChangeArrowheads="1"/>
          </p:cNvPicPr>
          <p:nvPr/>
        </p:nvPicPr>
        <p:blipFill>
          <a:blip r:embed="rId52" cstate="print">
            <a:extLst>
              <a:ext uri="{28A0092B-C50C-407E-A947-70E740481C1C}">
                <a14:useLocalDpi xmlns:a14="http://schemas.microsoft.com/office/drawing/2010/main" val="0"/>
              </a:ext>
            </a:extLst>
          </a:blip>
          <a:srcRect/>
          <a:stretch>
            <a:fillRect/>
          </a:stretch>
        </p:blipFill>
        <p:spPr bwMode="auto">
          <a:xfrm flipH="1">
            <a:off x="157163" y="120650"/>
            <a:ext cx="506412"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 name="Picture 38" descr="j0344935"/>
          <p:cNvPicPr>
            <a:picLocks noChangeAspect="1" noChangeArrowheads="1"/>
          </p:cNvPicPr>
          <p:nvPr/>
        </p:nvPicPr>
        <p:blipFill>
          <a:blip r:embed="rId53" cstate="print">
            <a:extLst>
              <a:ext uri="{28A0092B-C50C-407E-A947-70E740481C1C}">
                <a14:useLocalDpi xmlns:a14="http://schemas.microsoft.com/office/drawing/2010/main" val="0"/>
              </a:ext>
            </a:extLst>
          </a:blip>
          <a:srcRect/>
          <a:stretch>
            <a:fillRect/>
          </a:stretch>
        </p:blipFill>
        <p:spPr bwMode="auto">
          <a:xfrm rot="224245">
            <a:off x="8086725" y="2560638"/>
            <a:ext cx="1023938"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 name="Picture 42" descr="j0344932"/>
          <p:cNvPicPr>
            <a:picLocks noChangeAspect="1" noChangeArrowheads="1"/>
          </p:cNvPicPr>
          <p:nvPr/>
        </p:nvPicPr>
        <p:blipFill>
          <a:blip r:embed="rId52" cstate="print">
            <a:extLst>
              <a:ext uri="{28A0092B-C50C-407E-A947-70E740481C1C}">
                <a14:useLocalDpi xmlns:a14="http://schemas.microsoft.com/office/drawing/2010/main" val="0"/>
              </a:ext>
            </a:extLst>
          </a:blip>
          <a:srcRect/>
          <a:stretch>
            <a:fillRect/>
          </a:stretch>
        </p:blipFill>
        <p:spPr bwMode="auto">
          <a:xfrm flipH="1">
            <a:off x="219075" y="5627688"/>
            <a:ext cx="927100" cy="104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Line 4"/>
          <p:cNvSpPr>
            <a:spLocks noChangeShapeType="1"/>
          </p:cNvSpPr>
          <p:nvPr/>
        </p:nvSpPr>
        <p:spPr bwMode="auto">
          <a:xfrm rot="-180000" flipV="1">
            <a:off x="3014663" y="2816225"/>
            <a:ext cx="46037" cy="749300"/>
          </a:xfrm>
          <a:prstGeom prst="line">
            <a:avLst/>
          </a:prstGeom>
          <a:noFill/>
          <a:ln w="19050">
            <a:solidFill>
              <a:srgbClr val="FF00FF"/>
            </a:solidFill>
            <a:round/>
            <a:headEnd/>
            <a:tailEnd type="triangle" w="med" len="lg"/>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e-IL" sz="1800" b="0" i="0" u="none" strike="noStrike" kern="1200" cap="none" spc="0" normalizeH="0" baseline="0" noProof="0">
              <a:ln w="28575">
                <a:solidFill>
                  <a:sysClr val="windowText" lastClr="000000"/>
                </a:solidFill>
              </a:ln>
              <a:solidFill>
                <a:srgbClr val="000000"/>
              </a:solidFill>
              <a:effectLst/>
              <a:uLnTx/>
              <a:uFillTx/>
              <a:latin typeface="Arial" panose="020B0604020202020204" pitchFamily="34" charset="0"/>
              <a:ea typeface="+mn-ea"/>
              <a:cs typeface="Arial" panose="020B0604020202020204" pitchFamily="34" charset="0"/>
            </a:endParaRPr>
          </a:p>
        </p:txBody>
      </p:sp>
      <p:graphicFrame>
        <p:nvGraphicFramePr>
          <p:cNvPr id="78" name="Object 46"/>
          <p:cNvGraphicFramePr>
            <a:graphicFrameLocks noChangeAspect="1"/>
          </p:cNvGraphicFramePr>
          <p:nvPr/>
        </p:nvGraphicFramePr>
        <p:xfrm>
          <a:off x="2935288" y="2538413"/>
          <a:ext cx="633412" cy="603250"/>
        </p:xfrm>
        <a:graphic>
          <a:graphicData uri="http://schemas.openxmlformats.org/presentationml/2006/ole">
            <mc:AlternateContent xmlns:mc="http://schemas.openxmlformats.org/markup-compatibility/2006">
              <mc:Choice xmlns:v="urn:schemas-microsoft-com:vml" Requires="v">
                <p:oleObj spid="_x0000_s10621" name="Equation" r:id="rId54" imgW="253890" imgH="241195" progId="Equation.DSMT4">
                  <p:embed/>
                </p:oleObj>
              </mc:Choice>
              <mc:Fallback>
                <p:oleObj name="Equation" r:id="rId54" imgW="253890" imgH="241195" progId="Equation.DSMT4">
                  <p:embed/>
                  <p:pic>
                    <p:nvPicPr>
                      <p:cNvPr id="78" name="Object 46"/>
                      <p:cNvPicPr>
                        <a:picLocks noChangeAspect="1" noChangeArrowheads="1"/>
                      </p:cNvPicPr>
                      <p:nvPr/>
                    </p:nvPicPr>
                    <p:blipFill>
                      <a:blip r:embed="rId55">
                        <a:extLst>
                          <a:ext uri="{28A0092B-C50C-407E-A947-70E740481C1C}">
                            <a14:useLocalDpi xmlns:a14="http://schemas.microsoft.com/office/drawing/2010/main" val="0"/>
                          </a:ext>
                        </a:extLst>
                      </a:blip>
                      <a:srcRect/>
                      <a:stretch>
                        <a:fillRect/>
                      </a:stretch>
                    </p:blipFill>
                    <p:spPr bwMode="auto">
                      <a:xfrm>
                        <a:off x="2935288" y="2538413"/>
                        <a:ext cx="633412"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380019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58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8"/>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158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58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0" presetClass="path" presetSubtype="0" accel="50000" fill="hold" grpId="0" nodeType="clickEffect">
                                  <p:stCondLst>
                                    <p:cond delay="0"/>
                                  </p:stCondLst>
                                  <p:childTnLst>
                                    <p:animMotion origin="layout" path="M -1.66667E-6 -1.48148E-6 C -0.00191 -0.02083 -0.00364 -0.04167 -0.00451 -0.06065 C -0.00538 -0.07963 -0.00416 -0.09954 -0.00555 -0.11412 C -0.00694 -0.1287 -0.01024 -0.13565 -0.01337 -0.14815 C -0.01649 -0.16065 -0.02257 -0.18287 -0.02448 -0.18958 " pathEditMode="relative" rAng="0" ptsTypes="aaaaA">
                                      <p:cBhvr>
                                        <p:cTn id="22" dur="2000" fill="hold"/>
                                        <p:tgtEl>
                                          <p:spTgt spid="21519"/>
                                        </p:tgtEl>
                                        <p:attrNameLst>
                                          <p:attrName>ppt_x</p:attrName>
                                          <p:attrName>ppt_y</p:attrName>
                                        </p:attrNameLst>
                                      </p:cBhvr>
                                      <p:rCtr x="-1200" y="-9500"/>
                                    </p:animMotion>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158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59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6"/>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2154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59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5"/>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159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159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15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9" grpId="0" animBg="1"/>
      <p:bldP spid="21593" grpId="0" animBg="1"/>
      <p:bldP spid="21594" grpId="0" animBg="1"/>
      <p:bldP spid="215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Oval 15"/>
          <p:cNvSpPr>
            <a:spLocks noChangeArrowheads="1"/>
          </p:cNvSpPr>
          <p:nvPr/>
        </p:nvSpPr>
        <p:spPr bwMode="auto">
          <a:xfrm>
            <a:off x="3009900" y="3544888"/>
            <a:ext cx="42863" cy="42862"/>
          </a:xfrm>
          <a:prstGeom prst="ellipse">
            <a:avLst/>
          </a:prstGeom>
          <a:solidFill>
            <a:srgbClr val="FF3300"/>
          </a:solidFill>
          <a:ln w="9525">
            <a:solidFill>
              <a:srgbClr val="FF33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e-IL"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3795" name="Line 23"/>
          <p:cNvSpPr>
            <a:spLocks noChangeShapeType="1"/>
          </p:cNvSpPr>
          <p:nvPr/>
        </p:nvSpPr>
        <p:spPr bwMode="auto">
          <a:xfrm flipH="1">
            <a:off x="4746625" y="4481513"/>
            <a:ext cx="404813" cy="0"/>
          </a:xfrm>
          <a:prstGeom prst="line">
            <a:avLst/>
          </a:prstGeom>
          <a:noFill/>
          <a:ln w="9525">
            <a:solidFill>
              <a:schemeClr val="accent2"/>
            </a:solidFill>
            <a:round/>
            <a:headEnd/>
            <a:tailEnd type="triangle" w="lg"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545" name="Line 41"/>
          <p:cNvSpPr>
            <a:spLocks noChangeShapeType="1"/>
          </p:cNvSpPr>
          <p:nvPr/>
        </p:nvSpPr>
        <p:spPr bwMode="auto">
          <a:xfrm rot="-60000" flipV="1">
            <a:off x="3006725" y="1428750"/>
            <a:ext cx="44450" cy="2135188"/>
          </a:xfrm>
          <a:prstGeom prst="line">
            <a:avLst/>
          </a:prstGeom>
          <a:noFill/>
          <a:ln w="12700">
            <a:solidFill>
              <a:srgbClr val="FF3300"/>
            </a:solidFill>
            <a:round/>
            <a:headEnd/>
            <a:tailE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e-IL" sz="1800" b="0" i="0" u="none" strike="noStrike" kern="1200" cap="none" spc="0" normalizeH="0" baseline="0" noProof="0">
              <a:ln w="3175">
                <a:solidFill>
                  <a:srgbClr val="000000"/>
                </a:solid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3797" name="Line 42"/>
          <p:cNvSpPr>
            <a:spLocks noChangeShapeType="1"/>
          </p:cNvSpPr>
          <p:nvPr/>
        </p:nvSpPr>
        <p:spPr bwMode="auto">
          <a:xfrm flipV="1">
            <a:off x="3028950" y="3125788"/>
            <a:ext cx="9525" cy="42545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grpSp>
        <p:nvGrpSpPr>
          <p:cNvPr id="33798" name="Group 85"/>
          <p:cNvGrpSpPr>
            <a:grpSpLocks/>
          </p:cNvGrpSpPr>
          <p:nvPr/>
        </p:nvGrpSpPr>
        <p:grpSpPr bwMode="auto">
          <a:xfrm>
            <a:off x="7142163" y="363538"/>
            <a:ext cx="1851025" cy="1627187"/>
            <a:chOff x="3583" y="2676"/>
            <a:chExt cx="1761" cy="1230"/>
          </a:xfrm>
        </p:grpSpPr>
        <p:sp>
          <p:nvSpPr>
            <p:cNvPr id="33808" name="Line 19"/>
            <p:cNvSpPr>
              <a:spLocks noChangeShapeType="1"/>
            </p:cNvSpPr>
            <p:nvPr/>
          </p:nvSpPr>
          <p:spPr bwMode="auto">
            <a:xfrm flipV="1">
              <a:off x="4250" y="2733"/>
              <a:ext cx="7" cy="87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3809" name="Line 20"/>
            <p:cNvSpPr>
              <a:spLocks noChangeShapeType="1"/>
            </p:cNvSpPr>
            <p:nvPr/>
          </p:nvSpPr>
          <p:spPr bwMode="auto">
            <a:xfrm>
              <a:off x="4238" y="3609"/>
              <a:ext cx="939" cy="8"/>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3810" name="Line 74"/>
            <p:cNvSpPr>
              <a:spLocks noChangeShapeType="1"/>
            </p:cNvSpPr>
            <p:nvPr/>
          </p:nvSpPr>
          <p:spPr bwMode="auto">
            <a:xfrm flipH="1">
              <a:off x="3801" y="3603"/>
              <a:ext cx="450" cy="303"/>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graphicFrame>
          <p:nvGraphicFramePr>
            <p:cNvPr id="33811" name="Object 75"/>
            <p:cNvGraphicFramePr>
              <a:graphicFrameLocks noChangeAspect="1"/>
            </p:cNvGraphicFramePr>
            <p:nvPr/>
          </p:nvGraphicFramePr>
          <p:xfrm>
            <a:off x="3583" y="3715"/>
            <a:ext cx="171" cy="190"/>
          </p:xfrm>
          <a:graphic>
            <a:graphicData uri="http://schemas.openxmlformats.org/presentationml/2006/ole">
              <mc:AlternateContent xmlns:mc="http://schemas.openxmlformats.org/markup-compatibility/2006">
                <mc:Choice xmlns:v="urn:schemas-microsoft-com:vml" Requires="v">
                  <p:oleObj spid="_x0000_s11293" name="Equation" r:id="rId4" imgW="114102" imgH="126780" progId="Equation.DSMT4">
                    <p:embed/>
                  </p:oleObj>
                </mc:Choice>
                <mc:Fallback>
                  <p:oleObj name="Equation" r:id="rId4" imgW="114102" imgH="126780" progId="Equation.DSMT4">
                    <p:embed/>
                    <p:pic>
                      <p:nvPicPr>
                        <p:cNvPr id="33811" name="Object 7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3" y="3715"/>
                          <a:ext cx="171"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3812" name="Object 76"/>
            <p:cNvGraphicFramePr>
              <a:graphicFrameLocks noChangeAspect="1"/>
            </p:cNvGraphicFramePr>
            <p:nvPr/>
          </p:nvGraphicFramePr>
          <p:xfrm>
            <a:off x="5154" y="3604"/>
            <a:ext cx="190" cy="209"/>
          </p:xfrm>
          <a:graphic>
            <a:graphicData uri="http://schemas.openxmlformats.org/presentationml/2006/ole">
              <mc:AlternateContent xmlns:mc="http://schemas.openxmlformats.org/markup-compatibility/2006">
                <mc:Choice xmlns:v="urn:schemas-microsoft-com:vml" Requires="v">
                  <p:oleObj spid="_x0000_s11294" name="Equation" r:id="rId6" imgW="126835" imgH="139518" progId="Equation.DSMT4">
                    <p:embed/>
                  </p:oleObj>
                </mc:Choice>
                <mc:Fallback>
                  <p:oleObj name="Equation" r:id="rId6" imgW="126835" imgH="139518" progId="Equation.DSMT4">
                    <p:embed/>
                    <p:pic>
                      <p:nvPicPr>
                        <p:cNvPr id="33812" name="Object 7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54" y="3604"/>
                          <a:ext cx="190"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3813" name="Object 84"/>
            <p:cNvGraphicFramePr>
              <a:graphicFrameLocks noChangeAspect="1"/>
            </p:cNvGraphicFramePr>
            <p:nvPr/>
          </p:nvGraphicFramePr>
          <p:xfrm>
            <a:off x="4029" y="2676"/>
            <a:ext cx="209" cy="247"/>
          </p:xfrm>
          <a:graphic>
            <a:graphicData uri="http://schemas.openxmlformats.org/presentationml/2006/ole">
              <mc:AlternateContent xmlns:mc="http://schemas.openxmlformats.org/markup-compatibility/2006">
                <mc:Choice xmlns:v="urn:schemas-microsoft-com:vml" Requires="v">
                  <p:oleObj spid="_x0000_s11295" name="Equation" r:id="rId8" imgW="139579" imgH="164957" progId="Equation.DSMT4">
                    <p:embed/>
                  </p:oleObj>
                </mc:Choice>
                <mc:Fallback>
                  <p:oleObj name="Equation" r:id="rId8" imgW="139579" imgH="164957" progId="Equation.DSMT4">
                    <p:embed/>
                    <p:pic>
                      <p:nvPicPr>
                        <p:cNvPr id="33813" name="Object 8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29" y="2676"/>
                          <a:ext cx="209"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21592" name="Oval 88"/>
          <p:cNvSpPr>
            <a:spLocks noChangeArrowheads="1"/>
          </p:cNvSpPr>
          <p:nvPr/>
        </p:nvSpPr>
        <p:spPr bwMode="auto">
          <a:xfrm>
            <a:off x="3017838" y="3552825"/>
            <a:ext cx="42862" cy="42863"/>
          </a:xfrm>
          <a:prstGeom prst="ellipse">
            <a:avLst/>
          </a:prstGeom>
          <a:solidFill>
            <a:srgbClr val="FF3300"/>
          </a:solidFill>
          <a:ln w="9525">
            <a:solidFill>
              <a:srgbClr val="FF33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e-IL"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3800" name="Rectangle 90"/>
          <p:cNvSpPr>
            <a:spLocks noChangeArrowheads="1"/>
          </p:cNvSpPr>
          <p:nvPr/>
        </p:nvSpPr>
        <p:spPr bwMode="auto">
          <a:xfrm>
            <a:off x="2136775" y="690563"/>
            <a:ext cx="5233988"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he-IL" altLang="en-US" sz="2400" b="0" i="0" u="none" strike="noStrike" kern="1200" cap="none" spc="0" normalizeH="0" baseline="0" noProof="0" dirty="0">
                <a:ln>
                  <a:noFill/>
                </a:ln>
                <a:solidFill>
                  <a:srgbClr val="FF3300"/>
                </a:solidFill>
                <a:effectLst/>
                <a:uLnTx/>
                <a:uFillTx/>
                <a:latin typeface="Arial" panose="020B0604020202020204" pitchFamily="34" charset="0"/>
                <a:ea typeface="+mn-ea"/>
                <a:cs typeface="Arial" panose="020B0604020202020204" pitchFamily="34" charset="0"/>
              </a:rPr>
              <a:t> </a:t>
            </a:r>
            <a:r>
              <a:rPr kumimoji="0" lang="en-US" altLang="en-US" sz="2400" b="0" i="0" u="none" strike="noStrike" kern="1200" cap="none" spc="0" normalizeH="0" baseline="0" noProof="0" dirty="0" smtClean="0">
                <a:ln>
                  <a:noFill/>
                </a:ln>
                <a:solidFill>
                  <a:srgbClr val="FF3300"/>
                </a:solidFill>
                <a:effectLst/>
                <a:uLnTx/>
                <a:uFillTx/>
                <a:latin typeface="Arial" panose="020B0604020202020204" pitchFamily="34" charset="0"/>
                <a:ea typeface="+mn-ea"/>
                <a:cs typeface="Arial" panose="020B0604020202020204" pitchFamily="34" charset="0"/>
              </a:rPr>
              <a:t>Alice: Bob sees straight line</a:t>
            </a:r>
            <a:endParaRPr kumimoji="0" lang="en-US" altLang="en-US" sz="2400" b="0" i="0" u="none" strike="noStrike" kern="1200" cap="none" spc="0" normalizeH="0" baseline="0" noProof="0" dirty="0">
              <a:ln>
                <a:noFill/>
              </a:ln>
              <a:solidFill>
                <a:srgbClr val="FF3300"/>
              </a:solidFill>
              <a:effectLst/>
              <a:uLnTx/>
              <a:uFillTx/>
              <a:latin typeface="Arial" panose="020B0604020202020204" pitchFamily="34" charset="0"/>
              <a:ea typeface="+mn-ea"/>
              <a:cs typeface="Arial" panose="020B0604020202020204" pitchFamily="34" charset="0"/>
            </a:endParaRPr>
          </a:p>
        </p:txBody>
      </p:sp>
      <p:grpSp>
        <p:nvGrpSpPr>
          <p:cNvPr id="3" name="Group 28"/>
          <p:cNvGrpSpPr>
            <a:grpSpLocks/>
          </p:cNvGrpSpPr>
          <p:nvPr/>
        </p:nvGrpSpPr>
        <p:grpSpPr bwMode="auto">
          <a:xfrm>
            <a:off x="2713038" y="2817813"/>
            <a:ext cx="6246812" cy="1514475"/>
            <a:chOff x="2713038" y="2817245"/>
            <a:chExt cx="6246293" cy="1515043"/>
          </a:xfrm>
        </p:grpSpPr>
        <p:sp>
          <p:nvSpPr>
            <p:cNvPr id="33806" name="Rectangle 40"/>
            <p:cNvSpPr>
              <a:spLocks noChangeArrowheads="1"/>
            </p:cNvSpPr>
            <p:nvPr/>
          </p:nvSpPr>
          <p:spPr bwMode="auto">
            <a:xfrm>
              <a:off x="2713038" y="4275138"/>
              <a:ext cx="5068887" cy="5715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e-IL"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33807" name="Picture 38" descr="j034493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224245">
              <a:off x="7935139" y="2817245"/>
              <a:ext cx="1024192" cy="107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804" name="Picture 42" descr="j034493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flipH="1">
            <a:off x="219075" y="5627688"/>
            <a:ext cx="927100" cy="104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7"/>
          <p:cNvSpPr>
            <a:spLocks noChangeArrowheads="1"/>
          </p:cNvSpPr>
          <p:nvPr/>
        </p:nvSpPr>
        <p:spPr bwMode="auto">
          <a:xfrm>
            <a:off x="5933432" y="-1802"/>
            <a:ext cx="196829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1600" dirty="0" smtClean="0">
                <a:solidFill>
                  <a:srgbClr val="7030A0"/>
                </a:solidFill>
              </a:rPr>
              <a:t>Alice’s point of view</a:t>
            </a:r>
            <a:endParaRPr kumimoji="0" lang="he-IL" altLang="en-US" sz="1600" b="0" i="0" u="none" strike="noStrike" kern="1200" cap="none" spc="0" normalizeH="0" baseline="0" noProof="0" dirty="0">
              <a:ln>
                <a:noFill/>
              </a:ln>
              <a:solidFill>
                <a:srgbClr val="7030A0"/>
              </a:solidFill>
              <a:effectLst/>
              <a:uLnTx/>
              <a:uFillTx/>
            </a:endParaRPr>
          </a:p>
        </p:txBody>
      </p:sp>
      <p:sp>
        <p:nvSpPr>
          <p:cNvPr id="23" name="Rectangle 7"/>
          <p:cNvSpPr>
            <a:spLocks noChangeArrowheads="1"/>
          </p:cNvSpPr>
          <p:nvPr/>
        </p:nvSpPr>
        <p:spPr bwMode="auto">
          <a:xfrm>
            <a:off x="7818869" y="-8080"/>
            <a:ext cx="116410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1600" dirty="0" smtClean="0">
                <a:solidFill>
                  <a:srgbClr val="7030A0"/>
                </a:solidFill>
              </a:rPr>
              <a:t>(side view)</a:t>
            </a:r>
            <a:endParaRPr kumimoji="0" lang="he-IL" altLang="en-US" sz="1600" b="0" i="0" u="none" strike="noStrike" kern="1200" cap="none" spc="0" normalizeH="0" baseline="0" noProof="0" dirty="0">
              <a:ln>
                <a:noFill/>
              </a:ln>
              <a:solidFill>
                <a:srgbClr val="7030A0"/>
              </a:solidFill>
              <a:effectLst/>
              <a:uLnTx/>
              <a:uFillTx/>
            </a:endParaRPr>
          </a:p>
        </p:txBody>
      </p:sp>
    </p:spTree>
    <p:extLst>
      <p:ext uri="{BB962C8B-B14F-4D97-AF65-F5344CB8AC3E}">
        <p14:creationId xmlns:p14="http://schemas.microsoft.com/office/powerpoint/2010/main" val="40340714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4" presetClass="path" presetSubtype="0" repeatCount="indefinite" fill="hold" grpId="0" nodeType="clickEffect">
                                  <p:stCondLst>
                                    <p:cond delay="0"/>
                                  </p:stCondLst>
                                  <p:childTnLst>
                                    <p:animMotion origin="layout" path="M 0.00035 0.00555 L 0.00035 -0.32755 " pathEditMode="relative" rAng="0" ptsTypes="AA">
                                      <p:cBhvr>
                                        <p:cTn id="6" dur="2000" fill="hold"/>
                                        <p:tgtEl>
                                          <p:spTgt spid="21592"/>
                                        </p:tgtEl>
                                        <p:attrNameLst>
                                          <p:attrName>ppt_x</p:attrName>
                                          <p:attrName>ppt_y</p:attrName>
                                        </p:attrNameLst>
                                      </p:cBhvr>
                                      <p:rCtr x="0" y="-167"/>
                                    </p:animMotion>
                                  </p:childTnLst>
                                </p:cTn>
                              </p:par>
                              <p:par>
                                <p:cTn id="7" presetID="35" presetClass="path" presetSubtype="0" repeatCount="indefinite" fill="hold" nodeType="withEffect">
                                  <p:stCondLst>
                                    <p:cond delay="0"/>
                                  </p:stCondLst>
                                  <p:childTnLst>
                                    <p:animMotion origin="layout" path="M 0 0  L -0.25 0  E" pathEditMode="relative" ptsTypes="">
                                      <p:cBhvr>
                                        <p:cTn id="8" dur="2000" fill="hold"/>
                                        <p:tgtEl>
                                          <p:spTgt spid="3"/>
                                        </p:tgtEl>
                                        <p:attrNameLst>
                                          <p:attrName>ppt_x</p:attrName>
                                          <p:attrName>ppt_y</p:attrName>
                                        </p:attrNameLst>
                                      </p:cBhvr>
                                    </p:animMotion>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15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9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Line 23"/>
          <p:cNvSpPr>
            <a:spLocks noChangeShapeType="1"/>
          </p:cNvSpPr>
          <p:nvPr/>
        </p:nvSpPr>
        <p:spPr bwMode="auto">
          <a:xfrm flipH="1">
            <a:off x="4746625" y="4481513"/>
            <a:ext cx="404813" cy="0"/>
          </a:xfrm>
          <a:prstGeom prst="line">
            <a:avLst/>
          </a:prstGeom>
          <a:noFill/>
          <a:ln w="9525">
            <a:solidFill>
              <a:schemeClr val="accent2"/>
            </a:solidFill>
            <a:round/>
            <a:headEnd/>
            <a:tailEnd type="triangle" w="lg"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grpSp>
        <p:nvGrpSpPr>
          <p:cNvPr id="34819" name="Group 85"/>
          <p:cNvGrpSpPr>
            <a:grpSpLocks/>
          </p:cNvGrpSpPr>
          <p:nvPr/>
        </p:nvGrpSpPr>
        <p:grpSpPr bwMode="auto">
          <a:xfrm>
            <a:off x="7142163" y="363538"/>
            <a:ext cx="1851025" cy="1627187"/>
            <a:chOff x="3583" y="2676"/>
            <a:chExt cx="1761" cy="1230"/>
          </a:xfrm>
        </p:grpSpPr>
        <p:sp>
          <p:nvSpPr>
            <p:cNvPr id="34832" name="Line 19"/>
            <p:cNvSpPr>
              <a:spLocks noChangeShapeType="1"/>
            </p:cNvSpPr>
            <p:nvPr/>
          </p:nvSpPr>
          <p:spPr bwMode="auto">
            <a:xfrm flipV="1">
              <a:off x="4250" y="2733"/>
              <a:ext cx="7" cy="87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4833" name="Line 20"/>
            <p:cNvSpPr>
              <a:spLocks noChangeShapeType="1"/>
            </p:cNvSpPr>
            <p:nvPr/>
          </p:nvSpPr>
          <p:spPr bwMode="auto">
            <a:xfrm>
              <a:off x="4238" y="3609"/>
              <a:ext cx="939" cy="8"/>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4834" name="Line 74"/>
            <p:cNvSpPr>
              <a:spLocks noChangeShapeType="1"/>
            </p:cNvSpPr>
            <p:nvPr/>
          </p:nvSpPr>
          <p:spPr bwMode="auto">
            <a:xfrm flipH="1">
              <a:off x="3801" y="3603"/>
              <a:ext cx="450" cy="303"/>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graphicFrame>
          <p:nvGraphicFramePr>
            <p:cNvPr id="34835" name="Object 75"/>
            <p:cNvGraphicFramePr>
              <a:graphicFrameLocks noChangeAspect="1"/>
            </p:cNvGraphicFramePr>
            <p:nvPr/>
          </p:nvGraphicFramePr>
          <p:xfrm>
            <a:off x="3583" y="3715"/>
            <a:ext cx="171" cy="190"/>
          </p:xfrm>
          <a:graphic>
            <a:graphicData uri="http://schemas.openxmlformats.org/presentationml/2006/ole">
              <mc:AlternateContent xmlns:mc="http://schemas.openxmlformats.org/markup-compatibility/2006">
                <mc:Choice xmlns:v="urn:schemas-microsoft-com:vml" Requires="v">
                  <p:oleObj spid="_x0000_s12314" name="Equation" r:id="rId4" imgW="114102" imgH="126780" progId="Equation.DSMT4">
                    <p:embed/>
                  </p:oleObj>
                </mc:Choice>
                <mc:Fallback>
                  <p:oleObj name="Equation" r:id="rId4" imgW="114102" imgH="126780" progId="Equation.DSMT4">
                    <p:embed/>
                    <p:pic>
                      <p:nvPicPr>
                        <p:cNvPr id="34835" name="Object 7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3" y="3715"/>
                          <a:ext cx="171"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4836" name="Object 76"/>
            <p:cNvGraphicFramePr>
              <a:graphicFrameLocks noChangeAspect="1"/>
            </p:cNvGraphicFramePr>
            <p:nvPr/>
          </p:nvGraphicFramePr>
          <p:xfrm>
            <a:off x="5154" y="3604"/>
            <a:ext cx="190" cy="209"/>
          </p:xfrm>
          <a:graphic>
            <a:graphicData uri="http://schemas.openxmlformats.org/presentationml/2006/ole">
              <mc:AlternateContent xmlns:mc="http://schemas.openxmlformats.org/markup-compatibility/2006">
                <mc:Choice xmlns:v="urn:schemas-microsoft-com:vml" Requires="v">
                  <p:oleObj spid="_x0000_s12315" name="Equation" r:id="rId6" imgW="126835" imgH="139518" progId="Equation.DSMT4">
                    <p:embed/>
                  </p:oleObj>
                </mc:Choice>
                <mc:Fallback>
                  <p:oleObj name="Equation" r:id="rId6" imgW="126835" imgH="139518" progId="Equation.DSMT4">
                    <p:embed/>
                    <p:pic>
                      <p:nvPicPr>
                        <p:cNvPr id="34836" name="Object 7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54" y="3604"/>
                          <a:ext cx="190"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4837" name="Object 84"/>
            <p:cNvGraphicFramePr>
              <a:graphicFrameLocks noChangeAspect="1"/>
            </p:cNvGraphicFramePr>
            <p:nvPr/>
          </p:nvGraphicFramePr>
          <p:xfrm>
            <a:off x="4029" y="2676"/>
            <a:ext cx="209" cy="247"/>
          </p:xfrm>
          <a:graphic>
            <a:graphicData uri="http://schemas.openxmlformats.org/presentationml/2006/ole">
              <mc:AlternateContent xmlns:mc="http://schemas.openxmlformats.org/markup-compatibility/2006">
                <mc:Choice xmlns:v="urn:schemas-microsoft-com:vml" Requires="v">
                  <p:oleObj spid="_x0000_s12316" name="Equation" r:id="rId8" imgW="139579" imgH="164957" progId="Equation.DSMT4">
                    <p:embed/>
                  </p:oleObj>
                </mc:Choice>
                <mc:Fallback>
                  <p:oleObj name="Equation" r:id="rId8" imgW="139579" imgH="164957" progId="Equation.DSMT4">
                    <p:embed/>
                    <p:pic>
                      <p:nvPicPr>
                        <p:cNvPr id="34837" name="Object 8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29" y="2676"/>
                          <a:ext cx="209"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29" name="Group 28"/>
          <p:cNvGrpSpPr>
            <a:grpSpLocks/>
          </p:cNvGrpSpPr>
          <p:nvPr/>
        </p:nvGrpSpPr>
        <p:grpSpPr bwMode="auto">
          <a:xfrm>
            <a:off x="2713038" y="2817813"/>
            <a:ext cx="6246812" cy="1514475"/>
            <a:chOff x="2713038" y="2817245"/>
            <a:chExt cx="6246293" cy="1515043"/>
          </a:xfrm>
        </p:grpSpPr>
        <p:sp>
          <p:nvSpPr>
            <p:cNvPr id="34830" name="Rectangle 40"/>
            <p:cNvSpPr>
              <a:spLocks noChangeArrowheads="1"/>
            </p:cNvSpPr>
            <p:nvPr/>
          </p:nvSpPr>
          <p:spPr bwMode="auto">
            <a:xfrm>
              <a:off x="2713038" y="4275138"/>
              <a:ext cx="5068887" cy="5715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e-IL"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34831" name="Picture 38" descr="j034493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224245">
              <a:off x="7935139" y="2817245"/>
              <a:ext cx="1024192" cy="107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4823" name="Picture 42" descr="j034493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flipH="1">
            <a:off x="219075" y="5627688"/>
            <a:ext cx="927100" cy="104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4" name="Rectangle 90"/>
          <p:cNvSpPr>
            <a:spLocks noChangeArrowheads="1"/>
          </p:cNvSpPr>
          <p:nvPr/>
        </p:nvSpPr>
        <p:spPr bwMode="auto">
          <a:xfrm>
            <a:off x="2616200" y="5191125"/>
            <a:ext cx="3543531"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lang="en-US" altLang="en-US" sz="2400" dirty="0" smtClean="0">
                <a:solidFill>
                  <a:srgbClr val="00B050"/>
                </a:solidFill>
              </a:rPr>
              <a:t>Bob: I see a curved line</a:t>
            </a:r>
            <a:endParaRPr kumimoji="0" lang="en-US" altLang="en-US" sz="2400" b="0" i="0" u="none" strike="noStrike" kern="1200" cap="none" spc="0" normalizeH="0" baseline="0" noProof="0" dirty="0">
              <a:ln>
                <a:noFill/>
              </a:ln>
              <a:solidFill>
                <a:srgbClr val="00B050"/>
              </a:solidFill>
              <a:effectLst/>
              <a:uLnTx/>
              <a:uFillTx/>
            </a:endParaRPr>
          </a:p>
        </p:txBody>
      </p:sp>
      <p:sp>
        <p:nvSpPr>
          <p:cNvPr id="31" name="Oval 15"/>
          <p:cNvSpPr>
            <a:spLocks noChangeArrowheads="1"/>
          </p:cNvSpPr>
          <p:nvPr/>
        </p:nvSpPr>
        <p:spPr bwMode="auto">
          <a:xfrm>
            <a:off x="2984500" y="3525838"/>
            <a:ext cx="77788" cy="61912"/>
          </a:xfrm>
          <a:prstGeom prst="ellipse">
            <a:avLst/>
          </a:prstGeom>
          <a:solidFill>
            <a:srgbClr val="FF3300"/>
          </a:solidFill>
          <a:ln w="9525">
            <a:solidFill>
              <a:srgbClr val="FF66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e-IL"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4826" name="Line 42"/>
          <p:cNvSpPr>
            <a:spLocks noChangeShapeType="1"/>
          </p:cNvSpPr>
          <p:nvPr/>
        </p:nvSpPr>
        <p:spPr bwMode="auto">
          <a:xfrm rot="21420000" flipV="1">
            <a:off x="3003550" y="2930525"/>
            <a:ext cx="44450" cy="620713"/>
          </a:xfrm>
          <a:prstGeom prst="line">
            <a:avLst/>
          </a:prstGeom>
          <a:noFill/>
          <a:ln w="9525">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4" name="Freeform 82"/>
          <p:cNvSpPr>
            <a:spLocks/>
          </p:cNvSpPr>
          <p:nvPr/>
        </p:nvSpPr>
        <p:spPr bwMode="auto">
          <a:xfrm>
            <a:off x="2616200" y="1738313"/>
            <a:ext cx="409575" cy="1824037"/>
          </a:xfrm>
          <a:custGeom>
            <a:avLst/>
            <a:gdLst>
              <a:gd name="T0" fmla="*/ 135 w 140"/>
              <a:gd name="T1" fmla="*/ 787 h 787"/>
              <a:gd name="T2" fmla="*/ 135 w 140"/>
              <a:gd name="T3" fmla="*/ 608 h 787"/>
              <a:gd name="T4" fmla="*/ 103 w 140"/>
              <a:gd name="T5" fmla="*/ 275 h 787"/>
              <a:gd name="T6" fmla="*/ 0 w 140"/>
              <a:gd name="T7" fmla="*/ 0 h 78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787">
                <a:moveTo>
                  <a:pt x="135" y="787"/>
                </a:moveTo>
                <a:cubicBezTo>
                  <a:pt x="137" y="740"/>
                  <a:pt x="140" y="693"/>
                  <a:pt x="135" y="608"/>
                </a:cubicBezTo>
                <a:cubicBezTo>
                  <a:pt x="130" y="523"/>
                  <a:pt x="125" y="376"/>
                  <a:pt x="103" y="275"/>
                </a:cubicBezTo>
                <a:cubicBezTo>
                  <a:pt x="81" y="174"/>
                  <a:pt x="40" y="87"/>
                  <a:pt x="0" y="0"/>
                </a:cubicBezTo>
              </a:path>
            </a:pathLst>
          </a:custGeom>
          <a:noFill/>
          <a:ln w="9525">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4828" name="Oval 88"/>
          <p:cNvSpPr>
            <a:spLocks noChangeArrowheads="1"/>
          </p:cNvSpPr>
          <p:nvPr/>
        </p:nvSpPr>
        <p:spPr bwMode="auto">
          <a:xfrm>
            <a:off x="2992438" y="3533775"/>
            <a:ext cx="77787" cy="61913"/>
          </a:xfrm>
          <a:prstGeom prst="ellipse">
            <a:avLst/>
          </a:prstGeom>
          <a:solidFill>
            <a:srgbClr val="FF3300"/>
          </a:solidFill>
          <a:ln w="9525">
            <a:solidFill>
              <a:srgbClr val="FF66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e-IL"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2" name="Rectangle 7"/>
          <p:cNvSpPr>
            <a:spLocks noChangeArrowheads="1"/>
          </p:cNvSpPr>
          <p:nvPr/>
        </p:nvSpPr>
        <p:spPr bwMode="auto">
          <a:xfrm>
            <a:off x="6008689" y="-29303"/>
            <a:ext cx="188974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1600" dirty="0" smtClean="0">
                <a:solidFill>
                  <a:srgbClr val="7030A0"/>
                </a:solidFill>
              </a:rPr>
              <a:t>Bob’s point of view</a:t>
            </a:r>
            <a:endParaRPr kumimoji="0" lang="he-IL" altLang="en-US" sz="1600" b="0" i="0" u="none" strike="noStrike" kern="1200" cap="none" spc="0" normalizeH="0" baseline="0" noProof="0" dirty="0">
              <a:ln>
                <a:noFill/>
              </a:ln>
              <a:solidFill>
                <a:srgbClr val="7030A0"/>
              </a:solidFill>
              <a:effectLst/>
              <a:uLnTx/>
              <a:uFillTx/>
            </a:endParaRPr>
          </a:p>
        </p:txBody>
      </p:sp>
      <p:sp>
        <p:nvSpPr>
          <p:cNvPr id="23" name="Rectangle 7"/>
          <p:cNvSpPr>
            <a:spLocks noChangeArrowheads="1"/>
          </p:cNvSpPr>
          <p:nvPr/>
        </p:nvSpPr>
        <p:spPr bwMode="auto">
          <a:xfrm>
            <a:off x="7818869" y="-8080"/>
            <a:ext cx="116410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1600" dirty="0" smtClean="0">
                <a:solidFill>
                  <a:srgbClr val="7030A0"/>
                </a:solidFill>
              </a:rPr>
              <a:t>(side view)</a:t>
            </a:r>
            <a:endParaRPr kumimoji="0" lang="he-IL" altLang="en-US" sz="1600" b="0" i="0" u="none" strike="noStrike" kern="1200" cap="none" spc="0" normalizeH="0" baseline="0" noProof="0" dirty="0">
              <a:ln>
                <a:noFill/>
              </a:ln>
              <a:solidFill>
                <a:srgbClr val="7030A0"/>
              </a:solidFill>
              <a:effectLst/>
              <a:uLnTx/>
              <a:uFillTx/>
            </a:endParaRPr>
          </a:p>
        </p:txBody>
      </p:sp>
    </p:spTree>
    <p:extLst>
      <p:ext uri="{BB962C8B-B14F-4D97-AF65-F5344CB8AC3E}">
        <p14:creationId xmlns:p14="http://schemas.microsoft.com/office/powerpoint/2010/main" val="41609602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path" presetSubtype="0" repeatCount="indefinite" fill="hold" nodeType="withEffect">
                                  <p:stCondLst>
                                    <p:cond delay="0"/>
                                  </p:stCondLst>
                                  <p:childTnLst>
                                    <p:animMotion origin="layout" path="M 0 0  L -0.25 0  E" pathEditMode="relative" ptsTypes="">
                                      <p:cBhvr>
                                        <p:cTn id="6" dur="2000" fill="hold"/>
                                        <p:tgtEl>
                                          <p:spTgt spid="29"/>
                                        </p:tgtEl>
                                        <p:attrNameLst>
                                          <p:attrName>ppt_x</p:attrName>
                                          <p:attrName>ppt_y</p:attrName>
                                        </p:attrNameLst>
                                      </p:cBhvr>
                                    </p:animMotion>
                                  </p:childTnLst>
                                </p:cTn>
                              </p:par>
                              <p:par>
                                <p:cTn id="7" presetID="0" presetClass="path" presetSubtype="0" repeatCount="indefinite" fill="hold" grpId="0" nodeType="withEffect">
                                  <p:stCondLst>
                                    <p:cond delay="0"/>
                                  </p:stCondLst>
                                  <p:childTnLst>
                                    <p:animMotion origin="layout" path="M -3.88889E-6 1.3139E-6 C -0.00017 -0.01457 0.00018 -0.05991 -0.00138 -0.08698 C -0.00295 -0.11404 -0.0059 -0.14134 -0.00954 -0.16193 C -0.01319 -0.18251 -0.01753 -0.19246 -0.02291 -0.21004 C -0.02812 -0.22785 -0.03854 -0.25954 -0.04166 -0.26903 " pathEditMode="relative" rAng="0" ptsTypes="aaaaa">
                                      <p:cBhvr>
                                        <p:cTn id="8" dur="2000" fill="hold"/>
                                        <p:tgtEl>
                                          <p:spTgt spid="31"/>
                                        </p:tgtEl>
                                        <p:attrNameLst>
                                          <p:attrName>ppt_x</p:attrName>
                                          <p:attrName>ppt_y</p:attrName>
                                        </p:attrNameLst>
                                      </p:cBhvr>
                                      <p:rCtr x="-2100" y="-13500"/>
                                    </p:animMotion>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Line 23"/>
          <p:cNvSpPr>
            <a:spLocks noChangeShapeType="1"/>
          </p:cNvSpPr>
          <p:nvPr/>
        </p:nvSpPr>
        <p:spPr bwMode="auto">
          <a:xfrm flipH="1">
            <a:off x="4746625" y="4481513"/>
            <a:ext cx="404813" cy="0"/>
          </a:xfrm>
          <a:prstGeom prst="line">
            <a:avLst/>
          </a:prstGeom>
          <a:noFill/>
          <a:ln w="9525">
            <a:solidFill>
              <a:schemeClr val="accent2"/>
            </a:solidFill>
            <a:round/>
            <a:headEnd/>
            <a:tailEnd type="triangle" w="lg"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grpSp>
        <p:nvGrpSpPr>
          <p:cNvPr id="35843" name="Group 85"/>
          <p:cNvGrpSpPr>
            <a:grpSpLocks/>
          </p:cNvGrpSpPr>
          <p:nvPr/>
        </p:nvGrpSpPr>
        <p:grpSpPr bwMode="auto">
          <a:xfrm>
            <a:off x="7142163" y="363538"/>
            <a:ext cx="1851025" cy="1627187"/>
            <a:chOff x="3583" y="2676"/>
            <a:chExt cx="1761" cy="1230"/>
          </a:xfrm>
        </p:grpSpPr>
        <p:sp>
          <p:nvSpPr>
            <p:cNvPr id="35860" name="Line 19"/>
            <p:cNvSpPr>
              <a:spLocks noChangeShapeType="1"/>
            </p:cNvSpPr>
            <p:nvPr/>
          </p:nvSpPr>
          <p:spPr bwMode="auto">
            <a:xfrm flipV="1">
              <a:off x="4250" y="2733"/>
              <a:ext cx="7" cy="87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5861" name="Line 20"/>
            <p:cNvSpPr>
              <a:spLocks noChangeShapeType="1"/>
            </p:cNvSpPr>
            <p:nvPr/>
          </p:nvSpPr>
          <p:spPr bwMode="auto">
            <a:xfrm>
              <a:off x="4238" y="3609"/>
              <a:ext cx="939" cy="8"/>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5862" name="Line 74"/>
            <p:cNvSpPr>
              <a:spLocks noChangeShapeType="1"/>
            </p:cNvSpPr>
            <p:nvPr/>
          </p:nvSpPr>
          <p:spPr bwMode="auto">
            <a:xfrm flipH="1">
              <a:off x="3801" y="3603"/>
              <a:ext cx="450" cy="303"/>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graphicFrame>
          <p:nvGraphicFramePr>
            <p:cNvPr id="35863" name="Object 75"/>
            <p:cNvGraphicFramePr>
              <a:graphicFrameLocks noChangeAspect="1"/>
            </p:cNvGraphicFramePr>
            <p:nvPr/>
          </p:nvGraphicFramePr>
          <p:xfrm>
            <a:off x="3583" y="3715"/>
            <a:ext cx="171" cy="190"/>
          </p:xfrm>
          <a:graphic>
            <a:graphicData uri="http://schemas.openxmlformats.org/presentationml/2006/ole">
              <mc:AlternateContent xmlns:mc="http://schemas.openxmlformats.org/markup-compatibility/2006">
                <mc:Choice xmlns:v="urn:schemas-microsoft-com:vml" Requires="v">
                  <p:oleObj spid="_x0000_s13335" name="Equation" r:id="rId4" imgW="114102" imgH="126780" progId="Equation.DSMT4">
                    <p:embed/>
                  </p:oleObj>
                </mc:Choice>
                <mc:Fallback>
                  <p:oleObj name="Equation" r:id="rId4" imgW="114102" imgH="126780" progId="Equation.DSMT4">
                    <p:embed/>
                    <p:pic>
                      <p:nvPicPr>
                        <p:cNvPr id="35863" name="Object 7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3" y="3715"/>
                          <a:ext cx="171"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5864" name="Object 76"/>
            <p:cNvGraphicFramePr>
              <a:graphicFrameLocks noChangeAspect="1"/>
            </p:cNvGraphicFramePr>
            <p:nvPr/>
          </p:nvGraphicFramePr>
          <p:xfrm>
            <a:off x="5154" y="3604"/>
            <a:ext cx="190" cy="209"/>
          </p:xfrm>
          <a:graphic>
            <a:graphicData uri="http://schemas.openxmlformats.org/presentationml/2006/ole">
              <mc:AlternateContent xmlns:mc="http://schemas.openxmlformats.org/markup-compatibility/2006">
                <mc:Choice xmlns:v="urn:schemas-microsoft-com:vml" Requires="v">
                  <p:oleObj spid="_x0000_s13336" name="Equation" r:id="rId6" imgW="126835" imgH="139518" progId="Equation.DSMT4">
                    <p:embed/>
                  </p:oleObj>
                </mc:Choice>
                <mc:Fallback>
                  <p:oleObj name="Equation" r:id="rId6" imgW="126835" imgH="139518" progId="Equation.DSMT4">
                    <p:embed/>
                    <p:pic>
                      <p:nvPicPr>
                        <p:cNvPr id="35864" name="Object 7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54" y="3604"/>
                          <a:ext cx="190"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5865" name="Object 84"/>
            <p:cNvGraphicFramePr>
              <a:graphicFrameLocks noChangeAspect="1"/>
            </p:cNvGraphicFramePr>
            <p:nvPr/>
          </p:nvGraphicFramePr>
          <p:xfrm>
            <a:off x="4029" y="2676"/>
            <a:ext cx="209" cy="247"/>
          </p:xfrm>
          <a:graphic>
            <a:graphicData uri="http://schemas.openxmlformats.org/presentationml/2006/ole">
              <mc:AlternateContent xmlns:mc="http://schemas.openxmlformats.org/markup-compatibility/2006">
                <mc:Choice xmlns:v="urn:schemas-microsoft-com:vml" Requires="v">
                  <p:oleObj spid="_x0000_s13337" name="Equation" r:id="rId8" imgW="139579" imgH="164957" progId="Equation.DSMT4">
                    <p:embed/>
                  </p:oleObj>
                </mc:Choice>
                <mc:Fallback>
                  <p:oleObj name="Equation" r:id="rId8" imgW="139579" imgH="164957" progId="Equation.DSMT4">
                    <p:embed/>
                    <p:pic>
                      <p:nvPicPr>
                        <p:cNvPr id="35865" name="Object 8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29" y="2676"/>
                          <a:ext cx="209"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35844" name="Group 28"/>
          <p:cNvGrpSpPr>
            <a:grpSpLocks/>
          </p:cNvGrpSpPr>
          <p:nvPr/>
        </p:nvGrpSpPr>
        <p:grpSpPr bwMode="auto">
          <a:xfrm>
            <a:off x="2713038" y="2817813"/>
            <a:ext cx="6246812" cy="1514475"/>
            <a:chOff x="2713038" y="2817245"/>
            <a:chExt cx="6246293" cy="1515043"/>
          </a:xfrm>
        </p:grpSpPr>
        <p:sp>
          <p:nvSpPr>
            <p:cNvPr id="35858" name="Rectangle 40"/>
            <p:cNvSpPr>
              <a:spLocks noChangeArrowheads="1"/>
            </p:cNvSpPr>
            <p:nvPr/>
          </p:nvSpPr>
          <p:spPr bwMode="auto">
            <a:xfrm>
              <a:off x="2713038" y="4275138"/>
              <a:ext cx="5068887" cy="5715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e-IL"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35859" name="Picture 38" descr="j034493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224245">
              <a:off x="7935139" y="2817245"/>
              <a:ext cx="1024192" cy="107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5845" name="Picture 42" descr="j034493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flipH="1">
            <a:off x="219075" y="5627688"/>
            <a:ext cx="927100" cy="104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6" name="Rectangle 90"/>
          <p:cNvSpPr>
            <a:spLocks noChangeArrowheads="1"/>
          </p:cNvSpPr>
          <p:nvPr/>
        </p:nvSpPr>
        <p:spPr bwMode="auto">
          <a:xfrm>
            <a:off x="2616200" y="5191125"/>
            <a:ext cx="4051907"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defTabSz="914400" rtl="1" eaLnBrk="1" fontAlgn="base" hangingPunct="1">
              <a:spcBef>
                <a:spcPct val="0"/>
              </a:spcBef>
              <a:spcAft>
                <a:spcPct val="0"/>
              </a:spcAft>
            </a:pPr>
            <a:r>
              <a:rPr kumimoji="0" lang="he-IL" altLang="en-US" sz="2400" b="0" i="0" u="none" strike="noStrike" kern="1200" cap="none" spc="0" normalizeH="0" baseline="0" noProof="0" dirty="0">
                <a:ln>
                  <a:noFill/>
                </a:ln>
                <a:solidFill>
                  <a:srgbClr val="FF3300"/>
                </a:solidFill>
                <a:effectLst/>
                <a:uLnTx/>
                <a:uFillTx/>
                <a:latin typeface="Arial" panose="020B0604020202020204" pitchFamily="34" charset="0"/>
                <a:ea typeface="+mn-ea"/>
                <a:cs typeface="Arial" panose="020B0604020202020204" pitchFamily="34" charset="0"/>
              </a:rPr>
              <a:t> </a:t>
            </a:r>
            <a:r>
              <a:rPr lang="en-US" altLang="en-US" sz="2400" dirty="0">
                <a:solidFill>
                  <a:srgbClr val="00B050"/>
                </a:solidFill>
              </a:rPr>
              <a:t>Bob: I see a curved </a:t>
            </a:r>
            <a:r>
              <a:rPr lang="en-US" altLang="en-US" sz="2400" dirty="0" smtClean="0">
                <a:solidFill>
                  <a:srgbClr val="00B050"/>
                </a:solidFill>
              </a:rPr>
              <a:t>line</a:t>
            </a:r>
            <a:endParaRPr lang="en-US" altLang="en-US" sz="2400" dirty="0">
              <a:solidFill>
                <a:srgbClr val="00B050"/>
              </a:solidFill>
            </a:endParaRPr>
          </a:p>
        </p:txBody>
      </p:sp>
      <p:sp>
        <p:nvSpPr>
          <p:cNvPr id="35847" name="Oval 15"/>
          <p:cNvSpPr>
            <a:spLocks noChangeArrowheads="1"/>
          </p:cNvSpPr>
          <p:nvPr/>
        </p:nvSpPr>
        <p:spPr bwMode="auto">
          <a:xfrm>
            <a:off x="3005138" y="3525838"/>
            <a:ext cx="77787" cy="61912"/>
          </a:xfrm>
          <a:prstGeom prst="ellipse">
            <a:avLst/>
          </a:prstGeom>
          <a:solidFill>
            <a:srgbClr val="FF3300"/>
          </a:solidFill>
          <a:ln w="9525">
            <a:solidFill>
              <a:srgbClr val="FF66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e-IL"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5848" name="Line 42"/>
          <p:cNvSpPr>
            <a:spLocks noChangeShapeType="1"/>
          </p:cNvSpPr>
          <p:nvPr/>
        </p:nvSpPr>
        <p:spPr bwMode="auto">
          <a:xfrm rot="21480000" flipV="1">
            <a:off x="3013075" y="2930525"/>
            <a:ext cx="46038" cy="620713"/>
          </a:xfrm>
          <a:prstGeom prst="line">
            <a:avLst/>
          </a:prstGeom>
          <a:noFill/>
          <a:ln w="9525">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5849" name="Freeform 82"/>
          <p:cNvSpPr>
            <a:spLocks/>
          </p:cNvSpPr>
          <p:nvPr/>
        </p:nvSpPr>
        <p:spPr bwMode="auto">
          <a:xfrm>
            <a:off x="2616200" y="1738313"/>
            <a:ext cx="409575" cy="1824037"/>
          </a:xfrm>
          <a:custGeom>
            <a:avLst/>
            <a:gdLst>
              <a:gd name="T0" fmla="*/ 135 w 140"/>
              <a:gd name="T1" fmla="*/ 787 h 787"/>
              <a:gd name="T2" fmla="*/ 135 w 140"/>
              <a:gd name="T3" fmla="*/ 608 h 787"/>
              <a:gd name="T4" fmla="*/ 103 w 140"/>
              <a:gd name="T5" fmla="*/ 275 h 787"/>
              <a:gd name="T6" fmla="*/ 0 w 140"/>
              <a:gd name="T7" fmla="*/ 0 h 78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787">
                <a:moveTo>
                  <a:pt x="135" y="787"/>
                </a:moveTo>
                <a:cubicBezTo>
                  <a:pt x="137" y="740"/>
                  <a:pt x="140" y="693"/>
                  <a:pt x="135" y="608"/>
                </a:cubicBezTo>
                <a:cubicBezTo>
                  <a:pt x="130" y="523"/>
                  <a:pt x="125" y="376"/>
                  <a:pt x="103" y="275"/>
                </a:cubicBezTo>
                <a:cubicBezTo>
                  <a:pt x="81" y="174"/>
                  <a:pt x="40" y="87"/>
                  <a:pt x="0" y="0"/>
                </a:cubicBezTo>
              </a:path>
            </a:pathLst>
          </a:custGeom>
          <a:noFill/>
          <a:ln w="9525">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5850" name="Oval 88"/>
          <p:cNvSpPr>
            <a:spLocks noChangeArrowheads="1"/>
          </p:cNvSpPr>
          <p:nvPr/>
        </p:nvSpPr>
        <p:spPr bwMode="auto">
          <a:xfrm>
            <a:off x="2992438" y="3533775"/>
            <a:ext cx="77787" cy="61913"/>
          </a:xfrm>
          <a:prstGeom prst="ellipse">
            <a:avLst/>
          </a:prstGeom>
          <a:solidFill>
            <a:srgbClr val="FF3300"/>
          </a:solidFill>
          <a:ln w="9525">
            <a:solidFill>
              <a:srgbClr val="FF66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e-IL"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3" name="Line 41"/>
          <p:cNvSpPr>
            <a:spLocks noChangeShapeType="1"/>
          </p:cNvSpPr>
          <p:nvPr/>
        </p:nvSpPr>
        <p:spPr bwMode="auto">
          <a:xfrm rot="-60000" flipV="1">
            <a:off x="3006725" y="1458913"/>
            <a:ext cx="46038" cy="2136775"/>
          </a:xfrm>
          <a:prstGeom prst="line">
            <a:avLst/>
          </a:prstGeom>
          <a:noFill/>
          <a:ln w="12700">
            <a:solidFill>
              <a:srgbClr val="FF3300"/>
            </a:solidFill>
            <a:round/>
            <a:headEnd/>
            <a:tailE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e-IL" sz="1800" b="0" i="0" u="none" strike="noStrike" kern="1200" cap="none" spc="0" normalizeH="0" baseline="0" noProof="0">
              <a:ln w="3175">
                <a:solidFill>
                  <a:srgbClr val="000000"/>
                </a:solid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5852" name="Rectangle 90"/>
          <p:cNvSpPr>
            <a:spLocks noChangeArrowheads="1"/>
          </p:cNvSpPr>
          <p:nvPr/>
        </p:nvSpPr>
        <p:spPr bwMode="auto">
          <a:xfrm>
            <a:off x="2087563" y="690563"/>
            <a:ext cx="5233987"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r" defTabSz="914400" rtl="1" eaLnBrk="1" fontAlgn="base" hangingPunct="1">
              <a:spcBef>
                <a:spcPct val="0"/>
              </a:spcBef>
              <a:spcAft>
                <a:spcPct val="0"/>
              </a:spcAft>
            </a:pPr>
            <a:r>
              <a:rPr kumimoji="0" lang="he-IL" altLang="en-US" sz="2400" b="0" i="0" u="none" strike="noStrike" kern="1200" cap="none" spc="0" normalizeH="0" baseline="0" noProof="0" dirty="0">
                <a:ln>
                  <a:noFill/>
                </a:ln>
                <a:solidFill>
                  <a:srgbClr val="FF3300"/>
                </a:solidFill>
                <a:effectLst/>
                <a:uLnTx/>
                <a:uFillTx/>
                <a:latin typeface="Arial" panose="020B0604020202020204" pitchFamily="34" charset="0"/>
                <a:ea typeface="+mn-ea"/>
                <a:cs typeface="Arial" panose="020B0604020202020204" pitchFamily="34" charset="0"/>
              </a:rPr>
              <a:t> </a:t>
            </a:r>
            <a:r>
              <a:rPr lang="en-US" altLang="en-US" sz="2400" dirty="0">
                <a:solidFill>
                  <a:srgbClr val="FF3300"/>
                </a:solidFill>
              </a:rPr>
              <a:t>Alice: Bob sees </a:t>
            </a:r>
            <a:r>
              <a:rPr lang="en-US" altLang="en-US" sz="2400" dirty="0" smtClean="0">
                <a:solidFill>
                  <a:srgbClr val="FF3300"/>
                </a:solidFill>
              </a:rPr>
              <a:t>a straight </a:t>
            </a:r>
            <a:r>
              <a:rPr lang="en-US" altLang="en-US" sz="2400" dirty="0">
                <a:solidFill>
                  <a:srgbClr val="FF3300"/>
                </a:solidFill>
              </a:rPr>
              <a:t>line</a:t>
            </a:r>
            <a:endParaRPr kumimoji="0" lang="en-US" altLang="en-US" sz="2400" b="0" i="0" u="none" strike="noStrike" kern="1200" cap="none" spc="0" normalizeH="0" baseline="0" noProof="0" dirty="0">
              <a:ln>
                <a:noFill/>
              </a:ln>
              <a:solidFill>
                <a:srgbClr val="FF3300"/>
              </a:solidFill>
              <a:effectLst/>
              <a:uLnTx/>
              <a:uFillTx/>
              <a:latin typeface="Arial" panose="020B0604020202020204" pitchFamily="34" charset="0"/>
              <a:ea typeface="+mn-ea"/>
              <a:cs typeface="Arial" panose="020B0604020202020204" pitchFamily="34" charset="0"/>
            </a:endParaRPr>
          </a:p>
        </p:txBody>
      </p:sp>
      <p:sp>
        <p:nvSpPr>
          <p:cNvPr id="35853" name="Text Box 89"/>
          <p:cNvSpPr txBox="1">
            <a:spLocks noChangeArrowheads="1"/>
          </p:cNvSpPr>
          <p:nvPr/>
        </p:nvSpPr>
        <p:spPr bwMode="auto">
          <a:xfrm>
            <a:off x="87011" y="1989402"/>
            <a:ext cx="2105025" cy="1323439"/>
          </a:xfrm>
          <a:prstGeom prst="rect">
            <a:avLst/>
          </a:prstGeom>
          <a:noFill/>
          <a:ln w="19050">
            <a:solidFill>
              <a:srgbClr val="0066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defTabSz="914400" eaLnBrk="1" fontAlgn="base" hangingPunct="1">
              <a:spcBef>
                <a:spcPct val="0"/>
              </a:spcBef>
              <a:spcAft>
                <a:spcPct val="0"/>
              </a:spcAft>
              <a:defRPr/>
            </a:pPr>
            <a:r>
              <a:rPr lang="en-US" altLang="en-US" sz="4000" dirty="0">
                <a:solidFill>
                  <a:srgbClr val="0066FF"/>
                </a:solidFill>
              </a:rPr>
              <a:t>WHO IS RIGHT?</a:t>
            </a:r>
          </a:p>
        </p:txBody>
      </p:sp>
      <p:sp>
        <p:nvSpPr>
          <p:cNvPr id="35854" name="Freeform 92"/>
          <p:cNvSpPr>
            <a:spLocks/>
          </p:cNvSpPr>
          <p:nvPr/>
        </p:nvSpPr>
        <p:spPr bwMode="auto">
          <a:xfrm>
            <a:off x="1146175" y="3241675"/>
            <a:ext cx="1936750" cy="2203450"/>
          </a:xfrm>
          <a:custGeom>
            <a:avLst/>
            <a:gdLst>
              <a:gd name="T0" fmla="*/ 0 w 357"/>
              <a:gd name="T1" fmla="*/ 0 h 1160"/>
              <a:gd name="T2" fmla="*/ 87 w 357"/>
              <a:gd name="T3" fmla="*/ 627 h 1160"/>
              <a:gd name="T4" fmla="*/ 357 w 357"/>
              <a:gd name="T5" fmla="*/ 1160 h 1160"/>
              <a:gd name="T6" fmla="*/ 0 60000 65536"/>
              <a:gd name="T7" fmla="*/ 0 60000 65536"/>
              <a:gd name="T8" fmla="*/ 0 60000 65536"/>
            </a:gdLst>
            <a:ahLst/>
            <a:cxnLst>
              <a:cxn ang="T6">
                <a:pos x="T0" y="T1"/>
              </a:cxn>
              <a:cxn ang="T7">
                <a:pos x="T2" y="T3"/>
              </a:cxn>
              <a:cxn ang="T8">
                <a:pos x="T4" y="T5"/>
              </a:cxn>
            </a:cxnLst>
            <a:rect l="0" t="0" r="r" b="b"/>
            <a:pathLst>
              <a:path w="357" h="1160">
                <a:moveTo>
                  <a:pt x="0" y="0"/>
                </a:moveTo>
                <a:cubicBezTo>
                  <a:pt x="14" y="104"/>
                  <a:pt x="28" y="434"/>
                  <a:pt x="87" y="627"/>
                </a:cubicBezTo>
                <a:cubicBezTo>
                  <a:pt x="146" y="820"/>
                  <a:pt x="301" y="1049"/>
                  <a:pt x="357" y="1160"/>
                </a:cubicBezTo>
              </a:path>
            </a:pathLst>
          </a:custGeom>
          <a:noFill/>
          <a:ln w="12700" cmpd="sng">
            <a:solidFill>
              <a:srgbClr val="0066FF"/>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5855" name="Freeform 93"/>
          <p:cNvSpPr>
            <a:spLocks/>
          </p:cNvSpPr>
          <p:nvPr/>
        </p:nvSpPr>
        <p:spPr bwMode="auto">
          <a:xfrm rot="-2227458">
            <a:off x="1085850" y="1193800"/>
            <a:ext cx="1527175" cy="334963"/>
          </a:xfrm>
          <a:custGeom>
            <a:avLst/>
            <a:gdLst>
              <a:gd name="T0" fmla="*/ 0 w 2159"/>
              <a:gd name="T1" fmla="*/ 211 h 211"/>
              <a:gd name="T2" fmla="*/ 1101 w 2159"/>
              <a:gd name="T3" fmla="*/ 6 h 211"/>
              <a:gd name="T4" fmla="*/ 2159 w 2159"/>
              <a:gd name="T5" fmla="*/ 174 h 211"/>
              <a:gd name="T6" fmla="*/ 0 60000 65536"/>
              <a:gd name="T7" fmla="*/ 0 60000 65536"/>
              <a:gd name="T8" fmla="*/ 0 60000 65536"/>
            </a:gdLst>
            <a:ahLst/>
            <a:cxnLst>
              <a:cxn ang="T6">
                <a:pos x="T0" y="T1"/>
              </a:cxn>
              <a:cxn ang="T7">
                <a:pos x="T2" y="T3"/>
              </a:cxn>
              <a:cxn ang="T8">
                <a:pos x="T4" y="T5"/>
              </a:cxn>
            </a:cxnLst>
            <a:rect l="0" t="0" r="r" b="b"/>
            <a:pathLst>
              <a:path w="2159" h="211">
                <a:moveTo>
                  <a:pt x="0" y="211"/>
                </a:moveTo>
                <a:cubicBezTo>
                  <a:pt x="183" y="177"/>
                  <a:pt x="741" y="12"/>
                  <a:pt x="1101" y="6"/>
                </a:cubicBezTo>
                <a:cubicBezTo>
                  <a:pt x="1461" y="0"/>
                  <a:pt x="1939" y="139"/>
                  <a:pt x="2159" y="174"/>
                </a:cubicBezTo>
              </a:path>
            </a:pathLst>
          </a:custGeom>
          <a:noFill/>
          <a:ln w="12700" cmpd="sng">
            <a:solidFill>
              <a:srgbClr val="0066FF"/>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6" name="Rectangle 3"/>
          <p:cNvSpPr>
            <a:spLocks noChangeArrowheads="1"/>
          </p:cNvSpPr>
          <p:nvPr/>
        </p:nvSpPr>
        <p:spPr bwMode="auto">
          <a:xfrm>
            <a:off x="904542" y="129183"/>
            <a:ext cx="576356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2800" dirty="0" smtClean="0">
                <a:solidFill>
                  <a:srgbClr val="0066FF"/>
                </a:solidFill>
              </a:rPr>
              <a:t>PARADOX OF TWO OBSERVERS</a:t>
            </a:r>
            <a:endParaRPr kumimoji="0" lang="he-IL" altLang="en-US" sz="2800" b="0" i="0" u="none" strike="noStrike" kern="1200" cap="none" spc="0" normalizeH="0" baseline="0" noProof="0" dirty="0">
              <a:ln>
                <a:noFill/>
              </a:ln>
              <a:solidFill>
                <a:srgbClr val="0066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03388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0" name="Picture 11" descr="multilev-1"/>
          <p:cNvPicPr>
            <a:picLocks noChangeAspect="1" noChangeArrowheads="1"/>
          </p:cNvPicPr>
          <p:nvPr/>
        </p:nvPicPr>
        <p:blipFill>
          <a:blip r:embed="rId3" cstate="print"/>
          <a:srcRect/>
          <a:stretch>
            <a:fillRect/>
          </a:stretch>
        </p:blipFill>
        <p:spPr bwMode="auto">
          <a:xfrm>
            <a:off x="-32610" y="0"/>
            <a:ext cx="9176610" cy="6878061"/>
          </a:xfrm>
          <a:prstGeom prst="rect">
            <a:avLst/>
          </a:prstGeom>
          <a:noFill/>
          <a:ln w="9525">
            <a:noFill/>
            <a:miter lim="800000"/>
            <a:headEnd/>
            <a:tailEnd/>
          </a:ln>
        </p:spPr>
      </p:pic>
      <p:sp>
        <p:nvSpPr>
          <p:cNvPr id="40969" name="Rectangle 10"/>
          <p:cNvSpPr>
            <a:spLocks noGrp="1" noChangeArrowheads="1"/>
          </p:cNvSpPr>
          <p:nvPr>
            <p:ph type="ctrTitle"/>
          </p:nvPr>
        </p:nvSpPr>
        <p:spPr>
          <a:xfrm>
            <a:off x="-707798" y="1277341"/>
            <a:ext cx="10585176" cy="904875"/>
          </a:xfrm>
        </p:spPr>
        <p:txBody>
          <a:bodyPr>
            <a:noAutofit/>
          </a:bodyPr>
          <a:lstStyle/>
          <a:p>
            <a:r>
              <a:rPr lang="en-US" sz="1600" b="1" dirty="0" smtClean="0"/>
              <a:t/>
            </a:r>
            <a:br>
              <a:rPr lang="en-US" sz="1600" b="1" dirty="0" smtClean="0"/>
            </a:br>
            <a:r>
              <a:rPr lang="en-US" sz="1600" b="1" dirty="0" smtClean="0">
                <a:solidFill>
                  <a:srgbClr val="CC3399"/>
                </a:solidFill>
              </a:rPr>
              <a:t/>
            </a:r>
            <a:br>
              <a:rPr lang="en-US" sz="1600" b="1" dirty="0" smtClean="0">
                <a:solidFill>
                  <a:srgbClr val="CC3399"/>
                </a:solidFill>
              </a:rPr>
            </a:br>
            <a:r>
              <a:rPr lang="en-US" altLang="en-US" sz="3200" b="1" i="1" dirty="0">
                <a:solidFill>
                  <a:schemeClr val="bg1"/>
                </a:solidFill>
              </a:rPr>
              <a:t>In favor of the Many Worlds </a:t>
            </a:r>
            <a:r>
              <a:rPr lang="en-US" altLang="en-US" sz="3200" b="1" i="1" dirty="0" smtClean="0">
                <a:solidFill>
                  <a:schemeClr val="bg1"/>
                </a:solidFill>
              </a:rPr>
              <a:t>Interpretation</a:t>
            </a:r>
            <a:r>
              <a:rPr lang="en-US" sz="3200" b="1" i="1" dirty="0" smtClean="0">
                <a:solidFill>
                  <a:schemeClr val="bg1"/>
                </a:solidFill>
              </a:rPr>
              <a:t/>
            </a:r>
            <a:br>
              <a:rPr lang="en-US" sz="3200" b="1" i="1" dirty="0" smtClean="0">
                <a:solidFill>
                  <a:schemeClr val="bg1"/>
                </a:solidFill>
              </a:rPr>
            </a:br>
            <a:endParaRPr lang="en-US" sz="3200" b="1" i="1" dirty="0" smtClean="0">
              <a:solidFill>
                <a:schemeClr val="bg1"/>
              </a:solidFill>
            </a:endParaRPr>
          </a:p>
        </p:txBody>
      </p:sp>
    </p:spTree>
    <p:extLst>
      <p:ext uri="{BB962C8B-B14F-4D97-AF65-F5344CB8AC3E}">
        <p14:creationId xmlns:p14="http://schemas.microsoft.com/office/powerpoint/2010/main" val="1637736926"/>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7805" y="273132"/>
            <a:ext cx="3363742" cy="400110"/>
          </a:xfrm>
          <a:prstGeom prst="rect">
            <a:avLst/>
          </a:prstGeom>
          <a:noFill/>
        </p:spPr>
        <p:txBody>
          <a:bodyPr wrap="none" rtlCol="1">
            <a:spAutoFit/>
          </a:bodyPr>
          <a:lstStyle/>
          <a:p>
            <a:r>
              <a:rPr lang="en-US" sz="2000" b="1" dirty="0" smtClean="0">
                <a:solidFill>
                  <a:srgbClr val="0066FF"/>
                </a:solidFill>
              </a:rPr>
              <a:t>The goal: </a:t>
            </a:r>
            <a:r>
              <a:rPr lang="en-US" sz="2000" dirty="0" smtClean="0">
                <a:solidFill>
                  <a:srgbClr val="0066FF"/>
                </a:solidFill>
              </a:rPr>
              <a:t>Explaining our World</a:t>
            </a:r>
            <a:endParaRPr lang="he-IL" sz="2000" dirty="0">
              <a:solidFill>
                <a:srgbClr val="0066FF"/>
              </a:solidFill>
            </a:endParaRPr>
          </a:p>
        </p:txBody>
      </p:sp>
      <p:sp>
        <p:nvSpPr>
          <p:cNvPr id="3" name="TextBox 2"/>
          <p:cNvSpPr txBox="1"/>
          <p:nvPr/>
        </p:nvSpPr>
        <p:spPr>
          <a:xfrm>
            <a:off x="251520" y="795829"/>
            <a:ext cx="4727576" cy="400110"/>
          </a:xfrm>
          <a:prstGeom prst="rect">
            <a:avLst/>
          </a:prstGeom>
          <a:noFill/>
        </p:spPr>
        <p:txBody>
          <a:bodyPr wrap="none" rtlCol="1">
            <a:spAutoFit/>
          </a:bodyPr>
          <a:lstStyle/>
          <a:p>
            <a:pPr algn="l"/>
            <a:r>
              <a:rPr lang="en-US" sz="2000" b="1" dirty="0" smtClean="0">
                <a:solidFill>
                  <a:srgbClr val="0066FF"/>
                </a:solidFill>
              </a:rPr>
              <a:t>The thesis: </a:t>
            </a:r>
            <a:r>
              <a:rPr lang="en-US" sz="2000" dirty="0" smtClean="0">
                <a:solidFill>
                  <a:srgbClr val="0066FF"/>
                </a:solidFill>
              </a:rPr>
              <a:t>the MWI is a good a explanation</a:t>
            </a:r>
            <a:endParaRPr lang="he-IL" sz="2000" dirty="0">
              <a:solidFill>
                <a:srgbClr val="0066FF"/>
              </a:solidFill>
            </a:endParaRPr>
          </a:p>
        </p:txBody>
      </p:sp>
      <p:sp>
        <p:nvSpPr>
          <p:cNvPr id="5" name="TextBox 4"/>
          <p:cNvSpPr txBox="1"/>
          <p:nvPr/>
        </p:nvSpPr>
        <p:spPr>
          <a:xfrm>
            <a:off x="279142" y="1431011"/>
            <a:ext cx="1743811" cy="400110"/>
          </a:xfrm>
          <a:prstGeom prst="rect">
            <a:avLst/>
          </a:prstGeom>
          <a:noFill/>
        </p:spPr>
        <p:txBody>
          <a:bodyPr wrap="none" rtlCol="1">
            <a:spAutoFit/>
          </a:bodyPr>
          <a:lstStyle/>
          <a:p>
            <a:pPr algn="l"/>
            <a:r>
              <a:rPr lang="en-US" sz="2000" b="1" dirty="0" smtClean="0">
                <a:solidFill>
                  <a:srgbClr val="0066FF"/>
                </a:solidFill>
              </a:rPr>
              <a:t>The argument:</a:t>
            </a:r>
            <a:endParaRPr lang="he-IL" sz="2000" b="1" dirty="0">
              <a:solidFill>
                <a:srgbClr val="0066FF"/>
              </a:solidFill>
            </a:endParaRPr>
          </a:p>
        </p:txBody>
      </p:sp>
      <p:sp>
        <p:nvSpPr>
          <p:cNvPr id="6" name="TextBox 5"/>
          <p:cNvSpPr txBox="1"/>
          <p:nvPr/>
        </p:nvSpPr>
        <p:spPr>
          <a:xfrm>
            <a:off x="231983" y="3890308"/>
            <a:ext cx="3076868" cy="400110"/>
          </a:xfrm>
          <a:prstGeom prst="rect">
            <a:avLst/>
          </a:prstGeom>
          <a:noFill/>
        </p:spPr>
        <p:txBody>
          <a:bodyPr wrap="none" rtlCol="1">
            <a:spAutoFit/>
          </a:bodyPr>
          <a:lstStyle/>
          <a:p>
            <a:pPr algn="l"/>
            <a:r>
              <a:rPr lang="en-US" sz="2000" dirty="0" smtClean="0">
                <a:solidFill>
                  <a:srgbClr val="0066FF"/>
                </a:solidFill>
              </a:rPr>
              <a:t>Actual splitting of the world</a:t>
            </a:r>
            <a:endParaRPr lang="he-IL" sz="2000" dirty="0">
              <a:solidFill>
                <a:srgbClr val="0066FF"/>
              </a:solidFill>
            </a:endParaRPr>
          </a:p>
        </p:txBody>
      </p:sp>
      <p:sp>
        <p:nvSpPr>
          <p:cNvPr id="9" name="TextBox 8"/>
          <p:cNvSpPr txBox="1"/>
          <p:nvPr/>
        </p:nvSpPr>
        <p:spPr>
          <a:xfrm>
            <a:off x="15324" y="1944902"/>
            <a:ext cx="8988358" cy="338554"/>
          </a:xfrm>
          <a:prstGeom prst="rect">
            <a:avLst/>
          </a:prstGeom>
          <a:noFill/>
        </p:spPr>
        <p:txBody>
          <a:bodyPr wrap="none" rtlCol="1">
            <a:spAutoFit/>
          </a:bodyPr>
          <a:lstStyle/>
          <a:p>
            <a:pPr algn="l"/>
            <a:r>
              <a:rPr lang="en-US" sz="1600" dirty="0" smtClean="0">
                <a:solidFill>
                  <a:srgbClr val="0066FF"/>
                </a:solidFill>
              </a:rPr>
              <a:t>Quantum textbook explanation is good except for the collapse, an unacceptable physical process</a:t>
            </a:r>
            <a:endParaRPr lang="he-IL" sz="1600" dirty="0">
              <a:solidFill>
                <a:srgbClr val="0066FF"/>
              </a:solidFill>
            </a:endParaRPr>
          </a:p>
        </p:txBody>
      </p:sp>
      <p:sp>
        <p:nvSpPr>
          <p:cNvPr id="10" name="TextBox 9"/>
          <p:cNvSpPr txBox="1"/>
          <p:nvPr/>
        </p:nvSpPr>
        <p:spPr>
          <a:xfrm>
            <a:off x="26229" y="2390949"/>
            <a:ext cx="7793608" cy="338554"/>
          </a:xfrm>
          <a:prstGeom prst="rect">
            <a:avLst/>
          </a:prstGeom>
          <a:noFill/>
        </p:spPr>
        <p:txBody>
          <a:bodyPr wrap="none" rtlCol="1">
            <a:spAutoFit/>
          </a:bodyPr>
          <a:lstStyle/>
          <a:p>
            <a:pPr algn="l" rtl="0"/>
            <a:r>
              <a:rPr lang="en-US" sz="1600" dirty="0" smtClean="0">
                <a:solidFill>
                  <a:srgbClr val="0066FF"/>
                </a:solidFill>
              </a:rPr>
              <a:t>The MWI replaces physical collapse </a:t>
            </a:r>
            <a:r>
              <a:rPr lang="en-US" sz="1600" dirty="0">
                <a:solidFill>
                  <a:srgbClr val="0066FF"/>
                </a:solidFill>
              </a:rPr>
              <a:t>by </a:t>
            </a:r>
            <a:r>
              <a:rPr lang="en-US" sz="1600" dirty="0" smtClean="0">
                <a:solidFill>
                  <a:srgbClr val="0066FF"/>
                </a:solidFill>
              </a:rPr>
              <a:t> acceptable human </a:t>
            </a:r>
            <a:r>
              <a:rPr lang="en-US" sz="1600" dirty="0">
                <a:solidFill>
                  <a:srgbClr val="0066FF"/>
                </a:solidFill>
              </a:rPr>
              <a:t>science ``</a:t>
            </a:r>
            <a:r>
              <a:rPr lang="en-US" sz="1600" dirty="0" smtClean="0">
                <a:solidFill>
                  <a:srgbClr val="0066FF"/>
                </a:solidFill>
              </a:rPr>
              <a:t>world splitting’’</a:t>
            </a:r>
          </a:p>
        </p:txBody>
      </p:sp>
      <p:sp>
        <p:nvSpPr>
          <p:cNvPr id="12" name="TextBox 11"/>
          <p:cNvSpPr txBox="1"/>
          <p:nvPr/>
        </p:nvSpPr>
        <p:spPr>
          <a:xfrm>
            <a:off x="212915" y="4232334"/>
            <a:ext cx="1890261" cy="400110"/>
          </a:xfrm>
          <a:prstGeom prst="rect">
            <a:avLst/>
          </a:prstGeom>
          <a:noFill/>
        </p:spPr>
        <p:txBody>
          <a:bodyPr wrap="none" rtlCol="1">
            <a:spAutoFit/>
          </a:bodyPr>
          <a:lstStyle/>
          <a:p>
            <a:pPr algn="l"/>
            <a:r>
              <a:rPr lang="en-US" sz="2000" dirty="0" smtClean="0">
                <a:solidFill>
                  <a:srgbClr val="0066FF"/>
                </a:solidFill>
              </a:rPr>
              <a:t>Testing the MWI</a:t>
            </a:r>
            <a:endParaRPr lang="he-IL" sz="2000" dirty="0">
              <a:solidFill>
                <a:srgbClr val="0066FF"/>
              </a:solidFill>
            </a:endParaRPr>
          </a:p>
        </p:txBody>
      </p:sp>
      <p:sp>
        <p:nvSpPr>
          <p:cNvPr id="13" name="TextBox 12"/>
          <p:cNvSpPr txBox="1"/>
          <p:nvPr/>
        </p:nvSpPr>
        <p:spPr>
          <a:xfrm>
            <a:off x="761053" y="3232295"/>
            <a:ext cx="976549" cy="400110"/>
          </a:xfrm>
          <a:prstGeom prst="rect">
            <a:avLst/>
          </a:prstGeom>
          <a:noFill/>
        </p:spPr>
        <p:txBody>
          <a:bodyPr wrap="none" rtlCol="1">
            <a:spAutoFit/>
          </a:bodyPr>
          <a:lstStyle/>
          <a:p>
            <a:pPr algn="l"/>
            <a:r>
              <a:rPr lang="en-US" sz="2000" b="1" dirty="0" smtClean="0">
                <a:solidFill>
                  <a:srgbClr val="0066FF"/>
                </a:solidFill>
              </a:rPr>
              <a:t>Outline</a:t>
            </a:r>
            <a:endParaRPr lang="he-IL" sz="2000" b="1" dirty="0">
              <a:solidFill>
                <a:srgbClr val="0066FF"/>
              </a:solidFill>
            </a:endParaRPr>
          </a:p>
        </p:txBody>
      </p:sp>
      <p:sp>
        <p:nvSpPr>
          <p:cNvPr id="14" name="TextBox 13"/>
          <p:cNvSpPr txBox="1"/>
          <p:nvPr/>
        </p:nvSpPr>
        <p:spPr>
          <a:xfrm>
            <a:off x="219558" y="4588865"/>
            <a:ext cx="3440237" cy="400110"/>
          </a:xfrm>
          <a:prstGeom prst="rect">
            <a:avLst/>
          </a:prstGeom>
          <a:noFill/>
        </p:spPr>
        <p:txBody>
          <a:bodyPr wrap="none" rtlCol="1">
            <a:spAutoFit/>
          </a:bodyPr>
          <a:lstStyle/>
          <a:p>
            <a:pPr algn="l"/>
            <a:r>
              <a:rPr lang="en-US" sz="2000" dirty="0" smtClean="0">
                <a:solidFill>
                  <a:srgbClr val="0066FF"/>
                </a:solidFill>
              </a:rPr>
              <a:t>Quantum textbook explanation</a:t>
            </a:r>
            <a:endParaRPr lang="he-IL" sz="2000" dirty="0">
              <a:solidFill>
                <a:srgbClr val="0066FF"/>
              </a:solidFill>
            </a:endParaRPr>
          </a:p>
        </p:txBody>
      </p:sp>
      <p:sp>
        <p:nvSpPr>
          <p:cNvPr id="16" name="TextBox 15"/>
          <p:cNvSpPr txBox="1"/>
          <p:nvPr/>
        </p:nvSpPr>
        <p:spPr>
          <a:xfrm>
            <a:off x="251520" y="3600647"/>
            <a:ext cx="4240905" cy="400110"/>
          </a:xfrm>
          <a:prstGeom prst="rect">
            <a:avLst/>
          </a:prstGeom>
          <a:noFill/>
        </p:spPr>
        <p:txBody>
          <a:bodyPr wrap="none" rtlCol="1">
            <a:spAutoFit/>
          </a:bodyPr>
          <a:lstStyle/>
          <a:p>
            <a:pPr algn="l"/>
            <a:r>
              <a:rPr lang="en-US" sz="2000" dirty="0" smtClean="0">
                <a:solidFill>
                  <a:srgbClr val="0066FF"/>
                </a:solidFill>
              </a:rPr>
              <a:t>Interaction-free measurement paradox</a:t>
            </a:r>
            <a:endParaRPr lang="he-IL" sz="2000" dirty="0">
              <a:solidFill>
                <a:srgbClr val="0066FF"/>
              </a:solidFill>
            </a:endParaRPr>
          </a:p>
        </p:txBody>
      </p:sp>
      <p:sp>
        <p:nvSpPr>
          <p:cNvPr id="17" name="TextBox 16"/>
          <p:cNvSpPr txBox="1"/>
          <p:nvPr/>
        </p:nvSpPr>
        <p:spPr>
          <a:xfrm>
            <a:off x="251520" y="4959542"/>
            <a:ext cx="5756319" cy="400110"/>
          </a:xfrm>
          <a:prstGeom prst="rect">
            <a:avLst/>
          </a:prstGeom>
          <a:noFill/>
        </p:spPr>
        <p:txBody>
          <a:bodyPr wrap="none" rtlCol="1">
            <a:spAutoFit/>
          </a:bodyPr>
          <a:lstStyle/>
          <a:p>
            <a:pPr algn="l"/>
            <a:r>
              <a:rPr lang="en-US" sz="2000" dirty="0" smtClean="0">
                <a:solidFill>
                  <a:srgbClr val="0066FF"/>
                </a:solidFill>
              </a:rPr>
              <a:t>3D experience described by the wave function in 3ND</a:t>
            </a:r>
            <a:endParaRPr lang="he-IL" sz="2000" dirty="0">
              <a:solidFill>
                <a:srgbClr val="0066FF"/>
              </a:solidFill>
            </a:endParaRPr>
          </a:p>
        </p:txBody>
      </p:sp>
      <p:sp>
        <p:nvSpPr>
          <p:cNvPr id="20" name="TextBox 19"/>
          <p:cNvSpPr txBox="1"/>
          <p:nvPr/>
        </p:nvSpPr>
        <p:spPr>
          <a:xfrm>
            <a:off x="231983" y="5333146"/>
            <a:ext cx="3838615" cy="400110"/>
          </a:xfrm>
          <a:prstGeom prst="rect">
            <a:avLst/>
          </a:prstGeom>
          <a:noFill/>
        </p:spPr>
        <p:txBody>
          <a:bodyPr wrap="none" rtlCol="1">
            <a:spAutoFit/>
          </a:bodyPr>
          <a:lstStyle/>
          <a:p>
            <a:pPr algn="l"/>
            <a:r>
              <a:rPr lang="en-US" sz="2000" dirty="0" smtClean="0">
                <a:solidFill>
                  <a:srgbClr val="0066FF"/>
                </a:solidFill>
              </a:rPr>
              <a:t>The issue of probability in the MWI</a:t>
            </a:r>
            <a:endParaRPr lang="he-IL" sz="2000" dirty="0">
              <a:solidFill>
                <a:srgbClr val="0066FF"/>
              </a:solidFill>
            </a:endParaRPr>
          </a:p>
        </p:txBody>
      </p:sp>
      <p:sp>
        <p:nvSpPr>
          <p:cNvPr id="22" name="TextBox 21"/>
          <p:cNvSpPr txBox="1"/>
          <p:nvPr/>
        </p:nvSpPr>
        <p:spPr>
          <a:xfrm>
            <a:off x="278440" y="5705983"/>
            <a:ext cx="1178208" cy="400110"/>
          </a:xfrm>
          <a:prstGeom prst="rect">
            <a:avLst/>
          </a:prstGeom>
          <a:noFill/>
        </p:spPr>
        <p:txBody>
          <a:bodyPr wrap="none" rtlCol="1">
            <a:spAutoFit/>
          </a:bodyPr>
          <a:lstStyle/>
          <a:p>
            <a:pPr algn="l"/>
            <a:r>
              <a:rPr lang="en-US" sz="2000" dirty="0" smtClean="0">
                <a:solidFill>
                  <a:srgbClr val="0066FF"/>
                </a:solidFill>
              </a:rPr>
              <a:t>Summary</a:t>
            </a:r>
            <a:endParaRPr lang="he-IL" sz="2000" dirty="0">
              <a:solidFill>
                <a:srgbClr val="0066FF"/>
              </a:solidFill>
            </a:endParaRPr>
          </a:p>
        </p:txBody>
      </p:sp>
    </p:spTree>
    <p:extLst>
      <p:ext uri="{BB962C8B-B14F-4D97-AF65-F5344CB8AC3E}">
        <p14:creationId xmlns:p14="http://schemas.microsoft.com/office/powerpoint/2010/main" val="8585356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ChangeArrowheads="1"/>
          </p:cNvSpPr>
          <p:nvPr/>
        </p:nvSpPr>
        <p:spPr bwMode="auto">
          <a:xfrm>
            <a:off x="1960886" y="242999"/>
            <a:ext cx="576356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2800" dirty="0" smtClean="0">
                <a:solidFill>
                  <a:srgbClr val="0066FF"/>
                </a:solidFill>
              </a:rPr>
              <a:t>PARADOX OF TWO OBSERVERS</a:t>
            </a:r>
            <a:endParaRPr kumimoji="0" lang="he-IL" altLang="en-US" sz="2800" b="0" i="0" u="none" strike="noStrike" kern="1200" cap="none" spc="0" normalizeH="0" baseline="0" noProof="0" dirty="0">
              <a:ln>
                <a:noFill/>
              </a:ln>
              <a:solidFill>
                <a:srgbClr val="0066FF"/>
              </a:solidFill>
              <a:effectLst/>
              <a:uLnTx/>
              <a:uFillTx/>
              <a:latin typeface="Arial" panose="020B0604020202020204" pitchFamily="34" charset="0"/>
              <a:ea typeface="+mn-ea"/>
              <a:cs typeface="Arial" panose="020B0604020202020204" pitchFamily="34" charset="0"/>
            </a:endParaRPr>
          </a:p>
        </p:txBody>
      </p:sp>
      <p:sp>
        <p:nvSpPr>
          <p:cNvPr id="18435" name="AutoShape 4"/>
          <p:cNvSpPr>
            <a:spLocks noChangeArrowheads="1"/>
          </p:cNvSpPr>
          <p:nvPr/>
        </p:nvSpPr>
        <p:spPr bwMode="auto">
          <a:xfrm>
            <a:off x="1365250" y="3627438"/>
            <a:ext cx="6954838" cy="1536700"/>
          </a:xfrm>
          <a:prstGeom prst="cube">
            <a:avLst>
              <a:gd name="adj" fmla="val 99852"/>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e-IL"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18436" name="Picture 38" descr="j034493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24245">
            <a:off x="1836738" y="3397250"/>
            <a:ext cx="1387475" cy="145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2" descr="j03449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2665941" y="5164138"/>
            <a:ext cx="1544638" cy="173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a:spLocks noChangeArrowheads="1"/>
          </p:cNvSpPr>
          <p:nvPr/>
        </p:nvSpPr>
        <p:spPr bwMode="auto">
          <a:xfrm>
            <a:off x="185303" y="1727508"/>
            <a:ext cx="32111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smtClean="0">
                <a:ln>
                  <a:noFill/>
                </a:ln>
                <a:solidFill>
                  <a:srgbClr val="0066FF"/>
                </a:solidFill>
                <a:effectLst/>
                <a:uLnTx/>
                <a:uFillTx/>
                <a:latin typeface="Arial" panose="020B0604020202020204" pitchFamily="34" charset="0"/>
                <a:ea typeface="+mn-ea"/>
                <a:cs typeface="Arial" panose="020B0604020202020204" pitchFamily="34" charset="0"/>
              </a:rPr>
              <a:t>Alice throw a charged particle</a:t>
            </a:r>
            <a:endParaRPr kumimoji="0" lang="en-US" altLang="en-US" sz="1800" b="0" i="0" u="sng" strike="noStrike" kern="1200" cap="none" spc="0" normalizeH="0" baseline="0" noProof="0" dirty="0">
              <a:ln>
                <a:noFill/>
              </a:ln>
              <a:solidFill>
                <a:srgbClr val="0066FF"/>
              </a:solidFill>
              <a:effectLst/>
              <a:uLnTx/>
              <a:uFillTx/>
              <a:latin typeface="Arial" panose="020B0604020202020204" pitchFamily="34" charset="0"/>
              <a:ea typeface="+mn-ea"/>
              <a:cs typeface="Arial" panose="020B0604020202020204" pitchFamily="34" charset="0"/>
            </a:endParaRPr>
          </a:p>
        </p:txBody>
      </p:sp>
      <p:sp>
        <p:nvSpPr>
          <p:cNvPr id="15" name="Rectangle 14"/>
          <p:cNvSpPr>
            <a:spLocks noChangeArrowheads="1"/>
          </p:cNvSpPr>
          <p:nvPr/>
        </p:nvSpPr>
        <p:spPr bwMode="auto">
          <a:xfrm>
            <a:off x="185303" y="2137635"/>
            <a:ext cx="82638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smtClean="0">
                <a:ln>
                  <a:noFill/>
                </a:ln>
                <a:solidFill>
                  <a:srgbClr val="0066FF"/>
                </a:solidFill>
                <a:effectLst/>
                <a:uLnTx/>
                <a:uFillTx/>
                <a:latin typeface="Arial" panose="020B0604020202020204" pitchFamily="34" charset="0"/>
                <a:ea typeface="+mn-ea"/>
                <a:cs typeface="Arial" panose="020B0604020202020204" pitchFamily="34" charset="0"/>
              </a:rPr>
              <a:t>Bob sees Alice throwing the particle</a:t>
            </a:r>
            <a:r>
              <a:rPr kumimoji="0" lang="en-US" altLang="en-US" sz="1800" b="0" i="0" u="none" strike="noStrike" kern="1200" cap="none" spc="0" normalizeH="0" noProof="0" dirty="0" smtClean="0">
                <a:ln>
                  <a:noFill/>
                </a:ln>
                <a:solidFill>
                  <a:srgbClr val="0066FF"/>
                </a:solidFill>
                <a:effectLst/>
                <a:uLnTx/>
                <a:uFillTx/>
                <a:latin typeface="Arial" panose="020B0604020202020204" pitchFamily="34" charset="0"/>
                <a:ea typeface="+mn-ea"/>
                <a:cs typeface="Arial" panose="020B0604020202020204" pitchFamily="34" charset="0"/>
              </a:rPr>
              <a:t> and calculates the trajectory </a:t>
            </a:r>
            <a:r>
              <a:rPr kumimoji="0" lang="en-US" altLang="en-US" sz="1800" b="0" i="0" u="sng" strike="noStrike" kern="1200" cap="none" spc="0" normalizeH="0" noProof="0" dirty="0" smtClean="0">
                <a:ln>
                  <a:noFill/>
                </a:ln>
                <a:solidFill>
                  <a:srgbClr val="0066FF"/>
                </a:solidFill>
                <a:effectLst/>
                <a:uLnTx/>
                <a:uFillTx/>
                <a:latin typeface="Arial" panose="020B0604020202020204" pitchFamily="34" charset="0"/>
                <a:ea typeface="+mn-ea"/>
                <a:cs typeface="Arial" panose="020B0604020202020204" pitchFamily="34" charset="0"/>
              </a:rPr>
              <a:t>he</a:t>
            </a:r>
            <a:r>
              <a:rPr kumimoji="0" lang="en-US" altLang="en-US" sz="1800" b="0" i="0" u="none" strike="noStrike" kern="1200" cap="none" spc="0" normalizeH="0" noProof="0" dirty="0" smtClean="0">
                <a:ln>
                  <a:noFill/>
                </a:ln>
                <a:solidFill>
                  <a:srgbClr val="0066FF"/>
                </a:solidFill>
                <a:effectLst/>
                <a:uLnTx/>
                <a:uFillTx/>
                <a:latin typeface="Arial" panose="020B0604020202020204" pitchFamily="34" charset="0"/>
                <a:ea typeface="+mn-ea"/>
                <a:cs typeface="Arial" panose="020B0604020202020204" pitchFamily="34" charset="0"/>
              </a:rPr>
              <a:t> should see</a:t>
            </a:r>
            <a:endParaRPr kumimoji="0" lang="en-US" altLang="en-US" sz="1800" b="0" i="0" u="none" strike="noStrike" kern="1200" cap="none" spc="0" normalizeH="0" baseline="0" noProof="0" dirty="0">
              <a:ln>
                <a:noFill/>
              </a:ln>
              <a:solidFill>
                <a:srgbClr val="0066FF"/>
              </a:solidFill>
              <a:effectLst/>
              <a:uLnTx/>
              <a:uFillTx/>
              <a:latin typeface="Arial" panose="020B0604020202020204" pitchFamily="34" charset="0"/>
              <a:ea typeface="+mn-ea"/>
              <a:cs typeface="Arial" panose="020B0604020202020204" pitchFamily="34" charset="0"/>
            </a:endParaRPr>
          </a:p>
        </p:txBody>
      </p:sp>
      <p:sp>
        <p:nvSpPr>
          <p:cNvPr id="16" name="Rectangle 15"/>
          <p:cNvSpPr>
            <a:spLocks noChangeArrowheads="1"/>
          </p:cNvSpPr>
          <p:nvPr/>
        </p:nvSpPr>
        <p:spPr bwMode="auto">
          <a:xfrm>
            <a:off x="185303" y="2615357"/>
            <a:ext cx="45534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Their calculations lead</a:t>
            </a:r>
            <a:r>
              <a:rPr kumimoji="0" lang="en-US" altLang="en-US" sz="1800" b="0" i="0" u="none" strike="noStrike" kern="1200" cap="none" spc="0" normalizeH="0" noProof="0" dirty="0" smtClean="0">
                <a:ln>
                  <a:noFill/>
                </a:ln>
                <a:solidFill>
                  <a:srgbClr val="FF0000"/>
                </a:solidFill>
                <a:effectLst/>
                <a:uLnTx/>
                <a:uFillTx/>
                <a:latin typeface="Arial" panose="020B0604020202020204" pitchFamily="34" charset="0"/>
                <a:ea typeface="+mn-ea"/>
                <a:cs typeface="Arial" panose="020B0604020202020204" pitchFamily="34" charset="0"/>
              </a:rPr>
              <a:t> to different answers</a:t>
            </a:r>
            <a:endParaRPr kumimoji="0" lang="en-US" altLang="en-US" sz="1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17" name="Rectangle 16"/>
          <p:cNvSpPr>
            <a:spLocks noChangeArrowheads="1"/>
          </p:cNvSpPr>
          <p:nvPr/>
        </p:nvSpPr>
        <p:spPr bwMode="auto">
          <a:xfrm>
            <a:off x="5603624" y="2547762"/>
            <a:ext cx="20110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PARADOX!</a:t>
            </a:r>
            <a:endParaRPr kumimoji="0" lang="he-IL" altLang="en-US" sz="2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18" name="Oval 27"/>
          <p:cNvSpPr>
            <a:spLocks noChangeArrowheads="1"/>
          </p:cNvSpPr>
          <p:nvPr/>
        </p:nvSpPr>
        <p:spPr bwMode="auto">
          <a:xfrm>
            <a:off x="3162300" y="3538538"/>
            <a:ext cx="42863" cy="42862"/>
          </a:xfrm>
          <a:prstGeom prst="ellipse">
            <a:avLst/>
          </a:prstGeom>
          <a:solidFill>
            <a:srgbClr val="FF3300"/>
          </a:solidFill>
          <a:ln w="9525">
            <a:solidFill>
              <a:srgbClr val="FF33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e-IL"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8443" name="Rectangle 19"/>
          <p:cNvSpPr>
            <a:spLocks noChangeArrowheads="1"/>
          </p:cNvSpPr>
          <p:nvPr/>
        </p:nvSpPr>
        <p:spPr bwMode="auto">
          <a:xfrm>
            <a:off x="244660" y="1210391"/>
            <a:ext cx="365997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1"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smtClean="0">
                <a:ln>
                  <a:noFill/>
                </a:ln>
                <a:solidFill>
                  <a:srgbClr val="0066FF"/>
                </a:solidFill>
                <a:effectLst/>
                <a:uLnTx/>
                <a:uFillTx/>
                <a:latin typeface="Arial" panose="020B0604020202020204" pitchFamily="34" charset="0"/>
                <a:ea typeface="+mn-ea"/>
                <a:cs typeface="Arial" panose="020B0604020202020204" pitchFamily="34" charset="0"/>
              </a:rPr>
              <a:t>Alice stands on a charged surface</a:t>
            </a:r>
            <a:endParaRPr kumimoji="0" lang="en-US" altLang="en-US" sz="1800" b="0" i="0" u="none" strike="noStrike" kern="1200" cap="none" spc="0" normalizeH="0" baseline="0" noProof="0" dirty="0">
              <a:ln>
                <a:noFill/>
              </a:ln>
              <a:solidFill>
                <a:srgbClr val="0066FF"/>
              </a:solidFill>
              <a:effectLst/>
              <a:uLnTx/>
              <a:uFillTx/>
              <a:latin typeface="Arial" panose="020B0604020202020204" pitchFamily="34" charset="0"/>
              <a:ea typeface="+mn-ea"/>
              <a:cs typeface="Arial" panose="020B0604020202020204" pitchFamily="34" charset="0"/>
            </a:endParaRPr>
          </a:p>
        </p:txBody>
      </p:sp>
      <p:sp>
        <p:nvSpPr>
          <p:cNvPr id="21" name="Rectangle 20"/>
          <p:cNvSpPr>
            <a:spLocks noChangeArrowheads="1"/>
          </p:cNvSpPr>
          <p:nvPr/>
        </p:nvSpPr>
        <p:spPr bwMode="auto">
          <a:xfrm>
            <a:off x="3396438" y="1222852"/>
            <a:ext cx="57246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smtClean="0">
                <a:ln>
                  <a:noFill/>
                </a:ln>
                <a:solidFill>
                  <a:srgbClr val="0066FF"/>
                </a:solidFill>
                <a:effectLst/>
                <a:uLnTx/>
                <a:uFillTx/>
                <a:latin typeface="Arial" panose="020B0604020202020204" pitchFamily="34" charset="0"/>
                <a:ea typeface="+mn-ea"/>
                <a:cs typeface="Arial" panose="020B0604020202020204" pitchFamily="34" charset="0"/>
              </a:rPr>
              <a:t>    </a:t>
            </a:r>
            <a:r>
              <a:rPr kumimoji="0" lang="he-IL" altLang="en-US" sz="1800" b="0" i="0" u="none" strike="noStrike" kern="1200" cap="none" spc="0" normalizeH="0" baseline="0" noProof="0" dirty="0" smtClean="0">
                <a:ln>
                  <a:noFill/>
                </a:ln>
                <a:solidFill>
                  <a:srgbClr val="0066FF"/>
                </a:solidFill>
                <a:effectLst/>
                <a:uLnTx/>
                <a:uFillTx/>
                <a:latin typeface="Arial" panose="020B0604020202020204" pitchFamily="34" charset="0"/>
                <a:ea typeface="+mn-ea"/>
                <a:cs typeface="Arial" panose="020B0604020202020204" pitchFamily="34" charset="0"/>
              </a:rPr>
              <a:t>,</a:t>
            </a:r>
            <a:r>
              <a:rPr kumimoji="0" lang="en-US" altLang="en-US" sz="1800" b="0" i="0" u="none" strike="noStrike" kern="1200" cap="none" spc="0" normalizeH="0" baseline="0" noProof="0" dirty="0" smtClean="0">
                <a:ln>
                  <a:noFill/>
                </a:ln>
                <a:solidFill>
                  <a:srgbClr val="0066FF"/>
                </a:solidFill>
                <a:effectLst/>
                <a:uLnTx/>
                <a:uFillTx/>
                <a:latin typeface="Arial" panose="020B0604020202020204" pitchFamily="34" charset="0"/>
                <a:ea typeface="+mn-ea"/>
                <a:cs typeface="Arial" panose="020B0604020202020204" pitchFamily="34" charset="0"/>
              </a:rPr>
              <a:t>   Bob moves on this surface with constant velocity </a:t>
            </a:r>
            <a:endParaRPr kumimoji="0" lang="en-US" altLang="en-US" sz="1800" b="0" i="0" u="none" strike="noStrike" kern="1200" cap="none" spc="0" normalizeH="0" baseline="0" noProof="0" dirty="0">
              <a:ln>
                <a:noFill/>
              </a:ln>
              <a:solidFill>
                <a:srgbClr val="0066FF"/>
              </a:solidFill>
              <a:effectLst/>
              <a:uLnTx/>
              <a:uFillTx/>
              <a:latin typeface="Arial" panose="020B0604020202020204" pitchFamily="34" charset="0"/>
              <a:ea typeface="+mn-ea"/>
              <a:cs typeface="Arial" panose="020B0604020202020204" pitchFamily="34" charset="0"/>
            </a:endParaRPr>
          </a:p>
        </p:txBody>
      </p:sp>
      <p:sp>
        <p:nvSpPr>
          <p:cNvPr id="22" name="Rectangle 21"/>
          <p:cNvSpPr>
            <a:spLocks noChangeArrowheads="1"/>
          </p:cNvSpPr>
          <p:nvPr/>
        </p:nvSpPr>
        <p:spPr bwMode="auto">
          <a:xfrm>
            <a:off x="3183731" y="1722265"/>
            <a:ext cx="48397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he-IL" altLang="en-US" sz="1800" b="0" i="0" u="none" strike="noStrike" kern="1200" cap="none" spc="0" normalizeH="0" baseline="0" noProof="0" dirty="0">
                <a:ln>
                  <a:noFill/>
                </a:ln>
                <a:solidFill>
                  <a:srgbClr val="0066FF"/>
                </a:solidFill>
                <a:effectLst/>
                <a:uLnTx/>
                <a:uFillTx/>
                <a:latin typeface="Arial" panose="020B0604020202020204" pitchFamily="34" charset="0"/>
                <a:ea typeface="+mn-ea"/>
                <a:cs typeface="Arial" panose="020B0604020202020204" pitchFamily="34" charset="0"/>
              </a:rPr>
              <a:t>  </a:t>
            </a:r>
            <a:r>
              <a:rPr kumimoji="0" lang="en-US" altLang="en-US" sz="1800" b="0" i="0" u="none" strike="noStrike" kern="1200" cap="none" spc="0" normalizeH="0" baseline="0" noProof="0" dirty="0" smtClean="0">
                <a:ln>
                  <a:noFill/>
                </a:ln>
                <a:solidFill>
                  <a:srgbClr val="0066FF"/>
                </a:solidFill>
                <a:effectLst/>
                <a:uLnTx/>
                <a:uFillTx/>
                <a:latin typeface="Arial" panose="020B0604020202020204" pitchFamily="34" charset="0"/>
                <a:ea typeface="+mn-ea"/>
                <a:cs typeface="Arial" panose="020B0604020202020204" pitchFamily="34" charset="0"/>
              </a:rPr>
              <a:t>and calculates</a:t>
            </a:r>
            <a:r>
              <a:rPr kumimoji="0" lang="en-US" altLang="en-US" sz="1800" b="0" i="0" u="none" strike="noStrike" kern="1200" cap="none" spc="0" normalizeH="0" noProof="0" dirty="0" smtClean="0">
                <a:ln>
                  <a:noFill/>
                </a:ln>
                <a:solidFill>
                  <a:srgbClr val="0066FF"/>
                </a:solidFill>
                <a:effectLst/>
                <a:uLnTx/>
                <a:uFillTx/>
                <a:latin typeface="Arial" panose="020B0604020202020204" pitchFamily="34" charset="0"/>
                <a:ea typeface="+mn-ea"/>
                <a:cs typeface="Arial" panose="020B0604020202020204" pitchFamily="34" charset="0"/>
              </a:rPr>
              <a:t> the trajectory </a:t>
            </a:r>
            <a:r>
              <a:rPr kumimoji="0" lang="en-US" altLang="en-US" sz="1800" b="0" i="0" u="sng" strike="noStrike" kern="1200" cap="none" spc="0" normalizeH="0" noProof="0" dirty="0" smtClean="0">
                <a:ln>
                  <a:noFill/>
                </a:ln>
                <a:solidFill>
                  <a:srgbClr val="0066FF"/>
                </a:solidFill>
                <a:effectLst/>
                <a:uLnTx/>
                <a:uFillTx/>
                <a:latin typeface="Arial" panose="020B0604020202020204" pitchFamily="34" charset="0"/>
                <a:ea typeface="+mn-ea"/>
                <a:cs typeface="Arial" panose="020B0604020202020204" pitchFamily="34" charset="0"/>
              </a:rPr>
              <a:t>Bob should see</a:t>
            </a:r>
            <a:endParaRPr kumimoji="0" lang="en-US" altLang="en-US" sz="1800" b="0" i="0" u="sng" strike="noStrike" kern="1200" cap="none" spc="0" normalizeH="0" baseline="0" noProof="0" dirty="0">
              <a:ln>
                <a:noFill/>
              </a:ln>
              <a:solidFill>
                <a:srgbClr val="0066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084077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13"/>
                                        </p:tgtEl>
                                        <p:attrNameLst>
                                          <p:attrName>style.visibility</p:attrName>
                                        </p:attrNameLst>
                                      </p:cBhvr>
                                      <p:to>
                                        <p:strVal val="visible"/>
                                      </p:to>
                                    </p:set>
                                  </p:childTnLst>
                                </p:cTn>
                              </p:par>
                            </p:childTnLst>
                          </p:cTn>
                        </p:par>
                        <p:par>
                          <p:cTn id="10" fill="hold" nodeType="afterGroup">
                            <p:stCondLst>
                              <p:cond delay="0"/>
                            </p:stCondLst>
                            <p:childTnLst>
                              <p:par>
                                <p:cTn id="11" presetID="63" presetClass="path" presetSubtype="0" repeatCount="3000" fill="hold" nodeType="afterEffect">
                                  <p:stCondLst>
                                    <p:cond delay="0"/>
                                  </p:stCondLst>
                                  <p:childTnLst>
                                    <p:animMotion origin="layout" path="M 1.94444E-6 3.7037E-7 L 0.93333 0.00185 " pathEditMode="relative" rAng="0" ptsTypes="AA">
                                      <p:cBhvr>
                                        <p:cTn id="12" dur="5000" fill="hold"/>
                                        <p:tgtEl>
                                          <p:spTgt spid="13"/>
                                        </p:tgtEl>
                                        <p:attrNameLst>
                                          <p:attrName>ppt_x</p:attrName>
                                          <p:attrName>ppt_y</p:attrName>
                                        </p:attrNameLst>
                                      </p:cBhvr>
                                      <p:rCtr x="46667" y="93"/>
                                    </p:animMotion>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par>
                          <p:cTn id="17" fill="hold" nodeType="afterGroup">
                            <p:stCondLst>
                              <p:cond delay="0"/>
                            </p:stCondLst>
                            <p:childTnLst>
                              <p:par>
                                <p:cTn id="18" presetID="0" presetClass="path" presetSubtype="0" repeatCount="3000" fill="hold" grpId="0" nodeType="afterEffect">
                                  <p:stCondLst>
                                    <p:cond delay="0"/>
                                  </p:stCondLst>
                                  <p:childTnLst>
                                    <p:animMotion origin="layout" path="M -2.77778E-7 4.44444E-6 C 0.06059 -0.022 0.12222 -0.04306 0.19132 -0.07732 C 0.26042 -0.11181 0.3349 -0.14792 0.41389 -0.20556 C 0.49236 -0.2632 0.58837 -0.3463 0.66267 -0.42269 C 0.73733 -0.49885 0.8184 -0.61135 0.85972 -0.66112 " pathEditMode="relative" rAng="0" ptsTypes="aaaaa">
                                      <p:cBhvr>
                                        <p:cTn id="19" dur="5000" fill="hold"/>
                                        <p:tgtEl>
                                          <p:spTgt spid="18"/>
                                        </p:tgtEl>
                                        <p:attrNameLst>
                                          <p:attrName>ppt_x</p:attrName>
                                          <p:attrName>ppt_y</p:attrName>
                                        </p:attrNameLst>
                                      </p:cBhvr>
                                      <p:rCtr x="43000" y="-33100"/>
                                    </p:animMotion>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P spid="16" grpId="0"/>
      <p:bldP spid="17" grpId="0"/>
      <p:bldP spid="18" grpId="0" animBg="1"/>
      <p:bldP spid="21" grpId="0"/>
      <p:bldP spid="2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593725" y="879475"/>
            <a:ext cx="8550275" cy="1143000"/>
          </a:xfrm>
        </p:spPr>
        <p:txBody>
          <a:bodyPr>
            <a:normAutofit/>
          </a:bodyPr>
          <a:lstStyle/>
          <a:p>
            <a:r>
              <a:rPr lang="en-US" sz="2800" b="1" dirty="0">
                <a:solidFill>
                  <a:srgbClr val="0033CC"/>
                </a:solidFill>
                <a:latin typeface="+mn-lt"/>
              </a:rPr>
              <a:t>THE PARADOX OF</a:t>
            </a:r>
            <a:br>
              <a:rPr lang="en-US" sz="2800" b="1" dirty="0">
                <a:solidFill>
                  <a:srgbClr val="0033CC"/>
                </a:solidFill>
                <a:latin typeface="+mn-lt"/>
              </a:rPr>
            </a:br>
            <a:r>
              <a:rPr lang="en-US" sz="2800" b="1" dirty="0">
                <a:solidFill>
                  <a:srgbClr val="0033CC"/>
                </a:solidFill>
                <a:latin typeface="+mn-lt"/>
              </a:rPr>
              <a:t>THE INTERACTION-FREE MEASUREMENT</a:t>
            </a:r>
          </a:p>
        </p:txBody>
      </p:sp>
      <p:sp>
        <p:nvSpPr>
          <p:cNvPr id="3" name="Rectangle 11"/>
          <p:cNvSpPr>
            <a:spLocks noChangeArrowheads="1"/>
          </p:cNvSpPr>
          <p:nvPr/>
        </p:nvSpPr>
        <p:spPr bwMode="auto">
          <a:xfrm>
            <a:off x="5591025" y="2060848"/>
            <a:ext cx="3333750" cy="641350"/>
          </a:xfrm>
          <a:prstGeom prst="rect">
            <a:avLst/>
          </a:prstGeom>
          <a:noFill/>
          <a:ln w="9525">
            <a:noFill/>
            <a:miter lim="800000"/>
            <a:headEnd/>
            <a:tailEnd/>
          </a:ln>
        </p:spPr>
        <p:txBody>
          <a:bodyPr wrap="none">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Arial"/>
              </a:rPr>
              <a:t>A. </a:t>
            </a:r>
            <a:r>
              <a:rPr kumimoji="0" lang="en-US" sz="1800" b="0" i="0" u="none" strike="noStrike" kern="1200" cap="none" spc="0" normalizeH="0" baseline="0" noProof="0" dirty="0" err="1">
                <a:ln>
                  <a:noFill/>
                </a:ln>
                <a:solidFill>
                  <a:srgbClr val="000000"/>
                </a:solidFill>
                <a:effectLst/>
                <a:uLnTx/>
                <a:uFillTx/>
                <a:latin typeface="Arial"/>
                <a:ea typeface="+mn-ea"/>
                <a:cs typeface="Arial"/>
              </a:rPr>
              <a:t>Elitzur</a:t>
            </a:r>
            <a:r>
              <a:rPr kumimoji="0" lang="en-US" sz="1800" b="0" i="0" u="none" strike="noStrike" kern="1200" cap="none" spc="0" normalizeH="0" baseline="0" noProof="0" dirty="0">
                <a:ln>
                  <a:noFill/>
                </a:ln>
                <a:solidFill>
                  <a:srgbClr val="000000"/>
                </a:solidFill>
                <a:effectLst/>
                <a:uLnTx/>
                <a:uFillTx/>
                <a:latin typeface="Arial"/>
                <a:ea typeface="+mn-ea"/>
                <a:cs typeface="Arial"/>
              </a:rPr>
              <a:t> and L. </a:t>
            </a:r>
            <a:r>
              <a:rPr kumimoji="0" lang="en-US" sz="1800" b="0" i="0" u="none" strike="noStrike" kern="1200" cap="none" spc="0" normalizeH="0" baseline="0" noProof="0" dirty="0" err="1">
                <a:ln>
                  <a:noFill/>
                </a:ln>
                <a:solidFill>
                  <a:srgbClr val="000000"/>
                </a:solidFill>
                <a:effectLst/>
                <a:uLnTx/>
                <a:uFillTx/>
                <a:latin typeface="Arial"/>
                <a:ea typeface="+mn-ea"/>
                <a:cs typeface="Arial"/>
              </a:rPr>
              <a:t>Vaidman</a:t>
            </a:r>
            <a:r>
              <a:rPr kumimoji="0" lang="en-US" sz="1800" b="0" i="0" u="none" strike="noStrike" kern="1200" cap="none" spc="0" normalizeH="0" baseline="0" noProof="0" dirty="0">
                <a:ln>
                  <a:noFill/>
                </a:ln>
                <a:solidFill>
                  <a:srgbClr val="000000"/>
                </a:solidFill>
                <a:effectLst/>
                <a:uLnTx/>
                <a:uFillTx/>
                <a:latin typeface="Arial"/>
                <a:ea typeface="+mn-ea"/>
                <a:cs typeface="Arial"/>
              </a:rPr>
              <a:t> </a:t>
            </a:r>
            <a:br>
              <a:rPr kumimoji="0" lang="en-US" sz="1800" b="0" i="0" u="none" strike="noStrike" kern="1200" cap="none" spc="0" normalizeH="0" baseline="0" noProof="0" dirty="0">
                <a:ln>
                  <a:noFill/>
                </a:ln>
                <a:solidFill>
                  <a:srgbClr val="000000"/>
                </a:solidFill>
                <a:effectLst/>
                <a:uLnTx/>
                <a:uFillTx/>
                <a:latin typeface="Arial"/>
                <a:ea typeface="+mn-ea"/>
                <a:cs typeface="Arial"/>
              </a:rPr>
            </a:br>
            <a:r>
              <a:rPr kumimoji="0" lang="en-US" sz="1800" b="0" i="1" u="none" strike="noStrike" kern="1200" cap="none" spc="0" normalizeH="0" baseline="0" noProof="0" dirty="0">
                <a:ln>
                  <a:noFill/>
                </a:ln>
                <a:solidFill>
                  <a:srgbClr val="000000"/>
                </a:solidFill>
                <a:effectLst/>
                <a:uLnTx/>
                <a:uFillTx/>
                <a:latin typeface="Arial"/>
                <a:ea typeface="+mn-ea"/>
                <a:cs typeface="Arial"/>
              </a:rPr>
              <a:t>Found. Phys.</a:t>
            </a:r>
            <a:r>
              <a:rPr kumimoji="0" lang="en-US" sz="1800" b="1" i="1" u="none" strike="noStrike" kern="1200" cap="none" spc="0" normalizeH="0" baseline="0" noProof="0" dirty="0">
                <a:ln>
                  <a:noFill/>
                </a:ln>
                <a:solidFill>
                  <a:srgbClr val="000000"/>
                </a:solidFill>
                <a:effectLst/>
                <a:uLnTx/>
                <a:uFillTx/>
                <a:latin typeface="Arial"/>
                <a:ea typeface="+mn-ea"/>
                <a:cs typeface="Arial"/>
              </a:rPr>
              <a:t> </a:t>
            </a:r>
            <a:r>
              <a:rPr kumimoji="0" lang="en-US" sz="1800" b="1" i="0" u="none" strike="noStrike" kern="1200" cap="none" spc="0" normalizeH="0" baseline="0" noProof="0" dirty="0">
                <a:ln>
                  <a:noFill/>
                </a:ln>
                <a:solidFill>
                  <a:srgbClr val="000000"/>
                </a:solidFill>
                <a:effectLst/>
                <a:uLnTx/>
                <a:uFillTx/>
                <a:latin typeface="Arial"/>
                <a:ea typeface="+mn-ea"/>
                <a:cs typeface="Arial"/>
              </a:rPr>
              <a:t> 23</a:t>
            </a:r>
            <a:r>
              <a:rPr kumimoji="0" lang="en-US" sz="1800" b="0" i="0" u="none" strike="noStrike" kern="1200" cap="none" spc="0" normalizeH="0" baseline="0" noProof="0" dirty="0">
                <a:ln>
                  <a:noFill/>
                </a:ln>
                <a:solidFill>
                  <a:srgbClr val="000000"/>
                </a:solidFill>
                <a:effectLst/>
                <a:uLnTx/>
                <a:uFillTx/>
                <a:latin typeface="Arial"/>
                <a:ea typeface="+mn-ea"/>
                <a:cs typeface="Arial"/>
              </a:rPr>
              <a:t>, 987 (1993) . </a:t>
            </a:r>
          </a:p>
        </p:txBody>
      </p:sp>
    </p:spTree>
    <p:extLst>
      <p:ext uri="{BB962C8B-B14F-4D97-AF65-F5344CB8AC3E}">
        <p14:creationId xmlns:p14="http://schemas.microsoft.com/office/powerpoint/2010/main" val="998235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Text Box 4"/>
          <p:cNvSpPr txBox="1">
            <a:spLocks noChangeArrowheads="1"/>
          </p:cNvSpPr>
          <p:nvPr/>
        </p:nvSpPr>
        <p:spPr bwMode="auto">
          <a:xfrm>
            <a:off x="1346200" y="708025"/>
            <a:ext cx="846707" cy="369332"/>
          </a:xfrm>
          <a:prstGeom prst="rect">
            <a:avLst/>
          </a:prstGeom>
          <a:noFill/>
          <a:ln w="9525">
            <a:noFill/>
            <a:miter lim="800000"/>
            <a:headEnd/>
            <a:tailEnd/>
          </a:ln>
          <a:effectLst/>
        </p:spPr>
        <p:txBody>
          <a:bodyPr wrap="non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Arial"/>
              </a:rPr>
              <a:t>BOMB:</a:t>
            </a:r>
            <a:endParaRPr kumimoji="0" lang="en-US" sz="1800" b="0" i="0" u="none" strike="noStrike" kern="1200" cap="none" spc="0" normalizeH="0" baseline="0" noProof="0" dirty="0">
              <a:ln>
                <a:noFill/>
              </a:ln>
              <a:solidFill>
                <a:prstClr val="black"/>
              </a:solidFill>
              <a:effectLst/>
              <a:uLnTx/>
              <a:uFillTx/>
              <a:latin typeface="Arial"/>
              <a:ea typeface="+mn-ea"/>
              <a:cs typeface="Arial"/>
            </a:endParaRPr>
          </a:p>
        </p:txBody>
      </p:sp>
      <p:sp>
        <p:nvSpPr>
          <p:cNvPr id="38917" name="Text Box 5"/>
          <p:cNvSpPr txBox="1">
            <a:spLocks noChangeArrowheads="1"/>
          </p:cNvSpPr>
          <p:nvPr/>
        </p:nvSpPr>
        <p:spPr bwMode="auto">
          <a:xfrm>
            <a:off x="3571868" y="642918"/>
            <a:ext cx="4133850" cy="366712"/>
          </a:xfrm>
          <a:prstGeom prst="rect">
            <a:avLst/>
          </a:prstGeom>
          <a:noFill/>
          <a:ln w="9525">
            <a:noFill/>
            <a:miter lim="800000"/>
            <a:headEnd/>
            <a:tailEnd/>
          </a:ln>
          <a:effectLst/>
        </p:spPr>
        <p:txBody>
          <a:bodyPr wrap="non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Arial"/>
              </a:rPr>
              <a:t>explodes when any particle “touches” it</a:t>
            </a:r>
          </a:p>
        </p:txBody>
      </p:sp>
      <p:sp>
        <p:nvSpPr>
          <p:cNvPr id="38918" name="Text Box 6"/>
          <p:cNvSpPr txBox="1">
            <a:spLocks noChangeArrowheads="1"/>
          </p:cNvSpPr>
          <p:nvPr/>
        </p:nvSpPr>
        <p:spPr bwMode="auto">
          <a:xfrm>
            <a:off x="3736975" y="1114425"/>
            <a:ext cx="3397250" cy="366713"/>
          </a:xfrm>
          <a:prstGeom prst="rect">
            <a:avLst/>
          </a:prstGeom>
          <a:noFill/>
          <a:ln w="9525">
            <a:noFill/>
            <a:miter lim="800000"/>
            <a:headEnd/>
            <a:tailEnd/>
          </a:ln>
          <a:effectLst/>
        </p:spPr>
        <p:txBody>
          <a:bodyPr wrap="non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a:ea typeface="+mn-ea"/>
                <a:cs typeface="Arial"/>
              </a:rPr>
              <a:t>interacts only through explosion</a:t>
            </a:r>
          </a:p>
        </p:txBody>
      </p:sp>
      <p:pic>
        <p:nvPicPr>
          <p:cNvPr id="38919" name="Picture 7" descr="MCj03204220000[1]"/>
          <p:cNvPicPr>
            <a:picLocks noChangeAspect="1" noChangeArrowheads="1"/>
          </p:cNvPicPr>
          <p:nvPr/>
        </p:nvPicPr>
        <p:blipFill>
          <a:blip r:embed="rId4" cstate="print"/>
          <a:srcRect/>
          <a:stretch>
            <a:fillRect/>
          </a:stretch>
        </p:blipFill>
        <p:spPr bwMode="auto">
          <a:xfrm>
            <a:off x="3956050" y="3151188"/>
            <a:ext cx="1035050" cy="1036637"/>
          </a:xfrm>
          <a:prstGeom prst="rect">
            <a:avLst/>
          </a:prstGeom>
          <a:noFill/>
        </p:spPr>
      </p:pic>
      <p:pic>
        <p:nvPicPr>
          <p:cNvPr id="38920" name="Picture 8" descr="MCDD00945_0000[1]"/>
          <p:cNvPicPr>
            <a:picLocks noChangeAspect="1" noChangeArrowheads="1"/>
          </p:cNvPicPr>
          <p:nvPr/>
        </p:nvPicPr>
        <p:blipFill>
          <a:blip r:embed="rId5" cstate="print"/>
          <a:srcRect/>
          <a:stretch>
            <a:fillRect/>
          </a:stretch>
        </p:blipFill>
        <p:spPr bwMode="auto">
          <a:xfrm>
            <a:off x="2943225" y="2382838"/>
            <a:ext cx="2938463" cy="2692400"/>
          </a:xfrm>
          <a:prstGeom prst="rect">
            <a:avLst/>
          </a:prstGeom>
          <a:noFill/>
        </p:spPr>
      </p:pic>
      <p:sp>
        <p:nvSpPr>
          <p:cNvPr id="38921" name="Text Box 9"/>
          <p:cNvSpPr txBox="1">
            <a:spLocks noChangeArrowheads="1"/>
          </p:cNvSpPr>
          <p:nvPr/>
        </p:nvSpPr>
        <p:spPr bwMode="auto">
          <a:xfrm>
            <a:off x="1020763" y="5029200"/>
            <a:ext cx="4614084" cy="369332"/>
          </a:xfrm>
          <a:prstGeom prst="rect">
            <a:avLst/>
          </a:prstGeom>
          <a:noFill/>
          <a:ln w="9525">
            <a:noFill/>
            <a:miter lim="800000"/>
            <a:headEnd/>
            <a:tailEnd/>
          </a:ln>
          <a:effectLst/>
        </p:spPr>
        <p:txBody>
          <a:bodyPr wrap="non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Arial"/>
              </a:rPr>
              <a:t>HOW TO FIND </a:t>
            </a:r>
            <a:r>
              <a:rPr kumimoji="0" lang="en-US" sz="1800" b="0" i="0" u="none" strike="noStrike" kern="1200" cap="none" spc="0" normalizeH="0" baseline="0" noProof="0" dirty="0" smtClean="0">
                <a:ln>
                  <a:noFill/>
                </a:ln>
                <a:solidFill>
                  <a:prstClr val="black"/>
                </a:solidFill>
                <a:effectLst/>
                <a:uLnTx/>
                <a:uFillTx/>
                <a:latin typeface="Arial"/>
                <a:ea typeface="+mn-ea"/>
                <a:cs typeface="Arial"/>
              </a:rPr>
              <a:t>BOMB WITHOUT </a:t>
            </a:r>
            <a:r>
              <a:rPr kumimoji="0" lang="en-US" sz="1800" b="0" i="0" u="none" strike="noStrike" kern="1200" cap="none" spc="0" normalizeH="0" baseline="0" noProof="0" dirty="0">
                <a:ln>
                  <a:noFill/>
                </a:ln>
                <a:solidFill>
                  <a:prstClr val="black"/>
                </a:solidFill>
                <a:effectLst/>
                <a:uLnTx/>
                <a:uFillTx/>
                <a:latin typeface="Arial"/>
                <a:ea typeface="+mn-ea"/>
                <a:cs typeface="Arial"/>
              </a:rPr>
              <a:t>EXPLODING IT?</a:t>
            </a:r>
          </a:p>
        </p:txBody>
      </p:sp>
      <p:sp>
        <p:nvSpPr>
          <p:cNvPr id="38922" name="Text Box 10"/>
          <p:cNvSpPr txBox="1">
            <a:spLocks noChangeArrowheads="1"/>
          </p:cNvSpPr>
          <p:nvPr/>
        </p:nvSpPr>
        <p:spPr bwMode="auto">
          <a:xfrm>
            <a:off x="1019175" y="6019800"/>
            <a:ext cx="7143750" cy="366713"/>
          </a:xfrm>
          <a:prstGeom prst="rect">
            <a:avLst/>
          </a:prstGeom>
          <a:noFill/>
          <a:ln w="9525">
            <a:noFill/>
            <a:miter lim="800000"/>
            <a:headEnd/>
            <a:tailEnd/>
          </a:ln>
          <a:effectLst/>
        </p:spPr>
        <p:txBody>
          <a:bodyPr>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a:ea typeface="+mn-ea"/>
                <a:cs typeface="Arial"/>
              </a:rPr>
              <a:t>QUANTUM MECHANICS SOLVES THIS    </a:t>
            </a:r>
            <a:r>
              <a:rPr kumimoji="0" lang="en-US" sz="1800" b="0" i="0" u="none" strike="noStrike" kern="1200" cap="none" spc="0" normalizeH="0" baseline="0" noProof="0">
                <a:ln>
                  <a:noFill/>
                </a:ln>
                <a:solidFill>
                  <a:prstClr val="black"/>
                </a:solidFill>
                <a:effectLst/>
                <a:uLnTx/>
                <a:uFillTx/>
                <a:latin typeface="Wingdings 3" pitchFamily="18" charset="2"/>
                <a:ea typeface="+mn-ea"/>
                <a:cs typeface="Arial"/>
              </a:rPr>
              <a:t>[  </a:t>
            </a:r>
            <a:r>
              <a:rPr kumimoji="0" lang="en-US" sz="1800" b="0" i="0" u="none" strike="noStrike" kern="1200" cap="none" spc="0" normalizeH="0" baseline="0" noProof="0">
                <a:ln>
                  <a:noFill/>
                </a:ln>
                <a:solidFill>
                  <a:prstClr val="black"/>
                </a:solidFill>
                <a:effectLst/>
                <a:uLnTx/>
                <a:uFillTx/>
                <a:latin typeface="Arial"/>
                <a:ea typeface="+mn-ea"/>
                <a:cs typeface="Arial"/>
              </a:rPr>
              <a:t>PARADOX</a:t>
            </a:r>
          </a:p>
        </p:txBody>
      </p:sp>
      <p:sp>
        <p:nvSpPr>
          <p:cNvPr id="38926" name="Rectangle 14"/>
          <p:cNvSpPr>
            <a:spLocks noChangeArrowheads="1"/>
          </p:cNvSpPr>
          <p:nvPr/>
        </p:nvSpPr>
        <p:spPr bwMode="auto">
          <a:xfrm>
            <a:off x="936625" y="254000"/>
            <a:ext cx="7083425" cy="1712913"/>
          </a:xfrm>
          <a:prstGeom prst="rect">
            <a:avLst/>
          </a:prstGeom>
          <a:noFill/>
          <a:ln w="28575">
            <a:solidFill>
              <a:srgbClr val="CC3300"/>
            </a:solidFill>
            <a:miter lim="800000"/>
            <a:headEnd/>
            <a:tailEnd/>
          </a:ln>
          <a:effectLst/>
        </p:spPr>
        <p:txBody>
          <a:bodyPr wrap="none"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Arial"/>
            </a:endParaRPr>
          </a:p>
        </p:txBody>
      </p:sp>
    </p:spTree>
    <p:extLst>
      <p:ext uri="{BB962C8B-B14F-4D97-AF65-F5344CB8AC3E}">
        <p14:creationId xmlns:p14="http://schemas.microsoft.com/office/powerpoint/2010/main" val="4289741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9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920"/>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3" name="explode.wav"/>
                                        </p:tgtEl>
                                      </p:cMediaNode>
                                    </p:audio>
                                  </p:sub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38920"/>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389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89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89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7" grpId="0"/>
      <p:bldP spid="38918" grpId="0"/>
      <p:bldP spid="38921" grpId="0"/>
      <p:bldP spid="38922" grpId="0"/>
      <p:bldP spid="3892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rot="2884938">
            <a:off x="1245394" y="1204119"/>
            <a:ext cx="1039813" cy="161925"/>
          </a:xfrm>
          <a:prstGeom prst="rect">
            <a:avLst/>
          </a:prstGeom>
          <a:solidFill>
            <a:srgbClr val="CCFFFF">
              <a:alpha val="56078"/>
            </a:srgbClr>
          </a:solidFill>
          <a:ln w="9525">
            <a:solidFill>
              <a:srgbClr val="000000"/>
            </a:solidFill>
            <a:miter lim="800000"/>
            <a:headEnd/>
            <a:tailEnd/>
          </a:ln>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he-IL" sz="1800" b="0" i="0" u="none" strike="noStrike" kern="1200" cap="none" spc="0" normalizeH="0" baseline="0" noProof="0">
              <a:ln>
                <a:noFill/>
              </a:ln>
              <a:solidFill>
                <a:srgbClr val="000000"/>
              </a:solidFill>
              <a:effectLst/>
              <a:uLnTx/>
              <a:uFillTx/>
              <a:latin typeface="Arial"/>
              <a:ea typeface="+mn-ea"/>
              <a:cs typeface="Arial"/>
            </a:endParaRPr>
          </a:p>
        </p:txBody>
      </p:sp>
      <p:sp>
        <p:nvSpPr>
          <p:cNvPr id="23555" name="AutoShape 3"/>
          <p:cNvSpPr>
            <a:spLocks noChangeArrowheads="1"/>
          </p:cNvSpPr>
          <p:nvPr/>
        </p:nvSpPr>
        <p:spPr bwMode="auto">
          <a:xfrm>
            <a:off x="8258175" y="4659313"/>
            <a:ext cx="366713" cy="457200"/>
          </a:xfrm>
          <a:prstGeom prst="flowChartDelay">
            <a:avLst/>
          </a:prstGeom>
          <a:solidFill>
            <a:srgbClr val="FF6600"/>
          </a:solidFill>
          <a:ln w="9525">
            <a:solidFill>
              <a:srgbClr val="000000"/>
            </a:solidFill>
            <a:miter lim="800000"/>
            <a:headEnd/>
            <a:tailEnd/>
          </a:ln>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he-IL" sz="1800" b="0" i="0" u="none" strike="noStrike" kern="1200" cap="none" spc="0" normalizeH="0" baseline="0" noProof="0">
              <a:ln>
                <a:noFill/>
              </a:ln>
              <a:solidFill>
                <a:srgbClr val="000000"/>
              </a:solidFill>
              <a:effectLst/>
              <a:uLnTx/>
              <a:uFillTx/>
              <a:latin typeface="Arial"/>
              <a:ea typeface="+mn-ea"/>
              <a:cs typeface="Arial"/>
            </a:endParaRPr>
          </a:p>
        </p:txBody>
      </p:sp>
      <p:sp>
        <p:nvSpPr>
          <p:cNvPr id="23556" name="Rectangle 4"/>
          <p:cNvSpPr>
            <a:spLocks noChangeArrowheads="1"/>
          </p:cNvSpPr>
          <p:nvPr/>
        </p:nvSpPr>
        <p:spPr bwMode="auto">
          <a:xfrm rot="3080412">
            <a:off x="6273800" y="1106488"/>
            <a:ext cx="1038225" cy="161925"/>
          </a:xfrm>
          <a:prstGeom prst="rect">
            <a:avLst/>
          </a:prstGeom>
          <a:solidFill>
            <a:srgbClr val="000080"/>
          </a:solidFill>
          <a:ln w="9525">
            <a:solidFill>
              <a:srgbClr val="000000"/>
            </a:solidFill>
            <a:miter lim="800000"/>
            <a:headEnd/>
            <a:tailEnd/>
          </a:ln>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he-IL" sz="1800" b="0" i="0" u="none" strike="noStrike" kern="1200" cap="none" spc="0" normalizeH="0" baseline="0" noProof="0">
              <a:ln>
                <a:noFill/>
              </a:ln>
              <a:solidFill>
                <a:srgbClr val="000000"/>
              </a:solidFill>
              <a:effectLst/>
              <a:uLnTx/>
              <a:uFillTx/>
              <a:latin typeface="Arial"/>
              <a:ea typeface="+mn-ea"/>
              <a:cs typeface="Arial"/>
            </a:endParaRPr>
          </a:p>
        </p:txBody>
      </p:sp>
      <p:sp>
        <p:nvSpPr>
          <p:cNvPr id="23557" name="PC"/>
          <p:cNvSpPr>
            <a:spLocks noEditPoints="1" noChangeArrowheads="1"/>
          </p:cNvSpPr>
          <p:nvPr/>
        </p:nvSpPr>
        <p:spPr bwMode="auto">
          <a:xfrm rot="-5400000">
            <a:off x="284162" y="1017588"/>
            <a:ext cx="811213" cy="585788"/>
          </a:xfrm>
          <a:custGeom>
            <a:avLst/>
            <a:gdLst>
              <a:gd name="T0" fmla="*/ 0 w 21600"/>
              <a:gd name="T1" fmla="*/ 0 h 21600"/>
              <a:gd name="T2" fmla="*/ 2147483647 w 21600"/>
              <a:gd name="T3" fmla="*/ 0 h 21600"/>
              <a:gd name="T4" fmla="*/ 2147483647 w 21600"/>
              <a:gd name="T5" fmla="*/ 0 h 21600"/>
              <a:gd name="T6" fmla="*/ 2147483647 w 21600"/>
              <a:gd name="T7" fmla="*/ 2147483647 h 21600"/>
              <a:gd name="T8" fmla="*/ 2147483647 w 21600"/>
              <a:gd name="T9" fmla="*/ 2147483647 h 21600"/>
              <a:gd name="T10" fmla="*/ 0 w 21600"/>
              <a:gd name="T11" fmla="*/ 2147483647 h 21600"/>
              <a:gd name="T12" fmla="*/ 0 60000 65536"/>
              <a:gd name="T13" fmla="*/ 0 60000 65536"/>
              <a:gd name="T14" fmla="*/ 0 60000 65536"/>
              <a:gd name="T15" fmla="*/ 0 60000 65536"/>
              <a:gd name="T16" fmla="*/ 0 60000 65536"/>
              <a:gd name="T17" fmla="*/ 0 60000 65536"/>
              <a:gd name="T18" fmla="*/ 2802 w 21600"/>
              <a:gd name="T19" fmla="*/ 3891 h 21600"/>
              <a:gd name="T20" fmla="*/ 19065 w 21600"/>
              <a:gd name="T21" fmla="*/ 14250 h 21600"/>
            </a:gdLst>
            <a:ahLst/>
            <a:cxnLst>
              <a:cxn ang="T12">
                <a:pos x="T0" y="T1"/>
              </a:cxn>
              <a:cxn ang="T13">
                <a:pos x="T2" y="T3"/>
              </a:cxn>
              <a:cxn ang="T14">
                <a:pos x="T4" y="T5"/>
              </a:cxn>
              <a:cxn ang="T15">
                <a:pos x="T6" y="T7"/>
              </a:cxn>
              <a:cxn ang="T16">
                <a:pos x="T8" y="T9"/>
              </a:cxn>
              <a:cxn ang="T17">
                <a:pos x="T10" y="T11"/>
              </a:cxn>
            </a:cxnLst>
            <a:rect l="T18" t="T19" r="T20" b="T21"/>
            <a:pathLst>
              <a:path w="21600" h="21600" extrusionOk="0">
                <a:moveTo>
                  <a:pt x="21600" y="10851"/>
                </a:moveTo>
                <a:lnTo>
                  <a:pt x="21600" y="0"/>
                </a:lnTo>
                <a:lnTo>
                  <a:pt x="10823" y="0"/>
                </a:lnTo>
                <a:lnTo>
                  <a:pt x="0" y="0"/>
                </a:lnTo>
                <a:lnTo>
                  <a:pt x="0" y="10919"/>
                </a:lnTo>
                <a:lnTo>
                  <a:pt x="0" y="19328"/>
                </a:lnTo>
                <a:lnTo>
                  <a:pt x="5924" y="19328"/>
                </a:lnTo>
                <a:lnTo>
                  <a:pt x="6494" y="21600"/>
                </a:lnTo>
                <a:lnTo>
                  <a:pt x="10663" y="21600"/>
                </a:lnTo>
                <a:lnTo>
                  <a:pt x="15334" y="21600"/>
                </a:lnTo>
                <a:lnTo>
                  <a:pt x="15904" y="19328"/>
                </a:lnTo>
                <a:lnTo>
                  <a:pt x="21600" y="19328"/>
                </a:lnTo>
                <a:lnTo>
                  <a:pt x="21600" y="10851"/>
                </a:lnTo>
                <a:close/>
              </a:path>
              <a:path w="21600" h="21600" extrusionOk="0">
                <a:moveTo>
                  <a:pt x="15904" y="19328"/>
                </a:moveTo>
                <a:lnTo>
                  <a:pt x="16861" y="14750"/>
                </a:lnTo>
                <a:lnTo>
                  <a:pt x="19367" y="14750"/>
                </a:lnTo>
                <a:lnTo>
                  <a:pt x="19367" y="3459"/>
                </a:lnTo>
                <a:lnTo>
                  <a:pt x="2461" y="3459"/>
                </a:lnTo>
                <a:lnTo>
                  <a:pt x="2461" y="14750"/>
                </a:lnTo>
                <a:lnTo>
                  <a:pt x="4967" y="14750"/>
                </a:lnTo>
                <a:lnTo>
                  <a:pt x="5924" y="19159"/>
                </a:lnTo>
                <a:moveTo>
                  <a:pt x="15904" y="19328"/>
                </a:moveTo>
                <a:lnTo>
                  <a:pt x="16861" y="14750"/>
                </a:lnTo>
                <a:lnTo>
                  <a:pt x="2461" y="14750"/>
                </a:lnTo>
              </a:path>
            </a:pathLst>
          </a:custGeom>
          <a:solidFill>
            <a:srgbClr val="CC3300"/>
          </a:solidFill>
          <a:ln w="9525">
            <a:solidFill>
              <a:srgbClr val="000000"/>
            </a:solidFill>
            <a:miter lim="800000"/>
            <a:headEnd/>
            <a:tailEnd/>
          </a:ln>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he-IL" sz="1800" b="0" i="0" u="none" strike="noStrike" kern="1200" cap="none" spc="0" normalizeH="0" baseline="0" noProof="0">
              <a:ln>
                <a:noFill/>
              </a:ln>
              <a:solidFill>
                <a:srgbClr val="000000"/>
              </a:solidFill>
              <a:effectLst/>
              <a:uLnTx/>
              <a:uFillTx/>
              <a:latin typeface="Arial"/>
              <a:ea typeface="+mn-ea"/>
              <a:cs typeface="Arial"/>
            </a:endParaRPr>
          </a:p>
        </p:txBody>
      </p:sp>
      <p:sp>
        <p:nvSpPr>
          <p:cNvPr id="23558" name="Line 6"/>
          <p:cNvSpPr>
            <a:spLocks noChangeShapeType="1"/>
          </p:cNvSpPr>
          <p:nvPr/>
        </p:nvSpPr>
        <p:spPr bwMode="auto">
          <a:xfrm flipV="1">
            <a:off x="962025" y="1246188"/>
            <a:ext cx="5756275" cy="34925"/>
          </a:xfrm>
          <a:prstGeom prst="line">
            <a:avLst/>
          </a:prstGeom>
          <a:noFill/>
          <a:ln w="12700">
            <a:solidFill>
              <a:srgbClr val="669900"/>
            </a:solidFill>
            <a:prstDash val="dash"/>
            <a:round/>
            <a:headEnd/>
            <a:tailEnd/>
          </a:ln>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he-IL" sz="1800" b="0" i="0" u="none" strike="noStrike" kern="1200" cap="none" spc="0" normalizeH="0" baseline="0" noProof="0">
              <a:ln>
                <a:noFill/>
              </a:ln>
              <a:solidFill>
                <a:srgbClr val="000000"/>
              </a:solidFill>
              <a:effectLst/>
              <a:uLnTx/>
              <a:uFillTx/>
              <a:latin typeface="Arial"/>
              <a:ea typeface="+mn-ea"/>
              <a:cs typeface="Arial"/>
            </a:endParaRPr>
          </a:p>
        </p:txBody>
      </p:sp>
      <p:sp>
        <p:nvSpPr>
          <p:cNvPr id="23559" name="Rectangle 9"/>
          <p:cNvSpPr>
            <a:spLocks noChangeArrowheads="1"/>
          </p:cNvSpPr>
          <p:nvPr/>
        </p:nvSpPr>
        <p:spPr bwMode="auto">
          <a:xfrm rot="3080412">
            <a:off x="1050925" y="4864100"/>
            <a:ext cx="1038225" cy="161925"/>
          </a:xfrm>
          <a:prstGeom prst="rect">
            <a:avLst/>
          </a:prstGeom>
          <a:solidFill>
            <a:srgbClr val="000080"/>
          </a:solidFill>
          <a:ln w="9525">
            <a:solidFill>
              <a:srgbClr val="000000"/>
            </a:solidFill>
            <a:miter lim="800000"/>
            <a:headEnd/>
            <a:tailEnd/>
          </a:ln>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he-IL" sz="1800" b="0" i="0" u="none" strike="noStrike" kern="1200" cap="none" spc="0" normalizeH="0" baseline="0" noProof="0">
              <a:ln>
                <a:noFill/>
              </a:ln>
              <a:solidFill>
                <a:srgbClr val="000000"/>
              </a:solidFill>
              <a:effectLst/>
              <a:uLnTx/>
              <a:uFillTx/>
              <a:latin typeface="Arial"/>
              <a:ea typeface="+mn-ea"/>
              <a:cs typeface="Arial"/>
            </a:endParaRPr>
          </a:p>
        </p:txBody>
      </p:sp>
      <p:sp>
        <p:nvSpPr>
          <p:cNvPr id="23560" name="Line 11"/>
          <p:cNvSpPr>
            <a:spLocks noChangeShapeType="1"/>
          </p:cNvSpPr>
          <p:nvPr/>
        </p:nvSpPr>
        <p:spPr bwMode="auto">
          <a:xfrm flipV="1">
            <a:off x="1662113" y="4872038"/>
            <a:ext cx="6578600" cy="46037"/>
          </a:xfrm>
          <a:prstGeom prst="line">
            <a:avLst/>
          </a:prstGeom>
          <a:noFill/>
          <a:ln w="12700">
            <a:solidFill>
              <a:srgbClr val="669900"/>
            </a:solidFill>
            <a:prstDash val="dash"/>
            <a:round/>
            <a:headEnd/>
            <a:tailEnd/>
          </a:ln>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he-IL" sz="1800" b="0" i="0" u="none" strike="noStrike" kern="1200" cap="none" spc="0" normalizeH="0" baseline="0" noProof="0">
              <a:ln>
                <a:noFill/>
              </a:ln>
              <a:solidFill>
                <a:srgbClr val="000000"/>
              </a:solidFill>
              <a:effectLst/>
              <a:uLnTx/>
              <a:uFillTx/>
              <a:latin typeface="Arial"/>
              <a:ea typeface="+mn-ea"/>
              <a:cs typeface="Arial"/>
            </a:endParaRPr>
          </a:p>
        </p:txBody>
      </p:sp>
      <p:sp>
        <p:nvSpPr>
          <p:cNvPr id="23561" name="Line 12"/>
          <p:cNvSpPr>
            <a:spLocks noChangeShapeType="1"/>
          </p:cNvSpPr>
          <p:nvPr/>
        </p:nvSpPr>
        <p:spPr bwMode="auto">
          <a:xfrm flipH="1">
            <a:off x="1687513" y="1300163"/>
            <a:ext cx="4762" cy="3582987"/>
          </a:xfrm>
          <a:prstGeom prst="line">
            <a:avLst/>
          </a:prstGeom>
          <a:noFill/>
          <a:ln w="12700">
            <a:solidFill>
              <a:srgbClr val="669900"/>
            </a:solidFill>
            <a:prstDash val="dash"/>
            <a:round/>
            <a:headEnd/>
            <a:tailEnd/>
          </a:ln>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he-IL" sz="1800" b="0" i="0" u="none" strike="noStrike" kern="1200" cap="none" spc="0" normalizeH="0" baseline="0" noProof="0">
              <a:ln>
                <a:noFill/>
              </a:ln>
              <a:solidFill>
                <a:srgbClr val="000000"/>
              </a:solidFill>
              <a:effectLst/>
              <a:uLnTx/>
              <a:uFillTx/>
              <a:latin typeface="Arial"/>
              <a:ea typeface="+mn-ea"/>
              <a:cs typeface="Arial"/>
            </a:endParaRPr>
          </a:p>
        </p:txBody>
      </p:sp>
      <p:sp>
        <p:nvSpPr>
          <p:cNvPr id="23562" name="Line 14"/>
          <p:cNvSpPr>
            <a:spLocks noChangeShapeType="1"/>
          </p:cNvSpPr>
          <p:nvPr/>
        </p:nvSpPr>
        <p:spPr bwMode="auto">
          <a:xfrm flipH="1">
            <a:off x="6705600" y="1250950"/>
            <a:ext cx="46038" cy="3625850"/>
          </a:xfrm>
          <a:prstGeom prst="line">
            <a:avLst/>
          </a:prstGeom>
          <a:noFill/>
          <a:ln w="12700">
            <a:solidFill>
              <a:srgbClr val="669900"/>
            </a:solidFill>
            <a:prstDash val="dash"/>
            <a:round/>
            <a:headEnd/>
            <a:tailEnd/>
          </a:ln>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he-IL" sz="1800" b="0" i="0" u="none" strike="noStrike" kern="1200" cap="none" spc="0" normalizeH="0" baseline="0" noProof="0">
              <a:ln>
                <a:noFill/>
              </a:ln>
              <a:solidFill>
                <a:srgbClr val="000000"/>
              </a:solidFill>
              <a:effectLst/>
              <a:uLnTx/>
              <a:uFillTx/>
              <a:latin typeface="Arial"/>
              <a:ea typeface="+mn-ea"/>
              <a:cs typeface="Arial"/>
            </a:endParaRPr>
          </a:p>
        </p:txBody>
      </p:sp>
      <p:sp>
        <p:nvSpPr>
          <p:cNvPr id="23563" name="Rectangle 15"/>
          <p:cNvSpPr>
            <a:spLocks noChangeArrowheads="1"/>
          </p:cNvSpPr>
          <p:nvPr/>
        </p:nvSpPr>
        <p:spPr bwMode="auto">
          <a:xfrm rot="2884938">
            <a:off x="6268244" y="4858544"/>
            <a:ext cx="1039813" cy="161925"/>
          </a:xfrm>
          <a:prstGeom prst="rect">
            <a:avLst/>
          </a:prstGeom>
          <a:solidFill>
            <a:srgbClr val="CCFFFF">
              <a:alpha val="56078"/>
            </a:srgbClr>
          </a:solidFill>
          <a:ln w="9525">
            <a:solidFill>
              <a:srgbClr val="000000"/>
            </a:solidFill>
            <a:miter lim="800000"/>
            <a:headEnd/>
            <a:tailEnd/>
          </a:ln>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he-IL" sz="1800" b="0" i="0" u="none" strike="noStrike" kern="1200" cap="none" spc="0" normalizeH="0" baseline="0" noProof="0">
              <a:ln>
                <a:noFill/>
              </a:ln>
              <a:solidFill>
                <a:srgbClr val="000000"/>
              </a:solidFill>
              <a:effectLst/>
              <a:uLnTx/>
              <a:uFillTx/>
              <a:latin typeface="Arial"/>
              <a:ea typeface="+mn-ea"/>
              <a:cs typeface="Arial"/>
            </a:endParaRPr>
          </a:p>
        </p:txBody>
      </p:sp>
      <p:sp>
        <p:nvSpPr>
          <p:cNvPr id="23564" name="AutoShape 17"/>
          <p:cNvSpPr>
            <a:spLocks noChangeArrowheads="1"/>
          </p:cNvSpPr>
          <p:nvPr/>
        </p:nvSpPr>
        <p:spPr bwMode="auto">
          <a:xfrm rot="5400000">
            <a:off x="6560344" y="6122194"/>
            <a:ext cx="366712" cy="457200"/>
          </a:xfrm>
          <a:prstGeom prst="flowChartDelay">
            <a:avLst/>
          </a:prstGeom>
          <a:solidFill>
            <a:srgbClr val="FF6600"/>
          </a:solidFill>
          <a:ln w="9525">
            <a:solidFill>
              <a:srgbClr val="000000"/>
            </a:solidFill>
            <a:miter lim="800000"/>
            <a:headEnd/>
            <a:tailEnd/>
          </a:ln>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he-IL" sz="1800" b="0" i="0" u="none" strike="noStrike" kern="1200" cap="none" spc="0" normalizeH="0" baseline="0" noProof="0">
              <a:ln>
                <a:noFill/>
              </a:ln>
              <a:solidFill>
                <a:srgbClr val="000000"/>
              </a:solidFill>
              <a:effectLst/>
              <a:uLnTx/>
              <a:uFillTx/>
              <a:latin typeface="Arial"/>
              <a:ea typeface="+mn-ea"/>
              <a:cs typeface="Arial"/>
            </a:endParaRPr>
          </a:p>
        </p:txBody>
      </p:sp>
      <p:pic>
        <p:nvPicPr>
          <p:cNvPr id="14" name="Picture 12" descr="j0247430"/>
          <p:cNvPicPr>
            <a:picLocks noChangeAspect="1" noChangeArrowheads="1"/>
          </p:cNvPicPr>
          <p:nvPr/>
        </p:nvPicPr>
        <p:blipFill>
          <a:blip r:embed="rId5" cstate="print"/>
          <a:srcRect/>
          <a:stretch>
            <a:fillRect/>
          </a:stretch>
        </p:blipFill>
        <p:spPr bwMode="auto">
          <a:xfrm>
            <a:off x="8399463" y="4075113"/>
            <a:ext cx="473075" cy="569912"/>
          </a:xfrm>
          <a:prstGeom prst="rect">
            <a:avLst/>
          </a:prstGeom>
          <a:noFill/>
          <a:ln w="9525">
            <a:noFill/>
            <a:miter lim="800000"/>
            <a:headEnd/>
            <a:tailEnd/>
          </a:ln>
        </p:spPr>
      </p:pic>
      <p:sp>
        <p:nvSpPr>
          <p:cNvPr id="15" name="Freeform 19"/>
          <p:cNvSpPr>
            <a:spLocks/>
          </p:cNvSpPr>
          <p:nvPr/>
        </p:nvSpPr>
        <p:spPr bwMode="auto">
          <a:xfrm>
            <a:off x="915988" y="931863"/>
            <a:ext cx="268287" cy="441325"/>
          </a:xfrm>
          <a:custGeom>
            <a:avLst/>
            <a:gdLst>
              <a:gd name="T0" fmla="*/ 0 w 336"/>
              <a:gd name="T1" fmla="*/ 2147483647 h 632"/>
              <a:gd name="T2" fmla="*/ 2147483647 w 336"/>
              <a:gd name="T3" fmla="*/ 0 h 632"/>
              <a:gd name="T4" fmla="*/ 2147483647 w 336"/>
              <a:gd name="T5" fmla="*/ 2147483647 h 632"/>
              <a:gd name="T6" fmla="*/ 0 60000 65536"/>
              <a:gd name="T7" fmla="*/ 0 60000 65536"/>
              <a:gd name="T8" fmla="*/ 0 60000 65536"/>
              <a:gd name="T9" fmla="*/ 0 w 336"/>
              <a:gd name="T10" fmla="*/ 0 h 632"/>
              <a:gd name="T11" fmla="*/ 336 w 336"/>
              <a:gd name="T12" fmla="*/ 632 h 632"/>
            </a:gdLst>
            <a:ahLst/>
            <a:cxnLst>
              <a:cxn ang="T6">
                <a:pos x="T0" y="T1"/>
              </a:cxn>
              <a:cxn ang="T7">
                <a:pos x="T2" y="T3"/>
              </a:cxn>
              <a:cxn ang="T8">
                <a:pos x="T4" y="T5"/>
              </a:cxn>
            </a:cxnLst>
            <a:rect l="T9" t="T10" r="T11" b="T12"/>
            <a:pathLst>
              <a:path w="336" h="632">
                <a:moveTo>
                  <a:pt x="0" y="631"/>
                </a:moveTo>
                <a:cubicBezTo>
                  <a:pt x="28" y="526"/>
                  <a:pt x="115" y="0"/>
                  <a:pt x="171" y="0"/>
                </a:cubicBezTo>
                <a:cubicBezTo>
                  <a:pt x="227" y="0"/>
                  <a:pt x="302" y="500"/>
                  <a:pt x="336" y="632"/>
                </a:cubicBezTo>
              </a:path>
            </a:pathLst>
          </a:custGeom>
          <a:noFill/>
          <a:ln w="28575">
            <a:solidFill>
              <a:srgbClr val="6600FF"/>
            </a:solidFill>
            <a:round/>
            <a:headEnd/>
            <a:tailEnd/>
          </a:ln>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he-IL" sz="1800" b="0" i="0" u="none" strike="noStrike" kern="1200" cap="none" spc="0" normalizeH="0" baseline="0" noProof="0">
              <a:ln>
                <a:noFill/>
              </a:ln>
              <a:solidFill>
                <a:srgbClr val="000000"/>
              </a:solidFill>
              <a:effectLst/>
              <a:uLnTx/>
              <a:uFillTx/>
              <a:latin typeface="Arial"/>
              <a:ea typeface="+mn-ea"/>
              <a:cs typeface="Arial"/>
            </a:endParaRPr>
          </a:p>
        </p:txBody>
      </p:sp>
      <p:sp>
        <p:nvSpPr>
          <p:cNvPr id="18" name="Rectangle 10"/>
          <p:cNvSpPr>
            <a:spLocks noChangeArrowheads="1"/>
          </p:cNvSpPr>
          <p:nvPr/>
        </p:nvSpPr>
        <p:spPr bwMode="auto">
          <a:xfrm>
            <a:off x="601663" y="319088"/>
            <a:ext cx="5089525" cy="457200"/>
          </a:xfrm>
          <a:prstGeom prst="rect">
            <a:avLst/>
          </a:prstGeom>
          <a:noFill/>
          <a:ln w="9525">
            <a:noFill/>
            <a:miter lim="800000"/>
            <a:headEnd/>
            <a:tailEnd/>
          </a:ln>
        </p:spPr>
        <p:txBody>
          <a:bodyPr>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FF"/>
                </a:solidFill>
                <a:effectLst/>
                <a:uLnTx/>
                <a:uFillTx/>
                <a:latin typeface="Arial"/>
                <a:ea typeface="+mn-ea"/>
                <a:cs typeface="Arial"/>
              </a:rPr>
              <a:t>Interaction-free measurement</a:t>
            </a:r>
          </a:p>
        </p:txBody>
      </p:sp>
    </p:spTree>
    <p:extLst>
      <p:ext uri="{BB962C8B-B14F-4D97-AF65-F5344CB8AC3E}">
        <p14:creationId xmlns:p14="http://schemas.microsoft.com/office/powerpoint/2010/main" val="313294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par>
                                <p:cTn id="7" presetID="0" presetClass="path" presetSubtype="0" fill="hold" grpId="1" nodeType="withEffect">
                                  <p:stCondLst>
                                    <p:cond delay="0"/>
                                  </p:stCondLst>
                                  <p:childTnLst>
                                    <p:animMotion origin="layout" path="M -0.00226 0.01573 L 0.06649 0.01989 " pathEditMode="relative" rAng="0" ptsTypes="AA">
                                      <p:cBhvr>
                                        <p:cTn id="8" dur="1000" fill="hold"/>
                                        <p:tgtEl>
                                          <p:spTgt spid="15"/>
                                        </p:tgtEl>
                                        <p:attrNameLst>
                                          <p:attrName>ppt_x</p:attrName>
                                          <p:attrName>ppt_y</p:attrName>
                                        </p:attrNameLst>
                                      </p:cBhvr>
                                      <p:rCtr x="3400" y="200"/>
                                    </p:animMotion>
                                  </p:childTnLst>
                                  <p:subTnLst>
                                    <p:set>
                                      <p:cBhvr override="childStyle">
                                        <p:cTn dur="1" fill="hold" display="0" masterRel="sameClick" afterEffect="1">
                                          <p:stCondLst>
                                            <p:cond evt="end" delay="0">
                                              <p:tn val="7"/>
                                            </p:cond>
                                          </p:stCondLst>
                                        </p:cTn>
                                        <p:tgtEl>
                                          <p:spTgt spid="15"/>
                                        </p:tgtEl>
                                        <p:attrNameLst>
                                          <p:attrName>style.visibility</p:attrName>
                                        </p:attrNameLst>
                                      </p:cBhvr>
                                      <p:to>
                                        <p:strVal val="hidden"/>
                                      </p:to>
                                    </p:set>
                                    <p:audio>
                                      <p:cMediaNode>
                                        <p:cTn display="0" masterRel="sameClick">
                                          <p:stCondLst>
                                            <p:cond evt="begin" delay="0">
                                              <p:tn val="7"/>
                                            </p:cond>
                                          </p:stCondLst>
                                          <p:endCondLst>
                                            <p:cond evt="onStopAudio" delay="0">
                                              <p:tgtEl>
                                                <p:sldTgt/>
                                              </p:tgtEl>
                                            </p:cond>
                                          </p:endCondLst>
                                        </p:cTn>
                                        <p:tgtEl>
                                          <p:sndTgt r:embed="rId3" name="whoosh.wav"/>
                                        </p:tgtEl>
                                      </p:cMediaNode>
                                    </p:audio>
                                  </p:subTnLst>
                                </p:cTn>
                              </p:par>
                            </p:childTnLst>
                          </p:cTn>
                        </p:par>
                        <p:par>
                          <p:cTn id="9" fill="hold">
                            <p:stCondLst>
                              <p:cond delay="1000"/>
                            </p:stCondLst>
                            <p:childTnLst>
                              <p:par>
                                <p:cTn id="10" presetID="1" presetClass="entr" presetSubtype="0" fill="hold" nodeType="afterEffect">
                                  <p:stCondLst>
                                    <p:cond delay="1500"/>
                                  </p:stCondLst>
                                  <p:childTnLst>
                                    <p:set>
                                      <p:cBhvr>
                                        <p:cTn id="11" dur="1" fill="hold">
                                          <p:stCondLst>
                                            <p:cond delay="499"/>
                                          </p:stCondLst>
                                        </p:cTn>
                                        <p:tgtEl>
                                          <p:spTgt spid="14"/>
                                        </p:tgtEl>
                                        <p:attrNameLst>
                                          <p:attrName>style.visibility</p:attrName>
                                        </p:attrNameLst>
                                      </p:cBhvr>
                                      <p:to>
                                        <p:strVal val="visible"/>
                                      </p:to>
                                    </p:set>
                                  </p:childTnLst>
                                  <p:subTnLst>
                                    <p:audio>
                                      <p:cMediaNode>
                                        <p:cTn display="0" masterRel="sameClick">
                                          <p:stCondLst>
                                            <p:cond evt="begin" delay="0">
                                              <p:tn val="10"/>
                                            </p:cond>
                                          </p:stCondLst>
                                          <p:endCondLst>
                                            <p:cond evt="onStopAudio" delay="0">
                                              <p:tgtEl>
                                                <p:sldTgt/>
                                              </p:tgtEl>
                                            </p:cond>
                                          </p:endCondLst>
                                        </p:cTn>
                                        <p:tgtEl>
                                          <p:sndTgt r:embed="rId4"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8" descr="MCj03204220000[1]"/>
          <p:cNvPicPr>
            <a:picLocks noChangeAspect="1" noChangeArrowheads="1"/>
          </p:cNvPicPr>
          <p:nvPr/>
        </p:nvPicPr>
        <p:blipFill>
          <a:blip r:embed="rId3" cstate="print"/>
          <a:srcRect/>
          <a:stretch>
            <a:fillRect/>
          </a:stretch>
        </p:blipFill>
        <p:spPr bwMode="auto">
          <a:xfrm>
            <a:off x="1260475" y="3286125"/>
            <a:ext cx="820738" cy="822325"/>
          </a:xfrm>
          <a:prstGeom prst="rect">
            <a:avLst/>
          </a:prstGeom>
          <a:noFill/>
          <a:ln w="9525">
            <a:noFill/>
            <a:miter lim="800000"/>
            <a:headEnd/>
            <a:tailEnd/>
          </a:ln>
        </p:spPr>
      </p:pic>
      <p:sp>
        <p:nvSpPr>
          <p:cNvPr id="25603" name="Rectangle 10"/>
          <p:cNvSpPr>
            <a:spLocks noChangeArrowheads="1"/>
          </p:cNvSpPr>
          <p:nvPr/>
        </p:nvSpPr>
        <p:spPr bwMode="auto">
          <a:xfrm>
            <a:off x="1135063" y="212725"/>
            <a:ext cx="5089525" cy="457200"/>
          </a:xfrm>
          <a:prstGeom prst="rect">
            <a:avLst/>
          </a:prstGeom>
          <a:noFill/>
          <a:ln w="9525">
            <a:noFill/>
            <a:miter lim="800000"/>
            <a:headEnd/>
            <a:tailEnd/>
          </a:ln>
        </p:spPr>
        <p:txBody>
          <a:bodyPr>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00FF"/>
                </a:solidFill>
                <a:effectLst/>
                <a:uLnTx/>
                <a:uFillTx/>
                <a:latin typeface="Arial"/>
                <a:ea typeface="+mn-ea"/>
                <a:cs typeface="Arial"/>
              </a:rPr>
              <a:t>Interaction-free measurement</a:t>
            </a:r>
          </a:p>
        </p:txBody>
      </p:sp>
    </p:spTree>
    <p:extLst>
      <p:ext uri="{BB962C8B-B14F-4D97-AF65-F5344CB8AC3E}">
        <p14:creationId xmlns:p14="http://schemas.microsoft.com/office/powerpoint/2010/main" val="136983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6" name="Group 4"/>
          <p:cNvGrpSpPr>
            <a:grpSpLocks noChangeAspect="1"/>
          </p:cNvGrpSpPr>
          <p:nvPr/>
        </p:nvGrpSpPr>
        <p:grpSpPr bwMode="auto">
          <a:xfrm>
            <a:off x="1270000" y="3324225"/>
            <a:ext cx="820738" cy="822325"/>
            <a:chOff x="794" y="2070"/>
            <a:chExt cx="517" cy="518"/>
          </a:xfrm>
        </p:grpSpPr>
        <p:sp>
          <p:nvSpPr>
            <p:cNvPr id="26640" name="AutoShape 3"/>
            <p:cNvSpPr>
              <a:spLocks noChangeAspect="1" noChangeArrowheads="1" noTextEdit="1"/>
            </p:cNvSpPr>
            <p:nvPr/>
          </p:nvSpPr>
          <p:spPr bwMode="auto">
            <a:xfrm>
              <a:off x="794" y="2070"/>
              <a:ext cx="517" cy="518"/>
            </a:xfrm>
            <a:prstGeom prst="rect">
              <a:avLst/>
            </a:prstGeom>
            <a:noFill/>
            <a:ln w="9525">
              <a:noFill/>
              <a:miter lim="800000"/>
              <a:headEnd/>
              <a:tailEnd/>
            </a:ln>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he-IL" sz="1800" b="0" i="0" u="none" strike="noStrike" kern="1200" cap="none" spc="0" normalizeH="0" baseline="0" noProof="0">
                <a:ln>
                  <a:noFill/>
                </a:ln>
                <a:solidFill>
                  <a:srgbClr val="000000"/>
                </a:solidFill>
                <a:effectLst/>
                <a:uLnTx/>
                <a:uFillTx/>
                <a:latin typeface="Arial"/>
                <a:ea typeface="+mn-ea"/>
                <a:cs typeface="Arial"/>
              </a:endParaRPr>
            </a:p>
          </p:txBody>
        </p:sp>
        <p:sp>
          <p:nvSpPr>
            <p:cNvPr id="26641" name="Freeform 5"/>
            <p:cNvSpPr>
              <a:spLocks/>
            </p:cNvSpPr>
            <p:nvPr/>
          </p:nvSpPr>
          <p:spPr bwMode="auto">
            <a:xfrm>
              <a:off x="794" y="2070"/>
              <a:ext cx="517" cy="518"/>
            </a:xfrm>
            <a:custGeom>
              <a:avLst/>
              <a:gdLst>
                <a:gd name="T0" fmla="*/ 35 w 1034"/>
                <a:gd name="T1" fmla="*/ 65 h 1036"/>
                <a:gd name="T2" fmla="*/ 41 w 1034"/>
                <a:gd name="T3" fmla="*/ 63 h 1036"/>
                <a:gd name="T4" fmla="*/ 47 w 1034"/>
                <a:gd name="T5" fmla="*/ 60 h 1036"/>
                <a:gd name="T6" fmla="*/ 52 w 1034"/>
                <a:gd name="T7" fmla="*/ 57 h 1036"/>
                <a:gd name="T8" fmla="*/ 57 w 1034"/>
                <a:gd name="T9" fmla="*/ 52 h 1036"/>
                <a:gd name="T10" fmla="*/ 60 w 1034"/>
                <a:gd name="T11" fmla="*/ 47 h 1036"/>
                <a:gd name="T12" fmla="*/ 63 w 1034"/>
                <a:gd name="T13" fmla="*/ 41 h 1036"/>
                <a:gd name="T14" fmla="*/ 65 w 1034"/>
                <a:gd name="T15" fmla="*/ 35 h 1036"/>
                <a:gd name="T16" fmla="*/ 65 w 1034"/>
                <a:gd name="T17" fmla="*/ 29 h 1036"/>
                <a:gd name="T18" fmla="*/ 63 w 1034"/>
                <a:gd name="T19" fmla="*/ 22 h 1036"/>
                <a:gd name="T20" fmla="*/ 60 w 1034"/>
                <a:gd name="T21" fmla="*/ 16 h 1036"/>
                <a:gd name="T22" fmla="*/ 57 w 1034"/>
                <a:gd name="T23" fmla="*/ 11 h 1036"/>
                <a:gd name="T24" fmla="*/ 52 w 1034"/>
                <a:gd name="T25" fmla="*/ 7 h 1036"/>
                <a:gd name="T26" fmla="*/ 47 w 1034"/>
                <a:gd name="T27" fmla="*/ 3 h 1036"/>
                <a:gd name="T28" fmla="*/ 41 w 1034"/>
                <a:gd name="T29" fmla="*/ 1 h 1036"/>
                <a:gd name="T30" fmla="*/ 35 w 1034"/>
                <a:gd name="T31" fmla="*/ 1 h 1036"/>
                <a:gd name="T32" fmla="*/ 29 w 1034"/>
                <a:gd name="T33" fmla="*/ 1 h 1036"/>
                <a:gd name="T34" fmla="*/ 22 w 1034"/>
                <a:gd name="T35" fmla="*/ 1 h 1036"/>
                <a:gd name="T36" fmla="*/ 16 w 1034"/>
                <a:gd name="T37" fmla="*/ 3 h 1036"/>
                <a:gd name="T38" fmla="*/ 11 w 1034"/>
                <a:gd name="T39" fmla="*/ 7 h 1036"/>
                <a:gd name="T40" fmla="*/ 7 w 1034"/>
                <a:gd name="T41" fmla="*/ 11 h 1036"/>
                <a:gd name="T42" fmla="*/ 3 w 1034"/>
                <a:gd name="T43" fmla="*/ 16 h 1036"/>
                <a:gd name="T44" fmla="*/ 1 w 1034"/>
                <a:gd name="T45" fmla="*/ 22 h 1036"/>
                <a:gd name="T46" fmla="*/ 1 w 1034"/>
                <a:gd name="T47" fmla="*/ 29 h 1036"/>
                <a:gd name="T48" fmla="*/ 1 w 1034"/>
                <a:gd name="T49" fmla="*/ 35 h 1036"/>
                <a:gd name="T50" fmla="*/ 1 w 1034"/>
                <a:gd name="T51" fmla="*/ 41 h 1036"/>
                <a:gd name="T52" fmla="*/ 3 w 1034"/>
                <a:gd name="T53" fmla="*/ 47 h 1036"/>
                <a:gd name="T54" fmla="*/ 7 w 1034"/>
                <a:gd name="T55" fmla="*/ 52 h 1036"/>
                <a:gd name="T56" fmla="*/ 11 w 1034"/>
                <a:gd name="T57" fmla="*/ 57 h 1036"/>
                <a:gd name="T58" fmla="*/ 16 w 1034"/>
                <a:gd name="T59" fmla="*/ 60 h 1036"/>
                <a:gd name="T60" fmla="*/ 22 w 1034"/>
                <a:gd name="T61" fmla="*/ 63 h 1036"/>
                <a:gd name="T62" fmla="*/ 29 w 1034"/>
                <a:gd name="T63" fmla="*/ 65 h 10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34"/>
                <a:gd name="T97" fmla="*/ 0 h 1036"/>
                <a:gd name="T98" fmla="*/ 1034 w 1034"/>
                <a:gd name="T99" fmla="*/ 1036 h 10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34" h="1036">
                  <a:moveTo>
                    <a:pt x="518" y="1036"/>
                  </a:moveTo>
                  <a:lnTo>
                    <a:pt x="570" y="1033"/>
                  </a:lnTo>
                  <a:lnTo>
                    <a:pt x="621" y="1026"/>
                  </a:lnTo>
                  <a:lnTo>
                    <a:pt x="671" y="1012"/>
                  </a:lnTo>
                  <a:lnTo>
                    <a:pt x="718" y="996"/>
                  </a:lnTo>
                  <a:lnTo>
                    <a:pt x="763" y="973"/>
                  </a:lnTo>
                  <a:lnTo>
                    <a:pt x="805" y="947"/>
                  </a:lnTo>
                  <a:lnTo>
                    <a:pt x="846" y="917"/>
                  </a:lnTo>
                  <a:lnTo>
                    <a:pt x="882" y="884"/>
                  </a:lnTo>
                  <a:lnTo>
                    <a:pt x="916" y="847"/>
                  </a:lnTo>
                  <a:lnTo>
                    <a:pt x="945" y="807"/>
                  </a:lnTo>
                  <a:lnTo>
                    <a:pt x="971" y="765"/>
                  </a:lnTo>
                  <a:lnTo>
                    <a:pt x="994" y="719"/>
                  </a:lnTo>
                  <a:lnTo>
                    <a:pt x="1010" y="671"/>
                  </a:lnTo>
                  <a:lnTo>
                    <a:pt x="1024" y="622"/>
                  </a:lnTo>
                  <a:lnTo>
                    <a:pt x="1031" y="571"/>
                  </a:lnTo>
                  <a:lnTo>
                    <a:pt x="1034" y="518"/>
                  </a:lnTo>
                  <a:lnTo>
                    <a:pt x="1031" y="465"/>
                  </a:lnTo>
                  <a:lnTo>
                    <a:pt x="1024" y="413"/>
                  </a:lnTo>
                  <a:lnTo>
                    <a:pt x="1010" y="364"/>
                  </a:lnTo>
                  <a:lnTo>
                    <a:pt x="994" y="316"/>
                  </a:lnTo>
                  <a:lnTo>
                    <a:pt x="971" y="271"/>
                  </a:lnTo>
                  <a:lnTo>
                    <a:pt x="945" y="229"/>
                  </a:lnTo>
                  <a:lnTo>
                    <a:pt x="916" y="189"/>
                  </a:lnTo>
                  <a:lnTo>
                    <a:pt x="882" y="151"/>
                  </a:lnTo>
                  <a:lnTo>
                    <a:pt x="846" y="118"/>
                  </a:lnTo>
                  <a:lnTo>
                    <a:pt x="805" y="88"/>
                  </a:lnTo>
                  <a:lnTo>
                    <a:pt x="763" y="62"/>
                  </a:lnTo>
                  <a:lnTo>
                    <a:pt x="718" y="40"/>
                  </a:lnTo>
                  <a:lnTo>
                    <a:pt x="671" y="23"/>
                  </a:lnTo>
                  <a:lnTo>
                    <a:pt x="621" y="10"/>
                  </a:lnTo>
                  <a:lnTo>
                    <a:pt x="570" y="3"/>
                  </a:lnTo>
                  <a:lnTo>
                    <a:pt x="518" y="0"/>
                  </a:lnTo>
                  <a:lnTo>
                    <a:pt x="465" y="3"/>
                  </a:lnTo>
                  <a:lnTo>
                    <a:pt x="413" y="10"/>
                  </a:lnTo>
                  <a:lnTo>
                    <a:pt x="363" y="23"/>
                  </a:lnTo>
                  <a:lnTo>
                    <a:pt x="316" y="40"/>
                  </a:lnTo>
                  <a:lnTo>
                    <a:pt x="271" y="62"/>
                  </a:lnTo>
                  <a:lnTo>
                    <a:pt x="229" y="88"/>
                  </a:lnTo>
                  <a:lnTo>
                    <a:pt x="188" y="118"/>
                  </a:lnTo>
                  <a:lnTo>
                    <a:pt x="152" y="151"/>
                  </a:lnTo>
                  <a:lnTo>
                    <a:pt x="118" y="189"/>
                  </a:lnTo>
                  <a:lnTo>
                    <a:pt x="88" y="229"/>
                  </a:lnTo>
                  <a:lnTo>
                    <a:pt x="62" y="271"/>
                  </a:lnTo>
                  <a:lnTo>
                    <a:pt x="40" y="316"/>
                  </a:lnTo>
                  <a:lnTo>
                    <a:pt x="23" y="364"/>
                  </a:lnTo>
                  <a:lnTo>
                    <a:pt x="10" y="413"/>
                  </a:lnTo>
                  <a:lnTo>
                    <a:pt x="3" y="465"/>
                  </a:lnTo>
                  <a:lnTo>
                    <a:pt x="0" y="518"/>
                  </a:lnTo>
                  <a:lnTo>
                    <a:pt x="3" y="571"/>
                  </a:lnTo>
                  <a:lnTo>
                    <a:pt x="10" y="622"/>
                  </a:lnTo>
                  <a:lnTo>
                    <a:pt x="23" y="671"/>
                  </a:lnTo>
                  <a:lnTo>
                    <a:pt x="40" y="719"/>
                  </a:lnTo>
                  <a:lnTo>
                    <a:pt x="62" y="765"/>
                  </a:lnTo>
                  <a:lnTo>
                    <a:pt x="88" y="807"/>
                  </a:lnTo>
                  <a:lnTo>
                    <a:pt x="118" y="847"/>
                  </a:lnTo>
                  <a:lnTo>
                    <a:pt x="152" y="884"/>
                  </a:lnTo>
                  <a:lnTo>
                    <a:pt x="188" y="917"/>
                  </a:lnTo>
                  <a:lnTo>
                    <a:pt x="229" y="947"/>
                  </a:lnTo>
                  <a:lnTo>
                    <a:pt x="271" y="973"/>
                  </a:lnTo>
                  <a:lnTo>
                    <a:pt x="316" y="996"/>
                  </a:lnTo>
                  <a:lnTo>
                    <a:pt x="363" y="1012"/>
                  </a:lnTo>
                  <a:lnTo>
                    <a:pt x="413" y="1026"/>
                  </a:lnTo>
                  <a:lnTo>
                    <a:pt x="465" y="1033"/>
                  </a:lnTo>
                  <a:lnTo>
                    <a:pt x="518" y="1036"/>
                  </a:lnTo>
                  <a:close/>
                </a:path>
              </a:pathLst>
            </a:custGeom>
            <a:solidFill>
              <a:srgbClr val="FF0000"/>
            </a:solidFill>
            <a:ln w="9525">
              <a:noFill/>
              <a:round/>
              <a:headEnd/>
              <a:tailEnd/>
            </a:ln>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he-IL" sz="1800" b="0" i="0" u="none" strike="noStrike" kern="1200" cap="none" spc="0" normalizeH="0" baseline="0" noProof="0">
                <a:ln>
                  <a:noFill/>
                </a:ln>
                <a:solidFill>
                  <a:srgbClr val="000000"/>
                </a:solidFill>
                <a:effectLst/>
                <a:uLnTx/>
                <a:uFillTx/>
                <a:latin typeface="Arial"/>
                <a:ea typeface="+mn-ea"/>
                <a:cs typeface="Arial"/>
              </a:endParaRPr>
            </a:p>
          </p:txBody>
        </p:sp>
        <p:sp>
          <p:nvSpPr>
            <p:cNvPr id="26642" name="Freeform 6"/>
            <p:cNvSpPr>
              <a:spLocks/>
            </p:cNvSpPr>
            <p:nvPr/>
          </p:nvSpPr>
          <p:spPr bwMode="auto">
            <a:xfrm>
              <a:off x="817" y="2094"/>
              <a:ext cx="470" cy="470"/>
            </a:xfrm>
            <a:custGeom>
              <a:avLst/>
              <a:gdLst>
                <a:gd name="T0" fmla="*/ 1 w 938"/>
                <a:gd name="T1" fmla="*/ 27 h 940"/>
                <a:gd name="T2" fmla="*/ 2 w 938"/>
                <a:gd name="T3" fmla="*/ 21 h 940"/>
                <a:gd name="T4" fmla="*/ 4 w 938"/>
                <a:gd name="T5" fmla="*/ 15 h 940"/>
                <a:gd name="T6" fmla="*/ 7 w 938"/>
                <a:gd name="T7" fmla="*/ 11 h 940"/>
                <a:gd name="T8" fmla="*/ 11 w 938"/>
                <a:gd name="T9" fmla="*/ 7 h 940"/>
                <a:gd name="T10" fmla="*/ 16 w 938"/>
                <a:gd name="T11" fmla="*/ 4 h 940"/>
                <a:gd name="T12" fmla="*/ 21 w 938"/>
                <a:gd name="T13" fmla="*/ 2 h 940"/>
                <a:gd name="T14" fmla="*/ 27 w 938"/>
                <a:gd name="T15" fmla="*/ 1 h 940"/>
                <a:gd name="T16" fmla="*/ 33 w 938"/>
                <a:gd name="T17" fmla="*/ 1 h 940"/>
                <a:gd name="T18" fmla="*/ 39 w 938"/>
                <a:gd name="T19" fmla="*/ 2 h 940"/>
                <a:gd name="T20" fmla="*/ 44 w 938"/>
                <a:gd name="T21" fmla="*/ 4 h 940"/>
                <a:gd name="T22" fmla="*/ 49 w 938"/>
                <a:gd name="T23" fmla="*/ 7 h 940"/>
                <a:gd name="T24" fmla="*/ 52 w 938"/>
                <a:gd name="T25" fmla="*/ 11 h 940"/>
                <a:gd name="T26" fmla="*/ 56 w 938"/>
                <a:gd name="T27" fmla="*/ 15 h 940"/>
                <a:gd name="T28" fmla="*/ 58 w 938"/>
                <a:gd name="T29" fmla="*/ 21 h 940"/>
                <a:gd name="T30" fmla="*/ 59 w 938"/>
                <a:gd name="T31" fmla="*/ 27 h 940"/>
                <a:gd name="T32" fmla="*/ 59 w 938"/>
                <a:gd name="T33" fmla="*/ 33 h 940"/>
                <a:gd name="T34" fmla="*/ 58 w 938"/>
                <a:gd name="T35" fmla="*/ 39 h 940"/>
                <a:gd name="T36" fmla="*/ 56 w 938"/>
                <a:gd name="T37" fmla="*/ 44 h 940"/>
                <a:gd name="T38" fmla="*/ 52 w 938"/>
                <a:gd name="T39" fmla="*/ 48 h 940"/>
                <a:gd name="T40" fmla="*/ 49 w 938"/>
                <a:gd name="T41" fmla="*/ 53 h 940"/>
                <a:gd name="T42" fmla="*/ 44 w 938"/>
                <a:gd name="T43" fmla="*/ 56 h 940"/>
                <a:gd name="T44" fmla="*/ 39 w 938"/>
                <a:gd name="T45" fmla="*/ 58 h 940"/>
                <a:gd name="T46" fmla="*/ 33 w 938"/>
                <a:gd name="T47" fmla="*/ 59 h 940"/>
                <a:gd name="T48" fmla="*/ 27 w 938"/>
                <a:gd name="T49" fmla="*/ 59 h 940"/>
                <a:gd name="T50" fmla="*/ 21 w 938"/>
                <a:gd name="T51" fmla="*/ 58 h 940"/>
                <a:gd name="T52" fmla="*/ 16 w 938"/>
                <a:gd name="T53" fmla="*/ 56 h 940"/>
                <a:gd name="T54" fmla="*/ 11 w 938"/>
                <a:gd name="T55" fmla="*/ 53 h 940"/>
                <a:gd name="T56" fmla="*/ 7 w 938"/>
                <a:gd name="T57" fmla="*/ 48 h 940"/>
                <a:gd name="T58" fmla="*/ 4 w 938"/>
                <a:gd name="T59" fmla="*/ 44 h 940"/>
                <a:gd name="T60" fmla="*/ 2 w 938"/>
                <a:gd name="T61" fmla="*/ 39 h 940"/>
                <a:gd name="T62" fmla="*/ 1 w 938"/>
                <a:gd name="T63" fmla="*/ 33 h 94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38"/>
                <a:gd name="T97" fmla="*/ 0 h 940"/>
                <a:gd name="T98" fmla="*/ 938 w 938"/>
                <a:gd name="T99" fmla="*/ 940 h 94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38" h="940">
                  <a:moveTo>
                    <a:pt x="0" y="470"/>
                  </a:moveTo>
                  <a:lnTo>
                    <a:pt x="2" y="422"/>
                  </a:lnTo>
                  <a:lnTo>
                    <a:pt x="9" y="375"/>
                  </a:lnTo>
                  <a:lnTo>
                    <a:pt x="20" y="330"/>
                  </a:lnTo>
                  <a:lnTo>
                    <a:pt x="37" y="287"/>
                  </a:lnTo>
                  <a:lnTo>
                    <a:pt x="57" y="245"/>
                  </a:lnTo>
                  <a:lnTo>
                    <a:pt x="80" y="207"/>
                  </a:lnTo>
                  <a:lnTo>
                    <a:pt x="107" y="171"/>
                  </a:lnTo>
                  <a:lnTo>
                    <a:pt x="137" y="137"/>
                  </a:lnTo>
                  <a:lnTo>
                    <a:pt x="171" y="107"/>
                  </a:lnTo>
                  <a:lnTo>
                    <a:pt x="207" y="79"/>
                  </a:lnTo>
                  <a:lnTo>
                    <a:pt x="246" y="57"/>
                  </a:lnTo>
                  <a:lnTo>
                    <a:pt x="287" y="37"/>
                  </a:lnTo>
                  <a:lnTo>
                    <a:pt x="330" y="20"/>
                  </a:lnTo>
                  <a:lnTo>
                    <a:pt x="375" y="9"/>
                  </a:lnTo>
                  <a:lnTo>
                    <a:pt x="422" y="2"/>
                  </a:lnTo>
                  <a:lnTo>
                    <a:pt x="469" y="0"/>
                  </a:lnTo>
                  <a:lnTo>
                    <a:pt x="517" y="2"/>
                  </a:lnTo>
                  <a:lnTo>
                    <a:pt x="564" y="9"/>
                  </a:lnTo>
                  <a:lnTo>
                    <a:pt x="609" y="20"/>
                  </a:lnTo>
                  <a:lnTo>
                    <a:pt x="652" y="37"/>
                  </a:lnTo>
                  <a:lnTo>
                    <a:pt x="693" y="57"/>
                  </a:lnTo>
                  <a:lnTo>
                    <a:pt x="731" y="79"/>
                  </a:lnTo>
                  <a:lnTo>
                    <a:pt x="768" y="107"/>
                  </a:lnTo>
                  <a:lnTo>
                    <a:pt x="801" y="137"/>
                  </a:lnTo>
                  <a:lnTo>
                    <a:pt x="831" y="171"/>
                  </a:lnTo>
                  <a:lnTo>
                    <a:pt x="859" y="207"/>
                  </a:lnTo>
                  <a:lnTo>
                    <a:pt x="881" y="245"/>
                  </a:lnTo>
                  <a:lnTo>
                    <a:pt x="901" y="287"/>
                  </a:lnTo>
                  <a:lnTo>
                    <a:pt x="918" y="330"/>
                  </a:lnTo>
                  <a:lnTo>
                    <a:pt x="929" y="375"/>
                  </a:lnTo>
                  <a:lnTo>
                    <a:pt x="936" y="422"/>
                  </a:lnTo>
                  <a:lnTo>
                    <a:pt x="938" y="470"/>
                  </a:lnTo>
                  <a:lnTo>
                    <a:pt x="936" y="518"/>
                  </a:lnTo>
                  <a:lnTo>
                    <a:pt x="929" y="564"/>
                  </a:lnTo>
                  <a:lnTo>
                    <a:pt x="918" y="610"/>
                  </a:lnTo>
                  <a:lnTo>
                    <a:pt x="901" y="652"/>
                  </a:lnTo>
                  <a:lnTo>
                    <a:pt x="881" y="694"/>
                  </a:lnTo>
                  <a:lnTo>
                    <a:pt x="859" y="733"/>
                  </a:lnTo>
                  <a:lnTo>
                    <a:pt x="831" y="768"/>
                  </a:lnTo>
                  <a:lnTo>
                    <a:pt x="801" y="803"/>
                  </a:lnTo>
                  <a:lnTo>
                    <a:pt x="768" y="833"/>
                  </a:lnTo>
                  <a:lnTo>
                    <a:pt x="731" y="860"/>
                  </a:lnTo>
                  <a:lnTo>
                    <a:pt x="693" y="883"/>
                  </a:lnTo>
                  <a:lnTo>
                    <a:pt x="652" y="903"/>
                  </a:lnTo>
                  <a:lnTo>
                    <a:pt x="609" y="920"/>
                  </a:lnTo>
                  <a:lnTo>
                    <a:pt x="564" y="931"/>
                  </a:lnTo>
                  <a:lnTo>
                    <a:pt x="517" y="938"/>
                  </a:lnTo>
                  <a:lnTo>
                    <a:pt x="469" y="940"/>
                  </a:lnTo>
                  <a:lnTo>
                    <a:pt x="422" y="938"/>
                  </a:lnTo>
                  <a:lnTo>
                    <a:pt x="375" y="931"/>
                  </a:lnTo>
                  <a:lnTo>
                    <a:pt x="330" y="920"/>
                  </a:lnTo>
                  <a:lnTo>
                    <a:pt x="287" y="903"/>
                  </a:lnTo>
                  <a:lnTo>
                    <a:pt x="246" y="883"/>
                  </a:lnTo>
                  <a:lnTo>
                    <a:pt x="207" y="860"/>
                  </a:lnTo>
                  <a:lnTo>
                    <a:pt x="171" y="833"/>
                  </a:lnTo>
                  <a:lnTo>
                    <a:pt x="137" y="803"/>
                  </a:lnTo>
                  <a:lnTo>
                    <a:pt x="107" y="768"/>
                  </a:lnTo>
                  <a:lnTo>
                    <a:pt x="80" y="733"/>
                  </a:lnTo>
                  <a:lnTo>
                    <a:pt x="57" y="694"/>
                  </a:lnTo>
                  <a:lnTo>
                    <a:pt x="37" y="652"/>
                  </a:lnTo>
                  <a:lnTo>
                    <a:pt x="20" y="610"/>
                  </a:lnTo>
                  <a:lnTo>
                    <a:pt x="9" y="564"/>
                  </a:lnTo>
                  <a:lnTo>
                    <a:pt x="2" y="518"/>
                  </a:lnTo>
                  <a:lnTo>
                    <a:pt x="0" y="470"/>
                  </a:lnTo>
                  <a:close/>
                </a:path>
              </a:pathLst>
            </a:custGeom>
            <a:solidFill>
              <a:srgbClr val="000000"/>
            </a:solidFill>
            <a:ln w="9525">
              <a:noFill/>
              <a:round/>
              <a:headEnd/>
              <a:tailEnd/>
            </a:ln>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he-IL" sz="1800" b="0" i="0" u="none" strike="noStrike" kern="1200" cap="none" spc="0" normalizeH="0" baseline="0" noProof="0">
                <a:ln>
                  <a:noFill/>
                </a:ln>
                <a:solidFill>
                  <a:srgbClr val="000000"/>
                </a:solidFill>
                <a:effectLst/>
                <a:uLnTx/>
                <a:uFillTx/>
                <a:latin typeface="Arial"/>
                <a:ea typeface="+mn-ea"/>
                <a:cs typeface="Arial"/>
              </a:endParaRPr>
            </a:p>
          </p:txBody>
        </p:sp>
        <p:sp>
          <p:nvSpPr>
            <p:cNvPr id="26643" name="Freeform 7"/>
            <p:cNvSpPr>
              <a:spLocks/>
            </p:cNvSpPr>
            <p:nvPr/>
          </p:nvSpPr>
          <p:spPr bwMode="auto">
            <a:xfrm>
              <a:off x="836" y="2113"/>
              <a:ext cx="430" cy="431"/>
            </a:xfrm>
            <a:custGeom>
              <a:avLst/>
              <a:gdLst>
                <a:gd name="T0" fmla="*/ 29 w 861"/>
                <a:gd name="T1" fmla="*/ 54 h 862"/>
                <a:gd name="T2" fmla="*/ 35 w 861"/>
                <a:gd name="T3" fmla="*/ 53 h 862"/>
                <a:gd name="T4" fmla="*/ 39 w 861"/>
                <a:gd name="T5" fmla="*/ 51 h 862"/>
                <a:gd name="T6" fmla="*/ 44 w 861"/>
                <a:gd name="T7" fmla="*/ 48 h 862"/>
                <a:gd name="T8" fmla="*/ 47 w 861"/>
                <a:gd name="T9" fmla="*/ 45 h 862"/>
                <a:gd name="T10" fmla="*/ 50 w 861"/>
                <a:gd name="T11" fmla="*/ 40 h 862"/>
                <a:gd name="T12" fmla="*/ 52 w 861"/>
                <a:gd name="T13" fmla="*/ 35 h 862"/>
                <a:gd name="T14" fmla="*/ 53 w 861"/>
                <a:gd name="T15" fmla="*/ 29 h 862"/>
                <a:gd name="T16" fmla="*/ 53 w 861"/>
                <a:gd name="T17" fmla="*/ 25 h 862"/>
                <a:gd name="T18" fmla="*/ 52 w 861"/>
                <a:gd name="T19" fmla="*/ 19 h 862"/>
                <a:gd name="T20" fmla="*/ 50 w 861"/>
                <a:gd name="T21" fmla="*/ 14 h 862"/>
                <a:gd name="T22" fmla="*/ 47 w 861"/>
                <a:gd name="T23" fmla="*/ 10 h 862"/>
                <a:gd name="T24" fmla="*/ 44 w 861"/>
                <a:gd name="T25" fmla="*/ 7 h 862"/>
                <a:gd name="T26" fmla="*/ 39 w 861"/>
                <a:gd name="T27" fmla="*/ 3 h 862"/>
                <a:gd name="T28" fmla="*/ 35 w 861"/>
                <a:gd name="T29" fmla="*/ 2 h 862"/>
                <a:gd name="T30" fmla="*/ 29 w 861"/>
                <a:gd name="T31" fmla="*/ 1 h 862"/>
                <a:gd name="T32" fmla="*/ 24 w 861"/>
                <a:gd name="T33" fmla="*/ 1 h 862"/>
                <a:gd name="T34" fmla="*/ 18 w 861"/>
                <a:gd name="T35" fmla="*/ 2 h 862"/>
                <a:gd name="T36" fmla="*/ 14 w 861"/>
                <a:gd name="T37" fmla="*/ 3 h 862"/>
                <a:gd name="T38" fmla="*/ 9 w 861"/>
                <a:gd name="T39" fmla="*/ 7 h 862"/>
                <a:gd name="T40" fmla="*/ 6 w 861"/>
                <a:gd name="T41" fmla="*/ 10 h 862"/>
                <a:gd name="T42" fmla="*/ 3 w 861"/>
                <a:gd name="T43" fmla="*/ 14 h 862"/>
                <a:gd name="T44" fmla="*/ 1 w 861"/>
                <a:gd name="T45" fmla="*/ 19 h 862"/>
                <a:gd name="T46" fmla="*/ 0 w 861"/>
                <a:gd name="T47" fmla="*/ 25 h 862"/>
                <a:gd name="T48" fmla="*/ 0 w 861"/>
                <a:gd name="T49" fmla="*/ 29 h 862"/>
                <a:gd name="T50" fmla="*/ 1 w 861"/>
                <a:gd name="T51" fmla="*/ 35 h 862"/>
                <a:gd name="T52" fmla="*/ 3 w 861"/>
                <a:gd name="T53" fmla="*/ 40 h 862"/>
                <a:gd name="T54" fmla="*/ 6 w 861"/>
                <a:gd name="T55" fmla="*/ 45 h 862"/>
                <a:gd name="T56" fmla="*/ 9 w 861"/>
                <a:gd name="T57" fmla="*/ 48 h 862"/>
                <a:gd name="T58" fmla="*/ 14 w 861"/>
                <a:gd name="T59" fmla="*/ 51 h 862"/>
                <a:gd name="T60" fmla="*/ 18 w 861"/>
                <a:gd name="T61" fmla="*/ 53 h 862"/>
                <a:gd name="T62" fmla="*/ 24 w 861"/>
                <a:gd name="T63" fmla="*/ 54 h 86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61"/>
                <a:gd name="T97" fmla="*/ 0 h 862"/>
                <a:gd name="T98" fmla="*/ 861 w 861"/>
                <a:gd name="T99" fmla="*/ 862 h 86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61" h="862">
                  <a:moveTo>
                    <a:pt x="431" y="862"/>
                  </a:moveTo>
                  <a:lnTo>
                    <a:pt x="476" y="860"/>
                  </a:lnTo>
                  <a:lnTo>
                    <a:pt x="518" y="854"/>
                  </a:lnTo>
                  <a:lnTo>
                    <a:pt x="560" y="842"/>
                  </a:lnTo>
                  <a:lnTo>
                    <a:pt x="599" y="828"/>
                  </a:lnTo>
                  <a:lnTo>
                    <a:pt x="636" y="810"/>
                  </a:lnTo>
                  <a:lnTo>
                    <a:pt x="672" y="788"/>
                  </a:lnTo>
                  <a:lnTo>
                    <a:pt x="705" y="764"/>
                  </a:lnTo>
                  <a:lnTo>
                    <a:pt x="736" y="736"/>
                  </a:lnTo>
                  <a:lnTo>
                    <a:pt x="763" y="706"/>
                  </a:lnTo>
                  <a:lnTo>
                    <a:pt x="787" y="672"/>
                  </a:lnTo>
                  <a:lnTo>
                    <a:pt x="809" y="636"/>
                  </a:lnTo>
                  <a:lnTo>
                    <a:pt x="828" y="599"/>
                  </a:lnTo>
                  <a:lnTo>
                    <a:pt x="841" y="559"/>
                  </a:lnTo>
                  <a:lnTo>
                    <a:pt x="853" y="518"/>
                  </a:lnTo>
                  <a:lnTo>
                    <a:pt x="859" y="476"/>
                  </a:lnTo>
                  <a:lnTo>
                    <a:pt x="861" y="431"/>
                  </a:lnTo>
                  <a:lnTo>
                    <a:pt x="859" y="386"/>
                  </a:lnTo>
                  <a:lnTo>
                    <a:pt x="853" y="344"/>
                  </a:lnTo>
                  <a:lnTo>
                    <a:pt x="841" y="303"/>
                  </a:lnTo>
                  <a:lnTo>
                    <a:pt x="828" y="263"/>
                  </a:lnTo>
                  <a:lnTo>
                    <a:pt x="809" y="226"/>
                  </a:lnTo>
                  <a:lnTo>
                    <a:pt x="787" y="190"/>
                  </a:lnTo>
                  <a:lnTo>
                    <a:pt x="763" y="156"/>
                  </a:lnTo>
                  <a:lnTo>
                    <a:pt x="736" y="126"/>
                  </a:lnTo>
                  <a:lnTo>
                    <a:pt x="705" y="98"/>
                  </a:lnTo>
                  <a:lnTo>
                    <a:pt x="672" y="74"/>
                  </a:lnTo>
                  <a:lnTo>
                    <a:pt x="636" y="52"/>
                  </a:lnTo>
                  <a:lnTo>
                    <a:pt x="599" y="34"/>
                  </a:lnTo>
                  <a:lnTo>
                    <a:pt x="560" y="20"/>
                  </a:lnTo>
                  <a:lnTo>
                    <a:pt x="518" y="8"/>
                  </a:lnTo>
                  <a:lnTo>
                    <a:pt x="476" y="2"/>
                  </a:lnTo>
                  <a:lnTo>
                    <a:pt x="431" y="0"/>
                  </a:lnTo>
                  <a:lnTo>
                    <a:pt x="387" y="2"/>
                  </a:lnTo>
                  <a:lnTo>
                    <a:pt x="345" y="8"/>
                  </a:lnTo>
                  <a:lnTo>
                    <a:pt x="303" y="20"/>
                  </a:lnTo>
                  <a:lnTo>
                    <a:pt x="264" y="34"/>
                  </a:lnTo>
                  <a:lnTo>
                    <a:pt x="225" y="52"/>
                  </a:lnTo>
                  <a:lnTo>
                    <a:pt x="190" y="74"/>
                  </a:lnTo>
                  <a:lnTo>
                    <a:pt x="157" y="98"/>
                  </a:lnTo>
                  <a:lnTo>
                    <a:pt x="126" y="126"/>
                  </a:lnTo>
                  <a:lnTo>
                    <a:pt x="98" y="156"/>
                  </a:lnTo>
                  <a:lnTo>
                    <a:pt x="73" y="190"/>
                  </a:lnTo>
                  <a:lnTo>
                    <a:pt x="52" y="226"/>
                  </a:lnTo>
                  <a:lnTo>
                    <a:pt x="34" y="263"/>
                  </a:lnTo>
                  <a:lnTo>
                    <a:pt x="20" y="303"/>
                  </a:lnTo>
                  <a:lnTo>
                    <a:pt x="8" y="344"/>
                  </a:lnTo>
                  <a:lnTo>
                    <a:pt x="2" y="386"/>
                  </a:lnTo>
                  <a:lnTo>
                    <a:pt x="0" y="431"/>
                  </a:lnTo>
                  <a:lnTo>
                    <a:pt x="2" y="476"/>
                  </a:lnTo>
                  <a:lnTo>
                    <a:pt x="8" y="518"/>
                  </a:lnTo>
                  <a:lnTo>
                    <a:pt x="20" y="559"/>
                  </a:lnTo>
                  <a:lnTo>
                    <a:pt x="34" y="599"/>
                  </a:lnTo>
                  <a:lnTo>
                    <a:pt x="52" y="636"/>
                  </a:lnTo>
                  <a:lnTo>
                    <a:pt x="73" y="672"/>
                  </a:lnTo>
                  <a:lnTo>
                    <a:pt x="98" y="706"/>
                  </a:lnTo>
                  <a:lnTo>
                    <a:pt x="126" y="736"/>
                  </a:lnTo>
                  <a:lnTo>
                    <a:pt x="157" y="764"/>
                  </a:lnTo>
                  <a:lnTo>
                    <a:pt x="190" y="788"/>
                  </a:lnTo>
                  <a:lnTo>
                    <a:pt x="225" y="810"/>
                  </a:lnTo>
                  <a:lnTo>
                    <a:pt x="264" y="828"/>
                  </a:lnTo>
                  <a:lnTo>
                    <a:pt x="303" y="842"/>
                  </a:lnTo>
                  <a:lnTo>
                    <a:pt x="345" y="854"/>
                  </a:lnTo>
                  <a:lnTo>
                    <a:pt x="387" y="860"/>
                  </a:lnTo>
                  <a:lnTo>
                    <a:pt x="431" y="862"/>
                  </a:lnTo>
                  <a:close/>
                </a:path>
              </a:pathLst>
            </a:custGeom>
            <a:solidFill>
              <a:srgbClr val="FF0000"/>
            </a:solidFill>
            <a:ln w="9525">
              <a:noFill/>
              <a:round/>
              <a:headEnd/>
              <a:tailEnd/>
            </a:ln>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he-IL" sz="1800" b="0" i="0" u="none" strike="noStrike" kern="1200" cap="none" spc="0" normalizeH="0" baseline="0" noProof="0">
                <a:ln>
                  <a:noFill/>
                </a:ln>
                <a:solidFill>
                  <a:srgbClr val="000000"/>
                </a:solidFill>
                <a:effectLst/>
                <a:uLnTx/>
                <a:uFillTx/>
                <a:latin typeface="Arial"/>
                <a:ea typeface="+mn-ea"/>
                <a:cs typeface="Arial"/>
              </a:endParaRPr>
            </a:p>
          </p:txBody>
        </p:sp>
        <p:sp>
          <p:nvSpPr>
            <p:cNvPr id="26644" name="Freeform 8"/>
            <p:cNvSpPr>
              <a:spLocks/>
            </p:cNvSpPr>
            <p:nvPr/>
          </p:nvSpPr>
          <p:spPr bwMode="auto">
            <a:xfrm>
              <a:off x="941" y="2169"/>
              <a:ext cx="227" cy="327"/>
            </a:xfrm>
            <a:custGeom>
              <a:avLst/>
              <a:gdLst>
                <a:gd name="T0" fmla="*/ 28 w 454"/>
                <a:gd name="T1" fmla="*/ 29 h 654"/>
                <a:gd name="T2" fmla="*/ 28 w 454"/>
                <a:gd name="T3" fmla="*/ 24 h 654"/>
                <a:gd name="T4" fmla="*/ 28 w 454"/>
                <a:gd name="T5" fmla="*/ 20 h 654"/>
                <a:gd name="T6" fmla="*/ 25 w 454"/>
                <a:gd name="T7" fmla="*/ 17 h 654"/>
                <a:gd name="T8" fmla="*/ 25 w 454"/>
                <a:gd name="T9" fmla="*/ 10 h 654"/>
                <a:gd name="T10" fmla="*/ 26 w 454"/>
                <a:gd name="T11" fmla="*/ 10 h 654"/>
                <a:gd name="T12" fmla="*/ 25 w 454"/>
                <a:gd name="T13" fmla="*/ 8 h 654"/>
                <a:gd name="T14" fmla="*/ 24 w 454"/>
                <a:gd name="T15" fmla="*/ 7 h 654"/>
                <a:gd name="T16" fmla="*/ 23 w 454"/>
                <a:gd name="T17" fmla="*/ 6 h 654"/>
                <a:gd name="T18" fmla="*/ 24 w 454"/>
                <a:gd name="T19" fmla="*/ 5 h 654"/>
                <a:gd name="T20" fmla="*/ 23 w 454"/>
                <a:gd name="T21" fmla="*/ 3 h 654"/>
                <a:gd name="T22" fmla="*/ 23 w 454"/>
                <a:gd name="T23" fmla="*/ 1 h 654"/>
                <a:gd name="T24" fmla="*/ 22 w 454"/>
                <a:gd name="T25" fmla="*/ 1 h 654"/>
                <a:gd name="T26" fmla="*/ 21 w 454"/>
                <a:gd name="T27" fmla="*/ 1 h 654"/>
                <a:gd name="T28" fmla="*/ 21 w 454"/>
                <a:gd name="T29" fmla="*/ 0 h 654"/>
                <a:gd name="T30" fmla="*/ 20 w 454"/>
                <a:gd name="T31" fmla="*/ 1 h 654"/>
                <a:gd name="T32" fmla="*/ 21 w 454"/>
                <a:gd name="T33" fmla="*/ 1 h 654"/>
                <a:gd name="T34" fmla="*/ 22 w 454"/>
                <a:gd name="T35" fmla="*/ 3 h 654"/>
                <a:gd name="T36" fmla="*/ 22 w 454"/>
                <a:gd name="T37" fmla="*/ 5 h 654"/>
                <a:gd name="T38" fmla="*/ 22 w 454"/>
                <a:gd name="T39" fmla="*/ 5 h 654"/>
                <a:gd name="T40" fmla="*/ 20 w 454"/>
                <a:gd name="T41" fmla="*/ 5 h 654"/>
                <a:gd name="T42" fmla="*/ 19 w 454"/>
                <a:gd name="T43" fmla="*/ 5 h 654"/>
                <a:gd name="T44" fmla="*/ 18 w 454"/>
                <a:gd name="T45" fmla="*/ 6 h 654"/>
                <a:gd name="T46" fmla="*/ 17 w 454"/>
                <a:gd name="T47" fmla="*/ 7 h 654"/>
                <a:gd name="T48" fmla="*/ 14 w 454"/>
                <a:gd name="T49" fmla="*/ 12 h 654"/>
                <a:gd name="T50" fmla="*/ 13 w 454"/>
                <a:gd name="T51" fmla="*/ 12 h 654"/>
                <a:gd name="T52" fmla="*/ 11 w 454"/>
                <a:gd name="T53" fmla="*/ 13 h 654"/>
                <a:gd name="T54" fmla="*/ 9 w 454"/>
                <a:gd name="T55" fmla="*/ 13 h 654"/>
                <a:gd name="T56" fmla="*/ 7 w 454"/>
                <a:gd name="T57" fmla="*/ 14 h 654"/>
                <a:gd name="T58" fmla="*/ 5 w 454"/>
                <a:gd name="T59" fmla="*/ 17 h 654"/>
                <a:gd name="T60" fmla="*/ 4 w 454"/>
                <a:gd name="T61" fmla="*/ 18 h 654"/>
                <a:gd name="T62" fmla="*/ 2 w 454"/>
                <a:gd name="T63" fmla="*/ 20 h 654"/>
                <a:gd name="T64" fmla="*/ 1 w 454"/>
                <a:gd name="T65" fmla="*/ 21 h 654"/>
                <a:gd name="T66" fmla="*/ 0 w 454"/>
                <a:gd name="T67" fmla="*/ 27 h 654"/>
                <a:gd name="T68" fmla="*/ 2 w 454"/>
                <a:gd name="T69" fmla="*/ 33 h 654"/>
                <a:gd name="T70" fmla="*/ 3 w 454"/>
                <a:gd name="T71" fmla="*/ 35 h 654"/>
                <a:gd name="T72" fmla="*/ 5 w 454"/>
                <a:gd name="T73" fmla="*/ 38 h 654"/>
                <a:gd name="T74" fmla="*/ 7 w 454"/>
                <a:gd name="T75" fmla="*/ 39 h 654"/>
                <a:gd name="T76" fmla="*/ 10 w 454"/>
                <a:gd name="T77" fmla="*/ 40 h 654"/>
                <a:gd name="T78" fmla="*/ 13 w 454"/>
                <a:gd name="T79" fmla="*/ 41 h 654"/>
                <a:gd name="T80" fmla="*/ 14 w 454"/>
                <a:gd name="T81" fmla="*/ 41 h 654"/>
                <a:gd name="T82" fmla="*/ 18 w 454"/>
                <a:gd name="T83" fmla="*/ 41 h 654"/>
                <a:gd name="T84" fmla="*/ 21 w 454"/>
                <a:gd name="T85" fmla="*/ 40 h 654"/>
                <a:gd name="T86" fmla="*/ 23 w 454"/>
                <a:gd name="T87" fmla="*/ 39 h 654"/>
                <a:gd name="T88" fmla="*/ 25 w 454"/>
                <a:gd name="T89" fmla="*/ 37 h 654"/>
                <a:gd name="T90" fmla="*/ 27 w 454"/>
                <a:gd name="T91" fmla="*/ 35 h 654"/>
                <a:gd name="T92" fmla="*/ 28 w 454"/>
                <a:gd name="T93" fmla="*/ 31 h 65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54"/>
                <a:gd name="T142" fmla="*/ 0 h 654"/>
                <a:gd name="T143" fmla="*/ 454 w 454"/>
                <a:gd name="T144" fmla="*/ 654 h 65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54" h="654">
                  <a:moveTo>
                    <a:pt x="441" y="504"/>
                  </a:moveTo>
                  <a:lnTo>
                    <a:pt x="451" y="469"/>
                  </a:lnTo>
                  <a:lnTo>
                    <a:pt x="454" y="433"/>
                  </a:lnTo>
                  <a:lnTo>
                    <a:pt x="453" y="398"/>
                  </a:lnTo>
                  <a:lnTo>
                    <a:pt x="446" y="364"/>
                  </a:lnTo>
                  <a:lnTo>
                    <a:pt x="434" y="330"/>
                  </a:lnTo>
                  <a:lnTo>
                    <a:pt x="416" y="299"/>
                  </a:lnTo>
                  <a:lnTo>
                    <a:pt x="394" y="271"/>
                  </a:lnTo>
                  <a:lnTo>
                    <a:pt x="367" y="246"/>
                  </a:lnTo>
                  <a:lnTo>
                    <a:pt x="399" y="160"/>
                  </a:lnTo>
                  <a:lnTo>
                    <a:pt x="402" y="152"/>
                  </a:lnTo>
                  <a:lnTo>
                    <a:pt x="401" y="145"/>
                  </a:lnTo>
                  <a:lnTo>
                    <a:pt x="398" y="137"/>
                  </a:lnTo>
                  <a:lnTo>
                    <a:pt x="394" y="128"/>
                  </a:lnTo>
                  <a:lnTo>
                    <a:pt x="389" y="121"/>
                  </a:lnTo>
                  <a:lnTo>
                    <a:pt x="382" y="114"/>
                  </a:lnTo>
                  <a:lnTo>
                    <a:pt x="374" y="108"/>
                  </a:lnTo>
                  <a:lnTo>
                    <a:pt x="364" y="101"/>
                  </a:lnTo>
                  <a:lnTo>
                    <a:pt x="367" y="89"/>
                  </a:lnTo>
                  <a:lnTo>
                    <a:pt x="369" y="77"/>
                  </a:lnTo>
                  <a:lnTo>
                    <a:pt x="369" y="64"/>
                  </a:lnTo>
                  <a:lnTo>
                    <a:pt x="368" y="52"/>
                  </a:lnTo>
                  <a:lnTo>
                    <a:pt x="364" y="39"/>
                  </a:lnTo>
                  <a:lnTo>
                    <a:pt x="359" y="28"/>
                  </a:lnTo>
                  <a:lnTo>
                    <a:pt x="352" y="20"/>
                  </a:lnTo>
                  <a:lnTo>
                    <a:pt x="345" y="12"/>
                  </a:lnTo>
                  <a:lnTo>
                    <a:pt x="337" y="7"/>
                  </a:lnTo>
                  <a:lnTo>
                    <a:pt x="331" y="3"/>
                  </a:lnTo>
                  <a:lnTo>
                    <a:pt x="326" y="1"/>
                  </a:lnTo>
                  <a:lnTo>
                    <a:pt x="324" y="0"/>
                  </a:lnTo>
                  <a:lnTo>
                    <a:pt x="317" y="22"/>
                  </a:lnTo>
                  <a:lnTo>
                    <a:pt x="321" y="24"/>
                  </a:lnTo>
                  <a:lnTo>
                    <a:pt x="330" y="30"/>
                  </a:lnTo>
                  <a:lnTo>
                    <a:pt x="339" y="40"/>
                  </a:lnTo>
                  <a:lnTo>
                    <a:pt x="346" y="56"/>
                  </a:lnTo>
                  <a:lnTo>
                    <a:pt x="347" y="65"/>
                  </a:lnTo>
                  <a:lnTo>
                    <a:pt x="346" y="73"/>
                  </a:lnTo>
                  <a:lnTo>
                    <a:pt x="345" y="83"/>
                  </a:lnTo>
                  <a:lnTo>
                    <a:pt x="343" y="92"/>
                  </a:lnTo>
                  <a:lnTo>
                    <a:pt x="330" y="89"/>
                  </a:lnTo>
                  <a:lnTo>
                    <a:pt x="319" y="88"/>
                  </a:lnTo>
                  <a:lnTo>
                    <a:pt x="307" y="89"/>
                  </a:lnTo>
                  <a:lnTo>
                    <a:pt x="297" y="91"/>
                  </a:lnTo>
                  <a:lnTo>
                    <a:pt x="288" y="94"/>
                  </a:lnTo>
                  <a:lnTo>
                    <a:pt x="280" y="99"/>
                  </a:lnTo>
                  <a:lnTo>
                    <a:pt x="274" y="106"/>
                  </a:lnTo>
                  <a:lnTo>
                    <a:pt x="270" y="113"/>
                  </a:lnTo>
                  <a:lnTo>
                    <a:pt x="235" y="209"/>
                  </a:lnTo>
                  <a:lnTo>
                    <a:pt x="235" y="199"/>
                  </a:lnTo>
                  <a:lnTo>
                    <a:pt x="216" y="199"/>
                  </a:lnTo>
                  <a:lnTo>
                    <a:pt x="199" y="201"/>
                  </a:lnTo>
                  <a:lnTo>
                    <a:pt x="181" y="203"/>
                  </a:lnTo>
                  <a:lnTo>
                    <a:pt x="163" y="208"/>
                  </a:lnTo>
                  <a:lnTo>
                    <a:pt x="147" y="213"/>
                  </a:lnTo>
                  <a:lnTo>
                    <a:pt x="130" y="220"/>
                  </a:lnTo>
                  <a:lnTo>
                    <a:pt x="115" y="228"/>
                  </a:lnTo>
                  <a:lnTo>
                    <a:pt x="100" y="237"/>
                  </a:lnTo>
                  <a:lnTo>
                    <a:pt x="86" y="248"/>
                  </a:lnTo>
                  <a:lnTo>
                    <a:pt x="72" y="259"/>
                  </a:lnTo>
                  <a:lnTo>
                    <a:pt x="60" y="271"/>
                  </a:lnTo>
                  <a:lnTo>
                    <a:pt x="49" y="285"/>
                  </a:lnTo>
                  <a:lnTo>
                    <a:pt x="38" y="298"/>
                  </a:lnTo>
                  <a:lnTo>
                    <a:pt x="29" y="314"/>
                  </a:lnTo>
                  <a:lnTo>
                    <a:pt x="22" y="330"/>
                  </a:lnTo>
                  <a:lnTo>
                    <a:pt x="14" y="347"/>
                  </a:lnTo>
                  <a:lnTo>
                    <a:pt x="3" y="390"/>
                  </a:lnTo>
                  <a:lnTo>
                    <a:pt x="0" y="435"/>
                  </a:lnTo>
                  <a:lnTo>
                    <a:pt x="6" y="480"/>
                  </a:lnTo>
                  <a:lnTo>
                    <a:pt x="21" y="522"/>
                  </a:lnTo>
                  <a:lnTo>
                    <a:pt x="31" y="542"/>
                  </a:lnTo>
                  <a:lnTo>
                    <a:pt x="43" y="560"/>
                  </a:lnTo>
                  <a:lnTo>
                    <a:pt x="58" y="578"/>
                  </a:lnTo>
                  <a:lnTo>
                    <a:pt x="73" y="594"/>
                  </a:lnTo>
                  <a:lnTo>
                    <a:pt x="90" y="608"/>
                  </a:lnTo>
                  <a:lnTo>
                    <a:pt x="109" y="620"/>
                  </a:lnTo>
                  <a:lnTo>
                    <a:pt x="128" y="631"/>
                  </a:lnTo>
                  <a:lnTo>
                    <a:pt x="149" y="640"/>
                  </a:lnTo>
                  <a:lnTo>
                    <a:pt x="171" y="647"/>
                  </a:lnTo>
                  <a:lnTo>
                    <a:pt x="194" y="652"/>
                  </a:lnTo>
                  <a:lnTo>
                    <a:pt x="216" y="654"/>
                  </a:lnTo>
                  <a:lnTo>
                    <a:pt x="238" y="654"/>
                  </a:lnTo>
                  <a:lnTo>
                    <a:pt x="260" y="652"/>
                  </a:lnTo>
                  <a:lnTo>
                    <a:pt x="281" y="647"/>
                  </a:lnTo>
                  <a:lnTo>
                    <a:pt x="302" y="641"/>
                  </a:lnTo>
                  <a:lnTo>
                    <a:pt x="323" y="633"/>
                  </a:lnTo>
                  <a:lnTo>
                    <a:pt x="343" y="623"/>
                  </a:lnTo>
                  <a:lnTo>
                    <a:pt x="360" y="611"/>
                  </a:lnTo>
                  <a:lnTo>
                    <a:pt x="378" y="597"/>
                  </a:lnTo>
                  <a:lnTo>
                    <a:pt x="393" y="581"/>
                  </a:lnTo>
                  <a:lnTo>
                    <a:pt x="408" y="565"/>
                  </a:lnTo>
                  <a:lnTo>
                    <a:pt x="421" y="546"/>
                  </a:lnTo>
                  <a:lnTo>
                    <a:pt x="432" y="526"/>
                  </a:lnTo>
                  <a:lnTo>
                    <a:pt x="441" y="504"/>
                  </a:lnTo>
                  <a:close/>
                </a:path>
              </a:pathLst>
            </a:custGeom>
            <a:solidFill>
              <a:srgbClr val="CC0000"/>
            </a:solidFill>
            <a:ln w="9525">
              <a:noFill/>
              <a:round/>
              <a:headEnd/>
              <a:tailEnd/>
            </a:ln>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he-IL" sz="1800" b="0" i="0" u="none" strike="noStrike" kern="1200" cap="none" spc="0" normalizeH="0" baseline="0" noProof="0">
                <a:ln>
                  <a:noFill/>
                </a:ln>
                <a:solidFill>
                  <a:srgbClr val="000000"/>
                </a:solidFill>
                <a:effectLst/>
                <a:uLnTx/>
                <a:uFillTx/>
                <a:latin typeface="Arial"/>
                <a:ea typeface="+mn-ea"/>
                <a:cs typeface="Arial"/>
              </a:endParaRPr>
            </a:p>
          </p:txBody>
        </p:sp>
        <p:sp>
          <p:nvSpPr>
            <p:cNvPr id="26645" name="Freeform 9"/>
            <p:cNvSpPr>
              <a:spLocks/>
            </p:cNvSpPr>
            <p:nvPr/>
          </p:nvSpPr>
          <p:spPr bwMode="auto">
            <a:xfrm>
              <a:off x="923" y="2152"/>
              <a:ext cx="228" cy="327"/>
            </a:xfrm>
            <a:custGeom>
              <a:avLst/>
              <a:gdLst>
                <a:gd name="T0" fmla="*/ 8 w 454"/>
                <a:gd name="T1" fmla="*/ 40 h 653"/>
                <a:gd name="T2" fmla="*/ 6 w 454"/>
                <a:gd name="T3" fmla="*/ 38 h 653"/>
                <a:gd name="T4" fmla="*/ 4 w 454"/>
                <a:gd name="T5" fmla="*/ 37 h 653"/>
                <a:gd name="T6" fmla="*/ 2 w 454"/>
                <a:gd name="T7" fmla="*/ 34 h 653"/>
                <a:gd name="T8" fmla="*/ 1 w 454"/>
                <a:gd name="T9" fmla="*/ 30 h 653"/>
                <a:gd name="T10" fmla="*/ 1 w 454"/>
                <a:gd name="T11" fmla="*/ 25 h 653"/>
                <a:gd name="T12" fmla="*/ 2 w 454"/>
                <a:gd name="T13" fmla="*/ 21 h 653"/>
                <a:gd name="T14" fmla="*/ 3 w 454"/>
                <a:gd name="T15" fmla="*/ 19 h 653"/>
                <a:gd name="T16" fmla="*/ 4 w 454"/>
                <a:gd name="T17" fmla="*/ 17 h 653"/>
                <a:gd name="T18" fmla="*/ 6 w 454"/>
                <a:gd name="T19" fmla="*/ 16 h 653"/>
                <a:gd name="T20" fmla="*/ 8 w 454"/>
                <a:gd name="T21" fmla="*/ 15 h 653"/>
                <a:gd name="T22" fmla="*/ 10 w 454"/>
                <a:gd name="T23" fmla="*/ 14 h 653"/>
                <a:gd name="T24" fmla="*/ 12 w 454"/>
                <a:gd name="T25" fmla="*/ 13 h 653"/>
                <a:gd name="T26" fmla="*/ 14 w 454"/>
                <a:gd name="T27" fmla="*/ 13 h 653"/>
                <a:gd name="T28" fmla="*/ 15 w 454"/>
                <a:gd name="T29" fmla="*/ 14 h 653"/>
                <a:gd name="T30" fmla="*/ 18 w 454"/>
                <a:gd name="T31" fmla="*/ 7 h 653"/>
                <a:gd name="T32" fmla="*/ 18 w 454"/>
                <a:gd name="T33" fmla="*/ 6 h 653"/>
                <a:gd name="T34" fmla="*/ 20 w 454"/>
                <a:gd name="T35" fmla="*/ 6 h 653"/>
                <a:gd name="T36" fmla="*/ 21 w 454"/>
                <a:gd name="T37" fmla="*/ 6 h 653"/>
                <a:gd name="T38" fmla="*/ 22 w 454"/>
                <a:gd name="T39" fmla="*/ 6 h 653"/>
                <a:gd name="T40" fmla="*/ 22 w 454"/>
                <a:gd name="T41" fmla="*/ 5 h 653"/>
                <a:gd name="T42" fmla="*/ 22 w 454"/>
                <a:gd name="T43" fmla="*/ 3 h 653"/>
                <a:gd name="T44" fmla="*/ 21 w 454"/>
                <a:gd name="T45" fmla="*/ 2 h 653"/>
                <a:gd name="T46" fmla="*/ 20 w 454"/>
                <a:gd name="T47" fmla="*/ 2 h 653"/>
                <a:gd name="T48" fmla="*/ 21 w 454"/>
                <a:gd name="T49" fmla="*/ 1 h 653"/>
                <a:gd name="T50" fmla="*/ 22 w 454"/>
                <a:gd name="T51" fmla="*/ 1 h 653"/>
                <a:gd name="T52" fmla="*/ 23 w 454"/>
                <a:gd name="T53" fmla="*/ 2 h 653"/>
                <a:gd name="T54" fmla="*/ 23 w 454"/>
                <a:gd name="T55" fmla="*/ 3 h 653"/>
                <a:gd name="T56" fmla="*/ 24 w 454"/>
                <a:gd name="T57" fmla="*/ 4 h 653"/>
                <a:gd name="T58" fmla="*/ 23 w 454"/>
                <a:gd name="T59" fmla="*/ 6 h 653"/>
                <a:gd name="T60" fmla="*/ 24 w 454"/>
                <a:gd name="T61" fmla="*/ 7 h 653"/>
                <a:gd name="T62" fmla="*/ 25 w 454"/>
                <a:gd name="T63" fmla="*/ 8 h 653"/>
                <a:gd name="T64" fmla="*/ 25 w 454"/>
                <a:gd name="T65" fmla="*/ 9 h 653"/>
                <a:gd name="T66" fmla="*/ 26 w 454"/>
                <a:gd name="T67" fmla="*/ 10 h 653"/>
                <a:gd name="T68" fmla="*/ 23 w 454"/>
                <a:gd name="T69" fmla="*/ 16 h 653"/>
                <a:gd name="T70" fmla="*/ 27 w 454"/>
                <a:gd name="T71" fmla="*/ 19 h 653"/>
                <a:gd name="T72" fmla="*/ 28 w 454"/>
                <a:gd name="T73" fmla="*/ 23 h 653"/>
                <a:gd name="T74" fmla="*/ 29 w 454"/>
                <a:gd name="T75" fmla="*/ 28 h 653"/>
                <a:gd name="T76" fmla="*/ 28 w 454"/>
                <a:gd name="T77" fmla="*/ 32 h 653"/>
                <a:gd name="T78" fmla="*/ 27 w 454"/>
                <a:gd name="T79" fmla="*/ 35 h 653"/>
                <a:gd name="T80" fmla="*/ 25 w 454"/>
                <a:gd name="T81" fmla="*/ 37 h 653"/>
                <a:gd name="T82" fmla="*/ 23 w 454"/>
                <a:gd name="T83" fmla="*/ 39 h 653"/>
                <a:gd name="T84" fmla="*/ 21 w 454"/>
                <a:gd name="T85" fmla="*/ 40 h 653"/>
                <a:gd name="T86" fmla="*/ 18 w 454"/>
                <a:gd name="T87" fmla="*/ 41 h 653"/>
                <a:gd name="T88" fmla="*/ 15 w 454"/>
                <a:gd name="T89" fmla="*/ 41 h 653"/>
                <a:gd name="T90" fmla="*/ 13 w 454"/>
                <a:gd name="T91" fmla="*/ 41 h 653"/>
                <a:gd name="T92" fmla="*/ 10 w 454"/>
                <a:gd name="T93" fmla="*/ 40 h 6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54"/>
                <a:gd name="T142" fmla="*/ 0 h 653"/>
                <a:gd name="T143" fmla="*/ 454 w 454"/>
                <a:gd name="T144" fmla="*/ 653 h 65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54" h="653">
                  <a:moveTo>
                    <a:pt x="149" y="640"/>
                  </a:moveTo>
                  <a:lnTo>
                    <a:pt x="128" y="631"/>
                  </a:lnTo>
                  <a:lnTo>
                    <a:pt x="108" y="620"/>
                  </a:lnTo>
                  <a:lnTo>
                    <a:pt x="90" y="608"/>
                  </a:lnTo>
                  <a:lnTo>
                    <a:pt x="73" y="593"/>
                  </a:lnTo>
                  <a:lnTo>
                    <a:pt x="58" y="578"/>
                  </a:lnTo>
                  <a:lnTo>
                    <a:pt x="43" y="560"/>
                  </a:lnTo>
                  <a:lnTo>
                    <a:pt x="31" y="542"/>
                  </a:lnTo>
                  <a:lnTo>
                    <a:pt x="20" y="521"/>
                  </a:lnTo>
                  <a:lnTo>
                    <a:pt x="6" y="478"/>
                  </a:lnTo>
                  <a:lnTo>
                    <a:pt x="0" y="435"/>
                  </a:lnTo>
                  <a:lnTo>
                    <a:pt x="3" y="390"/>
                  </a:lnTo>
                  <a:lnTo>
                    <a:pt x="14" y="347"/>
                  </a:lnTo>
                  <a:lnTo>
                    <a:pt x="21" y="330"/>
                  </a:lnTo>
                  <a:lnTo>
                    <a:pt x="30" y="314"/>
                  </a:lnTo>
                  <a:lnTo>
                    <a:pt x="39" y="298"/>
                  </a:lnTo>
                  <a:lnTo>
                    <a:pt x="49" y="285"/>
                  </a:lnTo>
                  <a:lnTo>
                    <a:pt x="61" y="271"/>
                  </a:lnTo>
                  <a:lnTo>
                    <a:pt x="73" y="259"/>
                  </a:lnTo>
                  <a:lnTo>
                    <a:pt x="87" y="247"/>
                  </a:lnTo>
                  <a:lnTo>
                    <a:pt x="100" y="237"/>
                  </a:lnTo>
                  <a:lnTo>
                    <a:pt x="116" y="228"/>
                  </a:lnTo>
                  <a:lnTo>
                    <a:pt x="131" y="219"/>
                  </a:lnTo>
                  <a:lnTo>
                    <a:pt x="147" y="212"/>
                  </a:lnTo>
                  <a:lnTo>
                    <a:pt x="163" y="207"/>
                  </a:lnTo>
                  <a:lnTo>
                    <a:pt x="181" y="203"/>
                  </a:lnTo>
                  <a:lnTo>
                    <a:pt x="198" y="200"/>
                  </a:lnTo>
                  <a:lnTo>
                    <a:pt x="216" y="199"/>
                  </a:lnTo>
                  <a:lnTo>
                    <a:pt x="235" y="199"/>
                  </a:lnTo>
                  <a:lnTo>
                    <a:pt x="235" y="209"/>
                  </a:lnTo>
                  <a:lnTo>
                    <a:pt x="270" y="113"/>
                  </a:lnTo>
                  <a:lnTo>
                    <a:pt x="274" y="105"/>
                  </a:lnTo>
                  <a:lnTo>
                    <a:pt x="280" y="99"/>
                  </a:lnTo>
                  <a:lnTo>
                    <a:pt x="287" y="94"/>
                  </a:lnTo>
                  <a:lnTo>
                    <a:pt x="297" y="91"/>
                  </a:lnTo>
                  <a:lnTo>
                    <a:pt x="307" y="89"/>
                  </a:lnTo>
                  <a:lnTo>
                    <a:pt x="319" y="88"/>
                  </a:lnTo>
                  <a:lnTo>
                    <a:pt x="330" y="89"/>
                  </a:lnTo>
                  <a:lnTo>
                    <a:pt x="342" y="92"/>
                  </a:lnTo>
                  <a:lnTo>
                    <a:pt x="344" y="83"/>
                  </a:lnTo>
                  <a:lnTo>
                    <a:pt x="345" y="73"/>
                  </a:lnTo>
                  <a:lnTo>
                    <a:pt x="346" y="65"/>
                  </a:lnTo>
                  <a:lnTo>
                    <a:pt x="345" y="56"/>
                  </a:lnTo>
                  <a:lnTo>
                    <a:pt x="339" y="40"/>
                  </a:lnTo>
                  <a:lnTo>
                    <a:pt x="330" y="30"/>
                  </a:lnTo>
                  <a:lnTo>
                    <a:pt x="321" y="24"/>
                  </a:lnTo>
                  <a:lnTo>
                    <a:pt x="316" y="21"/>
                  </a:lnTo>
                  <a:lnTo>
                    <a:pt x="325" y="0"/>
                  </a:lnTo>
                  <a:lnTo>
                    <a:pt x="327" y="1"/>
                  </a:lnTo>
                  <a:lnTo>
                    <a:pt x="331" y="3"/>
                  </a:lnTo>
                  <a:lnTo>
                    <a:pt x="337" y="6"/>
                  </a:lnTo>
                  <a:lnTo>
                    <a:pt x="344" y="11"/>
                  </a:lnTo>
                  <a:lnTo>
                    <a:pt x="352" y="18"/>
                  </a:lnTo>
                  <a:lnTo>
                    <a:pt x="359" y="28"/>
                  </a:lnTo>
                  <a:lnTo>
                    <a:pt x="364" y="39"/>
                  </a:lnTo>
                  <a:lnTo>
                    <a:pt x="368" y="51"/>
                  </a:lnTo>
                  <a:lnTo>
                    <a:pt x="369" y="64"/>
                  </a:lnTo>
                  <a:lnTo>
                    <a:pt x="369" y="76"/>
                  </a:lnTo>
                  <a:lnTo>
                    <a:pt x="367" y="89"/>
                  </a:lnTo>
                  <a:lnTo>
                    <a:pt x="364" y="100"/>
                  </a:lnTo>
                  <a:lnTo>
                    <a:pt x="374" y="106"/>
                  </a:lnTo>
                  <a:lnTo>
                    <a:pt x="383" y="114"/>
                  </a:lnTo>
                  <a:lnTo>
                    <a:pt x="389" y="121"/>
                  </a:lnTo>
                  <a:lnTo>
                    <a:pt x="395" y="128"/>
                  </a:lnTo>
                  <a:lnTo>
                    <a:pt x="398" y="136"/>
                  </a:lnTo>
                  <a:lnTo>
                    <a:pt x="400" y="144"/>
                  </a:lnTo>
                  <a:lnTo>
                    <a:pt x="401" y="152"/>
                  </a:lnTo>
                  <a:lnTo>
                    <a:pt x="399" y="159"/>
                  </a:lnTo>
                  <a:lnTo>
                    <a:pt x="367" y="246"/>
                  </a:lnTo>
                  <a:lnTo>
                    <a:pt x="394" y="271"/>
                  </a:lnTo>
                  <a:lnTo>
                    <a:pt x="416" y="299"/>
                  </a:lnTo>
                  <a:lnTo>
                    <a:pt x="433" y="330"/>
                  </a:lnTo>
                  <a:lnTo>
                    <a:pt x="446" y="363"/>
                  </a:lnTo>
                  <a:lnTo>
                    <a:pt x="453" y="398"/>
                  </a:lnTo>
                  <a:lnTo>
                    <a:pt x="454" y="433"/>
                  </a:lnTo>
                  <a:lnTo>
                    <a:pt x="451" y="469"/>
                  </a:lnTo>
                  <a:lnTo>
                    <a:pt x="441" y="504"/>
                  </a:lnTo>
                  <a:lnTo>
                    <a:pt x="431" y="526"/>
                  </a:lnTo>
                  <a:lnTo>
                    <a:pt x="421" y="546"/>
                  </a:lnTo>
                  <a:lnTo>
                    <a:pt x="408" y="564"/>
                  </a:lnTo>
                  <a:lnTo>
                    <a:pt x="393" y="581"/>
                  </a:lnTo>
                  <a:lnTo>
                    <a:pt x="378" y="596"/>
                  </a:lnTo>
                  <a:lnTo>
                    <a:pt x="360" y="610"/>
                  </a:lnTo>
                  <a:lnTo>
                    <a:pt x="342" y="622"/>
                  </a:lnTo>
                  <a:lnTo>
                    <a:pt x="323" y="633"/>
                  </a:lnTo>
                  <a:lnTo>
                    <a:pt x="302" y="641"/>
                  </a:lnTo>
                  <a:lnTo>
                    <a:pt x="281" y="647"/>
                  </a:lnTo>
                  <a:lnTo>
                    <a:pt x="260" y="651"/>
                  </a:lnTo>
                  <a:lnTo>
                    <a:pt x="238" y="653"/>
                  </a:lnTo>
                  <a:lnTo>
                    <a:pt x="216" y="653"/>
                  </a:lnTo>
                  <a:lnTo>
                    <a:pt x="193" y="651"/>
                  </a:lnTo>
                  <a:lnTo>
                    <a:pt x="171" y="647"/>
                  </a:lnTo>
                  <a:lnTo>
                    <a:pt x="149" y="640"/>
                  </a:lnTo>
                  <a:close/>
                </a:path>
              </a:pathLst>
            </a:custGeom>
            <a:solidFill>
              <a:srgbClr val="000000"/>
            </a:solidFill>
            <a:ln w="9525">
              <a:noFill/>
              <a:round/>
              <a:headEnd/>
              <a:tailEnd/>
            </a:ln>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he-IL" sz="1800" b="0" i="0" u="none" strike="noStrike" kern="1200" cap="none" spc="0" normalizeH="0" baseline="0" noProof="0">
                <a:ln>
                  <a:noFill/>
                </a:ln>
                <a:solidFill>
                  <a:srgbClr val="000000"/>
                </a:solidFill>
                <a:effectLst/>
                <a:uLnTx/>
                <a:uFillTx/>
                <a:latin typeface="Arial"/>
                <a:ea typeface="+mn-ea"/>
                <a:cs typeface="Arial"/>
              </a:endParaRPr>
            </a:p>
          </p:txBody>
        </p:sp>
        <p:sp>
          <p:nvSpPr>
            <p:cNvPr id="26646" name="Freeform 10"/>
            <p:cNvSpPr>
              <a:spLocks/>
            </p:cNvSpPr>
            <p:nvPr/>
          </p:nvSpPr>
          <p:spPr bwMode="auto">
            <a:xfrm>
              <a:off x="1049" y="2228"/>
              <a:ext cx="58" cy="61"/>
            </a:xfrm>
            <a:custGeom>
              <a:avLst/>
              <a:gdLst>
                <a:gd name="T0" fmla="*/ 5 w 115"/>
                <a:gd name="T1" fmla="*/ 2 h 121"/>
                <a:gd name="T2" fmla="*/ 4 w 115"/>
                <a:gd name="T3" fmla="*/ 2 h 121"/>
                <a:gd name="T4" fmla="*/ 4 w 115"/>
                <a:gd name="T5" fmla="*/ 2 h 121"/>
                <a:gd name="T6" fmla="*/ 4 w 115"/>
                <a:gd name="T7" fmla="*/ 2 h 121"/>
                <a:gd name="T8" fmla="*/ 3 w 115"/>
                <a:gd name="T9" fmla="*/ 1 h 121"/>
                <a:gd name="T10" fmla="*/ 3 w 115"/>
                <a:gd name="T11" fmla="*/ 1 h 121"/>
                <a:gd name="T12" fmla="*/ 3 w 115"/>
                <a:gd name="T13" fmla="*/ 1 h 121"/>
                <a:gd name="T14" fmla="*/ 3 w 115"/>
                <a:gd name="T15" fmla="*/ 1 h 121"/>
                <a:gd name="T16" fmla="*/ 2 w 115"/>
                <a:gd name="T17" fmla="*/ 0 h 121"/>
                <a:gd name="T18" fmla="*/ 2 w 115"/>
                <a:gd name="T19" fmla="*/ 2 h 121"/>
                <a:gd name="T20" fmla="*/ 1 w 115"/>
                <a:gd name="T21" fmla="*/ 4 h 121"/>
                <a:gd name="T22" fmla="*/ 1 w 115"/>
                <a:gd name="T23" fmla="*/ 5 h 121"/>
                <a:gd name="T24" fmla="*/ 0 w 115"/>
                <a:gd name="T25" fmla="*/ 6 h 121"/>
                <a:gd name="T26" fmla="*/ 0 w 115"/>
                <a:gd name="T27" fmla="*/ 6 h 121"/>
                <a:gd name="T28" fmla="*/ 1 w 115"/>
                <a:gd name="T29" fmla="*/ 6 h 121"/>
                <a:gd name="T30" fmla="*/ 1 w 115"/>
                <a:gd name="T31" fmla="*/ 6 h 121"/>
                <a:gd name="T32" fmla="*/ 1 w 115"/>
                <a:gd name="T33" fmla="*/ 7 h 121"/>
                <a:gd name="T34" fmla="*/ 1 w 115"/>
                <a:gd name="T35" fmla="*/ 7 h 121"/>
                <a:gd name="T36" fmla="*/ 2 w 115"/>
                <a:gd name="T37" fmla="*/ 7 h 121"/>
                <a:gd name="T38" fmla="*/ 2 w 115"/>
                <a:gd name="T39" fmla="*/ 7 h 121"/>
                <a:gd name="T40" fmla="*/ 3 w 115"/>
                <a:gd name="T41" fmla="*/ 8 h 121"/>
                <a:gd name="T42" fmla="*/ 3 w 115"/>
                <a:gd name="T43" fmla="*/ 8 h 121"/>
                <a:gd name="T44" fmla="*/ 4 w 115"/>
                <a:gd name="T45" fmla="*/ 8 h 121"/>
                <a:gd name="T46" fmla="*/ 4 w 115"/>
                <a:gd name="T47" fmla="*/ 8 h 121"/>
                <a:gd name="T48" fmla="*/ 5 w 115"/>
                <a:gd name="T49" fmla="*/ 8 h 121"/>
                <a:gd name="T50" fmla="*/ 5 w 115"/>
                <a:gd name="T51" fmla="*/ 8 h 121"/>
                <a:gd name="T52" fmla="*/ 5 w 115"/>
                <a:gd name="T53" fmla="*/ 8 h 121"/>
                <a:gd name="T54" fmla="*/ 6 w 115"/>
                <a:gd name="T55" fmla="*/ 8 h 121"/>
                <a:gd name="T56" fmla="*/ 6 w 115"/>
                <a:gd name="T57" fmla="*/ 7 h 121"/>
                <a:gd name="T58" fmla="*/ 8 w 115"/>
                <a:gd name="T59" fmla="*/ 2 h 121"/>
                <a:gd name="T60" fmla="*/ 7 w 115"/>
                <a:gd name="T61" fmla="*/ 2 h 121"/>
                <a:gd name="T62" fmla="*/ 7 w 115"/>
                <a:gd name="T63" fmla="*/ 2 h 121"/>
                <a:gd name="T64" fmla="*/ 7 w 115"/>
                <a:gd name="T65" fmla="*/ 2 h 121"/>
                <a:gd name="T66" fmla="*/ 6 w 115"/>
                <a:gd name="T67" fmla="*/ 2 h 121"/>
                <a:gd name="T68" fmla="*/ 6 w 115"/>
                <a:gd name="T69" fmla="*/ 2 h 121"/>
                <a:gd name="T70" fmla="*/ 6 w 115"/>
                <a:gd name="T71" fmla="*/ 2 h 121"/>
                <a:gd name="T72" fmla="*/ 5 w 115"/>
                <a:gd name="T73" fmla="*/ 2 h 121"/>
                <a:gd name="T74" fmla="*/ 5 w 115"/>
                <a:gd name="T75" fmla="*/ 2 h 12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
                <a:gd name="T115" fmla="*/ 0 h 121"/>
                <a:gd name="T116" fmla="*/ 115 w 115"/>
                <a:gd name="T117" fmla="*/ 121 h 12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 h="121">
                  <a:moveTo>
                    <a:pt x="69" y="26"/>
                  </a:moveTo>
                  <a:lnTo>
                    <a:pt x="62" y="24"/>
                  </a:lnTo>
                  <a:lnTo>
                    <a:pt x="57" y="21"/>
                  </a:lnTo>
                  <a:lnTo>
                    <a:pt x="51" y="18"/>
                  </a:lnTo>
                  <a:lnTo>
                    <a:pt x="47" y="14"/>
                  </a:lnTo>
                  <a:lnTo>
                    <a:pt x="42" y="11"/>
                  </a:lnTo>
                  <a:lnTo>
                    <a:pt x="38" y="7"/>
                  </a:lnTo>
                  <a:lnTo>
                    <a:pt x="33" y="4"/>
                  </a:lnTo>
                  <a:lnTo>
                    <a:pt x="30" y="0"/>
                  </a:lnTo>
                  <a:lnTo>
                    <a:pt x="20" y="26"/>
                  </a:lnTo>
                  <a:lnTo>
                    <a:pt x="11" y="53"/>
                  </a:lnTo>
                  <a:lnTo>
                    <a:pt x="3" y="73"/>
                  </a:lnTo>
                  <a:lnTo>
                    <a:pt x="0" y="81"/>
                  </a:lnTo>
                  <a:lnTo>
                    <a:pt x="0" y="84"/>
                  </a:lnTo>
                  <a:lnTo>
                    <a:pt x="1" y="88"/>
                  </a:lnTo>
                  <a:lnTo>
                    <a:pt x="3" y="93"/>
                  </a:lnTo>
                  <a:lnTo>
                    <a:pt x="8" y="98"/>
                  </a:lnTo>
                  <a:lnTo>
                    <a:pt x="12" y="103"/>
                  </a:lnTo>
                  <a:lnTo>
                    <a:pt x="19" y="108"/>
                  </a:lnTo>
                  <a:lnTo>
                    <a:pt x="26" y="112"/>
                  </a:lnTo>
                  <a:lnTo>
                    <a:pt x="35" y="116"/>
                  </a:lnTo>
                  <a:lnTo>
                    <a:pt x="45" y="119"/>
                  </a:lnTo>
                  <a:lnTo>
                    <a:pt x="54" y="121"/>
                  </a:lnTo>
                  <a:lnTo>
                    <a:pt x="61" y="121"/>
                  </a:lnTo>
                  <a:lnTo>
                    <a:pt x="69" y="121"/>
                  </a:lnTo>
                  <a:lnTo>
                    <a:pt x="75" y="119"/>
                  </a:lnTo>
                  <a:lnTo>
                    <a:pt x="80" y="117"/>
                  </a:lnTo>
                  <a:lnTo>
                    <a:pt x="83" y="115"/>
                  </a:lnTo>
                  <a:lnTo>
                    <a:pt x="85" y="112"/>
                  </a:lnTo>
                  <a:lnTo>
                    <a:pt x="115" y="31"/>
                  </a:lnTo>
                  <a:lnTo>
                    <a:pt x="110" y="32"/>
                  </a:lnTo>
                  <a:lnTo>
                    <a:pt x="105" y="32"/>
                  </a:lnTo>
                  <a:lnTo>
                    <a:pt x="99" y="32"/>
                  </a:lnTo>
                  <a:lnTo>
                    <a:pt x="93" y="31"/>
                  </a:lnTo>
                  <a:lnTo>
                    <a:pt x="87" y="31"/>
                  </a:lnTo>
                  <a:lnTo>
                    <a:pt x="81" y="30"/>
                  </a:lnTo>
                  <a:lnTo>
                    <a:pt x="75" y="28"/>
                  </a:lnTo>
                  <a:lnTo>
                    <a:pt x="69" y="26"/>
                  </a:lnTo>
                  <a:close/>
                </a:path>
              </a:pathLst>
            </a:custGeom>
            <a:solidFill>
              <a:srgbClr val="B2B2B2"/>
            </a:solidFill>
            <a:ln w="9525">
              <a:noFill/>
              <a:round/>
              <a:headEnd/>
              <a:tailEnd/>
            </a:ln>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he-IL" sz="1800" b="0" i="0" u="none" strike="noStrike" kern="1200" cap="none" spc="0" normalizeH="0" baseline="0" noProof="0">
                <a:ln>
                  <a:noFill/>
                </a:ln>
                <a:solidFill>
                  <a:srgbClr val="000000"/>
                </a:solidFill>
                <a:effectLst/>
                <a:uLnTx/>
                <a:uFillTx/>
                <a:latin typeface="Arial"/>
                <a:ea typeface="+mn-ea"/>
                <a:cs typeface="Arial"/>
              </a:endParaRPr>
            </a:p>
          </p:txBody>
        </p:sp>
        <p:sp>
          <p:nvSpPr>
            <p:cNvPr id="26647" name="Freeform 11"/>
            <p:cNvSpPr>
              <a:spLocks/>
            </p:cNvSpPr>
            <p:nvPr/>
          </p:nvSpPr>
          <p:spPr bwMode="auto">
            <a:xfrm>
              <a:off x="1070" y="2208"/>
              <a:ext cx="42" cy="24"/>
            </a:xfrm>
            <a:custGeom>
              <a:avLst/>
              <a:gdLst>
                <a:gd name="T0" fmla="*/ 0 w 85"/>
                <a:gd name="T1" fmla="*/ 1 h 48"/>
                <a:gd name="T2" fmla="*/ 0 w 85"/>
                <a:gd name="T3" fmla="*/ 1 h 48"/>
                <a:gd name="T4" fmla="*/ 0 w 85"/>
                <a:gd name="T5" fmla="*/ 1 h 48"/>
                <a:gd name="T6" fmla="*/ 0 w 85"/>
                <a:gd name="T7" fmla="*/ 2 h 48"/>
                <a:gd name="T8" fmla="*/ 0 w 85"/>
                <a:gd name="T9" fmla="*/ 2 h 48"/>
                <a:gd name="T10" fmla="*/ 0 w 85"/>
                <a:gd name="T11" fmla="*/ 2 h 48"/>
                <a:gd name="T12" fmla="*/ 1 w 85"/>
                <a:gd name="T13" fmla="*/ 3 h 48"/>
                <a:gd name="T14" fmla="*/ 1 w 85"/>
                <a:gd name="T15" fmla="*/ 3 h 48"/>
                <a:gd name="T16" fmla="*/ 2 w 85"/>
                <a:gd name="T17" fmla="*/ 3 h 48"/>
                <a:gd name="T18" fmla="*/ 2 w 85"/>
                <a:gd name="T19" fmla="*/ 3 h 48"/>
                <a:gd name="T20" fmla="*/ 3 w 85"/>
                <a:gd name="T21" fmla="*/ 3 h 48"/>
                <a:gd name="T22" fmla="*/ 3 w 85"/>
                <a:gd name="T23" fmla="*/ 3 h 48"/>
                <a:gd name="T24" fmla="*/ 4 w 85"/>
                <a:gd name="T25" fmla="*/ 3 h 48"/>
                <a:gd name="T26" fmla="*/ 4 w 85"/>
                <a:gd name="T27" fmla="*/ 3 h 48"/>
                <a:gd name="T28" fmla="*/ 4 w 85"/>
                <a:gd name="T29" fmla="*/ 3 h 48"/>
                <a:gd name="T30" fmla="*/ 5 w 85"/>
                <a:gd name="T31" fmla="*/ 3 h 48"/>
                <a:gd name="T32" fmla="*/ 5 w 85"/>
                <a:gd name="T33" fmla="*/ 3 h 48"/>
                <a:gd name="T34" fmla="*/ 5 w 85"/>
                <a:gd name="T35" fmla="*/ 3 h 48"/>
                <a:gd name="T36" fmla="*/ 5 w 85"/>
                <a:gd name="T37" fmla="*/ 2 h 48"/>
                <a:gd name="T38" fmla="*/ 4 w 85"/>
                <a:gd name="T39" fmla="*/ 2 h 48"/>
                <a:gd name="T40" fmla="*/ 3 w 85"/>
                <a:gd name="T41" fmla="*/ 1 h 48"/>
                <a:gd name="T42" fmla="*/ 3 w 85"/>
                <a:gd name="T43" fmla="*/ 1 h 48"/>
                <a:gd name="T44" fmla="*/ 3 w 85"/>
                <a:gd name="T45" fmla="*/ 1 h 48"/>
                <a:gd name="T46" fmla="*/ 3 w 85"/>
                <a:gd name="T47" fmla="*/ 2 h 48"/>
                <a:gd name="T48" fmla="*/ 3 w 85"/>
                <a:gd name="T49" fmla="*/ 2 h 48"/>
                <a:gd name="T50" fmla="*/ 2 w 85"/>
                <a:gd name="T51" fmla="*/ 2 h 48"/>
                <a:gd name="T52" fmla="*/ 2 w 85"/>
                <a:gd name="T53" fmla="*/ 1 h 48"/>
                <a:gd name="T54" fmla="*/ 2 w 85"/>
                <a:gd name="T55" fmla="*/ 1 h 48"/>
                <a:gd name="T56" fmla="*/ 2 w 85"/>
                <a:gd name="T57" fmla="*/ 1 h 48"/>
                <a:gd name="T58" fmla="*/ 2 w 85"/>
                <a:gd name="T59" fmla="*/ 1 h 48"/>
                <a:gd name="T60" fmla="*/ 2 w 85"/>
                <a:gd name="T61" fmla="*/ 1 h 48"/>
                <a:gd name="T62" fmla="*/ 1 w 85"/>
                <a:gd name="T63" fmla="*/ 0 h 48"/>
                <a:gd name="T64" fmla="*/ 1 w 85"/>
                <a:gd name="T65" fmla="*/ 0 h 48"/>
                <a:gd name="T66" fmla="*/ 0 w 85"/>
                <a:gd name="T67" fmla="*/ 0 h 48"/>
                <a:gd name="T68" fmla="*/ 0 w 85"/>
                <a:gd name="T69" fmla="*/ 1 h 48"/>
                <a:gd name="T70" fmla="*/ 0 w 85"/>
                <a:gd name="T71" fmla="*/ 1 h 48"/>
                <a:gd name="T72" fmla="*/ 0 w 85"/>
                <a:gd name="T73" fmla="*/ 1 h 48"/>
                <a:gd name="T74" fmla="*/ 0 w 85"/>
                <a:gd name="T75" fmla="*/ 1 h 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5"/>
                <a:gd name="T115" fmla="*/ 0 h 48"/>
                <a:gd name="T116" fmla="*/ 85 w 85"/>
                <a:gd name="T117" fmla="*/ 48 h 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5" h="48">
                  <a:moveTo>
                    <a:pt x="0" y="8"/>
                  </a:moveTo>
                  <a:lnTo>
                    <a:pt x="0" y="11"/>
                  </a:lnTo>
                  <a:lnTo>
                    <a:pt x="1" y="15"/>
                  </a:lnTo>
                  <a:lnTo>
                    <a:pt x="3" y="20"/>
                  </a:lnTo>
                  <a:lnTo>
                    <a:pt x="7" y="25"/>
                  </a:lnTo>
                  <a:lnTo>
                    <a:pt x="11" y="30"/>
                  </a:lnTo>
                  <a:lnTo>
                    <a:pt x="18" y="35"/>
                  </a:lnTo>
                  <a:lnTo>
                    <a:pt x="26" y="39"/>
                  </a:lnTo>
                  <a:lnTo>
                    <a:pt x="35" y="43"/>
                  </a:lnTo>
                  <a:lnTo>
                    <a:pt x="44" y="46"/>
                  </a:lnTo>
                  <a:lnTo>
                    <a:pt x="53" y="48"/>
                  </a:lnTo>
                  <a:lnTo>
                    <a:pt x="61" y="48"/>
                  </a:lnTo>
                  <a:lnTo>
                    <a:pt x="68" y="48"/>
                  </a:lnTo>
                  <a:lnTo>
                    <a:pt x="74" y="47"/>
                  </a:lnTo>
                  <a:lnTo>
                    <a:pt x="79" y="45"/>
                  </a:lnTo>
                  <a:lnTo>
                    <a:pt x="82" y="43"/>
                  </a:lnTo>
                  <a:lnTo>
                    <a:pt x="85" y="40"/>
                  </a:lnTo>
                  <a:lnTo>
                    <a:pt x="85" y="34"/>
                  </a:lnTo>
                  <a:lnTo>
                    <a:pt x="80" y="27"/>
                  </a:lnTo>
                  <a:lnTo>
                    <a:pt x="73" y="18"/>
                  </a:lnTo>
                  <a:lnTo>
                    <a:pt x="63" y="11"/>
                  </a:lnTo>
                  <a:lnTo>
                    <a:pt x="62" y="13"/>
                  </a:lnTo>
                  <a:lnTo>
                    <a:pt x="61" y="16"/>
                  </a:lnTo>
                  <a:lnTo>
                    <a:pt x="59" y="21"/>
                  </a:lnTo>
                  <a:lnTo>
                    <a:pt x="58" y="30"/>
                  </a:lnTo>
                  <a:lnTo>
                    <a:pt x="37" y="18"/>
                  </a:lnTo>
                  <a:lnTo>
                    <a:pt x="38" y="11"/>
                  </a:lnTo>
                  <a:lnTo>
                    <a:pt x="39" y="7"/>
                  </a:lnTo>
                  <a:lnTo>
                    <a:pt x="40" y="4"/>
                  </a:lnTo>
                  <a:lnTo>
                    <a:pt x="41" y="2"/>
                  </a:lnTo>
                  <a:lnTo>
                    <a:pt x="33" y="1"/>
                  </a:lnTo>
                  <a:lnTo>
                    <a:pt x="26" y="0"/>
                  </a:lnTo>
                  <a:lnTo>
                    <a:pt x="19" y="0"/>
                  </a:lnTo>
                  <a:lnTo>
                    <a:pt x="13" y="0"/>
                  </a:lnTo>
                  <a:lnTo>
                    <a:pt x="8" y="2"/>
                  </a:lnTo>
                  <a:lnTo>
                    <a:pt x="4" y="3"/>
                  </a:lnTo>
                  <a:lnTo>
                    <a:pt x="1" y="6"/>
                  </a:lnTo>
                  <a:lnTo>
                    <a:pt x="0" y="8"/>
                  </a:lnTo>
                  <a:close/>
                </a:path>
              </a:pathLst>
            </a:custGeom>
            <a:solidFill>
              <a:srgbClr val="B2B2B2"/>
            </a:solidFill>
            <a:ln w="9525">
              <a:noFill/>
              <a:round/>
              <a:headEnd/>
              <a:tailEnd/>
            </a:ln>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he-IL" sz="1800" b="0" i="0" u="none" strike="noStrike" kern="1200" cap="none" spc="0" normalizeH="0" baseline="0" noProof="0">
                <a:ln>
                  <a:noFill/>
                </a:ln>
                <a:solidFill>
                  <a:srgbClr val="000000"/>
                </a:solidFill>
                <a:effectLst/>
                <a:uLnTx/>
                <a:uFillTx/>
                <a:latin typeface="Arial"/>
                <a:ea typeface="+mn-ea"/>
                <a:cs typeface="Arial"/>
              </a:endParaRPr>
            </a:p>
          </p:txBody>
        </p:sp>
        <p:sp>
          <p:nvSpPr>
            <p:cNvPr id="26648" name="Freeform 12"/>
            <p:cNvSpPr>
              <a:spLocks/>
            </p:cNvSpPr>
            <p:nvPr/>
          </p:nvSpPr>
          <p:spPr bwMode="auto">
            <a:xfrm>
              <a:off x="949" y="2287"/>
              <a:ext cx="190" cy="180"/>
            </a:xfrm>
            <a:custGeom>
              <a:avLst/>
              <a:gdLst>
                <a:gd name="T0" fmla="*/ 23 w 381"/>
                <a:gd name="T1" fmla="*/ 14 h 360"/>
                <a:gd name="T2" fmla="*/ 23 w 381"/>
                <a:gd name="T3" fmla="*/ 12 h 360"/>
                <a:gd name="T4" fmla="*/ 23 w 381"/>
                <a:gd name="T5" fmla="*/ 11 h 360"/>
                <a:gd name="T6" fmla="*/ 23 w 381"/>
                <a:gd name="T7" fmla="*/ 9 h 360"/>
                <a:gd name="T8" fmla="*/ 23 w 381"/>
                <a:gd name="T9" fmla="*/ 6 h 360"/>
                <a:gd name="T10" fmla="*/ 22 w 381"/>
                <a:gd name="T11" fmla="*/ 5 h 360"/>
                <a:gd name="T12" fmla="*/ 21 w 381"/>
                <a:gd name="T13" fmla="*/ 3 h 360"/>
                <a:gd name="T14" fmla="*/ 20 w 381"/>
                <a:gd name="T15" fmla="*/ 1 h 360"/>
                <a:gd name="T16" fmla="*/ 19 w 381"/>
                <a:gd name="T17" fmla="*/ 0 h 360"/>
                <a:gd name="T18" fmla="*/ 19 w 381"/>
                <a:gd name="T19" fmla="*/ 1 h 360"/>
                <a:gd name="T20" fmla="*/ 19 w 381"/>
                <a:gd name="T21" fmla="*/ 1 h 360"/>
                <a:gd name="T22" fmla="*/ 18 w 381"/>
                <a:gd name="T23" fmla="*/ 3 h 360"/>
                <a:gd name="T24" fmla="*/ 17 w 381"/>
                <a:gd name="T25" fmla="*/ 6 h 360"/>
                <a:gd name="T26" fmla="*/ 17 w 381"/>
                <a:gd name="T27" fmla="*/ 6 h 360"/>
                <a:gd name="T28" fmla="*/ 16 w 381"/>
                <a:gd name="T29" fmla="*/ 9 h 360"/>
                <a:gd name="T30" fmla="*/ 15 w 381"/>
                <a:gd name="T31" fmla="*/ 10 h 360"/>
                <a:gd name="T32" fmla="*/ 13 w 381"/>
                <a:gd name="T33" fmla="*/ 11 h 360"/>
                <a:gd name="T34" fmla="*/ 12 w 381"/>
                <a:gd name="T35" fmla="*/ 12 h 360"/>
                <a:gd name="T36" fmla="*/ 11 w 381"/>
                <a:gd name="T37" fmla="*/ 12 h 360"/>
                <a:gd name="T38" fmla="*/ 11 w 381"/>
                <a:gd name="T39" fmla="*/ 13 h 360"/>
                <a:gd name="T40" fmla="*/ 10 w 381"/>
                <a:gd name="T41" fmla="*/ 13 h 360"/>
                <a:gd name="T42" fmla="*/ 9 w 381"/>
                <a:gd name="T43" fmla="*/ 14 h 360"/>
                <a:gd name="T44" fmla="*/ 8 w 381"/>
                <a:gd name="T45" fmla="*/ 14 h 360"/>
                <a:gd name="T46" fmla="*/ 8 w 381"/>
                <a:gd name="T47" fmla="*/ 14 h 360"/>
                <a:gd name="T48" fmla="*/ 7 w 381"/>
                <a:gd name="T49" fmla="*/ 15 h 360"/>
                <a:gd name="T50" fmla="*/ 6 w 381"/>
                <a:gd name="T51" fmla="*/ 15 h 360"/>
                <a:gd name="T52" fmla="*/ 5 w 381"/>
                <a:gd name="T53" fmla="*/ 15 h 360"/>
                <a:gd name="T54" fmla="*/ 4 w 381"/>
                <a:gd name="T55" fmla="*/ 15 h 360"/>
                <a:gd name="T56" fmla="*/ 4 w 381"/>
                <a:gd name="T57" fmla="*/ 15 h 360"/>
                <a:gd name="T58" fmla="*/ 3 w 381"/>
                <a:gd name="T59" fmla="*/ 16 h 360"/>
                <a:gd name="T60" fmla="*/ 2 w 381"/>
                <a:gd name="T61" fmla="*/ 17 h 360"/>
                <a:gd name="T62" fmla="*/ 1 w 381"/>
                <a:gd name="T63" fmla="*/ 17 h 360"/>
                <a:gd name="T64" fmla="*/ 0 w 381"/>
                <a:gd name="T65" fmla="*/ 17 h 360"/>
                <a:gd name="T66" fmla="*/ 0 w 381"/>
                <a:gd name="T67" fmla="*/ 17 h 360"/>
                <a:gd name="T68" fmla="*/ 0 w 381"/>
                <a:gd name="T69" fmla="*/ 18 h 360"/>
                <a:gd name="T70" fmla="*/ 1 w 381"/>
                <a:gd name="T71" fmla="*/ 18 h 360"/>
                <a:gd name="T72" fmla="*/ 2 w 381"/>
                <a:gd name="T73" fmla="*/ 19 h 360"/>
                <a:gd name="T74" fmla="*/ 2 w 381"/>
                <a:gd name="T75" fmla="*/ 20 h 360"/>
                <a:gd name="T76" fmla="*/ 3 w 381"/>
                <a:gd name="T77" fmla="*/ 21 h 360"/>
                <a:gd name="T78" fmla="*/ 4 w 381"/>
                <a:gd name="T79" fmla="*/ 21 h 360"/>
                <a:gd name="T80" fmla="*/ 5 w 381"/>
                <a:gd name="T81" fmla="*/ 22 h 360"/>
                <a:gd name="T82" fmla="*/ 6 w 381"/>
                <a:gd name="T83" fmla="*/ 22 h 360"/>
                <a:gd name="T84" fmla="*/ 7 w 381"/>
                <a:gd name="T85" fmla="*/ 23 h 360"/>
                <a:gd name="T86" fmla="*/ 9 w 381"/>
                <a:gd name="T87" fmla="*/ 23 h 360"/>
                <a:gd name="T88" fmla="*/ 10 w 381"/>
                <a:gd name="T89" fmla="*/ 23 h 360"/>
                <a:gd name="T90" fmla="*/ 11 w 381"/>
                <a:gd name="T91" fmla="*/ 23 h 360"/>
                <a:gd name="T92" fmla="*/ 12 w 381"/>
                <a:gd name="T93" fmla="*/ 23 h 360"/>
                <a:gd name="T94" fmla="*/ 14 w 381"/>
                <a:gd name="T95" fmla="*/ 23 h 360"/>
                <a:gd name="T96" fmla="*/ 15 w 381"/>
                <a:gd name="T97" fmla="*/ 22 h 360"/>
                <a:gd name="T98" fmla="*/ 16 w 381"/>
                <a:gd name="T99" fmla="*/ 22 h 360"/>
                <a:gd name="T100" fmla="*/ 17 w 381"/>
                <a:gd name="T101" fmla="*/ 21 h 360"/>
                <a:gd name="T102" fmla="*/ 18 w 381"/>
                <a:gd name="T103" fmla="*/ 21 h 360"/>
                <a:gd name="T104" fmla="*/ 19 w 381"/>
                <a:gd name="T105" fmla="*/ 20 h 360"/>
                <a:gd name="T106" fmla="*/ 20 w 381"/>
                <a:gd name="T107" fmla="*/ 19 h 360"/>
                <a:gd name="T108" fmla="*/ 21 w 381"/>
                <a:gd name="T109" fmla="*/ 18 h 360"/>
                <a:gd name="T110" fmla="*/ 21 w 381"/>
                <a:gd name="T111" fmla="*/ 17 h 360"/>
                <a:gd name="T112" fmla="*/ 22 w 381"/>
                <a:gd name="T113" fmla="*/ 15 h 360"/>
                <a:gd name="T114" fmla="*/ 23 w 381"/>
                <a:gd name="T115" fmla="*/ 14 h 3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81"/>
                <a:gd name="T175" fmla="*/ 0 h 360"/>
                <a:gd name="T176" fmla="*/ 381 w 381"/>
                <a:gd name="T177" fmla="*/ 360 h 3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81" h="360">
                  <a:moveTo>
                    <a:pt x="369" y="227"/>
                  </a:moveTo>
                  <a:lnTo>
                    <a:pt x="377" y="196"/>
                  </a:lnTo>
                  <a:lnTo>
                    <a:pt x="381" y="165"/>
                  </a:lnTo>
                  <a:lnTo>
                    <a:pt x="380" y="134"/>
                  </a:lnTo>
                  <a:lnTo>
                    <a:pt x="375" y="104"/>
                  </a:lnTo>
                  <a:lnTo>
                    <a:pt x="365" y="75"/>
                  </a:lnTo>
                  <a:lnTo>
                    <a:pt x="350" y="47"/>
                  </a:lnTo>
                  <a:lnTo>
                    <a:pt x="332" y="22"/>
                  </a:lnTo>
                  <a:lnTo>
                    <a:pt x="309" y="0"/>
                  </a:lnTo>
                  <a:lnTo>
                    <a:pt x="308" y="2"/>
                  </a:lnTo>
                  <a:lnTo>
                    <a:pt x="304" y="30"/>
                  </a:lnTo>
                  <a:lnTo>
                    <a:pt x="296" y="57"/>
                  </a:lnTo>
                  <a:lnTo>
                    <a:pt x="286" y="84"/>
                  </a:lnTo>
                  <a:lnTo>
                    <a:pt x="274" y="109"/>
                  </a:lnTo>
                  <a:lnTo>
                    <a:pt x="259" y="134"/>
                  </a:lnTo>
                  <a:lnTo>
                    <a:pt x="242" y="157"/>
                  </a:lnTo>
                  <a:lnTo>
                    <a:pt x="222" y="177"/>
                  </a:lnTo>
                  <a:lnTo>
                    <a:pt x="199" y="197"/>
                  </a:lnTo>
                  <a:lnTo>
                    <a:pt x="188" y="205"/>
                  </a:lnTo>
                  <a:lnTo>
                    <a:pt x="176" y="214"/>
                  </a:lnTo>
                  <a:lnTo>
                    <a:pt x="165" y="220"/>
                  </a:lnTo>
                  <a:lnTo>
                    <a:pt x="154" y="227"/>
                  </a:lnTo>
                  <a:lnTo>
                    <a:pt x="141" y="232"/>
                  </a:lnTo>
                  <a:lnTo>
                    <a:pt x="129" y="237"/>
                  </a:lnTo>
                  <a:lnTo>
                    <a:pt x="116" y="243"/>
                  </a:lnTo>
                  <a:lnTo>
                    <a:pt x="104" y="247"/>
                  </a:lnTo>
                  <a:lnTo>
                    <a:pt x="92" y="250"/>
                  </a:lnTo>
                  <a:lnTo>
                    <a:pt x="78" y="253"/>
                  </a:lnTo>
                  <a:lnTo>
                    <a:pt x="66" y="255"/>
                  </a:lnTo>
                  <a:lnTo>
                    <a:pt x="52" y="256"/>
                  </a:lnTo>
                  <a:lnTo>
                    <a:pt x="40" y="257"/>
                  </a:lnTo>
                  <a:lnTo>
                    <a:pt x="26" y="258"/>
                  </a:lnTo>
                  <a:lnTo>
                    <a:pt x="14" y="258"/>
                  </a:lnTo>
                  <a:lnTo>
                    <a:pt x="0" y="257"/>
                  </a:lnTo>
                  <a:lnTo>
                    <a:pt x="10" y="273"/>
                  </a:lnTo>
                  <a:lnTo>
                    <a:pt x="21" y="286"/>
                  </a:lnTo>
                  <a:lnTo>
                    <a:pt x="33" y="299"/>
                  </a:lnTo>
                  <a:lnTo>
                    <a:pt x="46" y="311"/>
                  </a:lnTo>
                  <a:lnTo>
                    <a:pt x="59" y="322"/>
                  </a:lnTo>
                  <a:lnTo>
                    <a:pt x="75" y="332"/>
                  </a:lnTo>
                  <a:lnTo>
                    <a:pt x="91" y="340"/>
                  </a:lnTo>
                  <a:lnTo>
                    <a:pt x="107" y="347"/>
                  </a:lnTo>
                  <a:lnTo>
                    <a:pt x="127" y="353"/>
                  </a:lnTo>
                  <a:lnTo>
                    <a:pt x="147" y="358"/>
                  </a:lnTo>
                  <a:lnTo>
                    <a:pt x="167" y="360"/>
                  </a:lnTo>
                  <a:lnTo>
                    <a:pt x="187" y="360"/>
                  </a:lnTo>
                  <a:lnTo>
                    <a:pt x="206" y="358"/>
                  </a:lnTo>
                  <a:lnTo>
                    <a:pt x="226" y="354"/>
                  </a:lnTo>
                  <a:lnTo>
                    <a:pt x="245" y="349"/>
                  </a:lnTo>
                  <a:lnTo>
                    <a:pt x="263" y="341"/>
                  </a:lnTo>
                  <a:lnTo>
                    <a:pt x="280" y="333"/>
                  </a:lnTo>
                  <a:lnTo>
                    <a:pt x="296" y="322"/>
                  </a:lnTo>
                  <a:lnTo>
                    <a:pt x="312" y="310"/>
                  </a:lnTo>
                  <a:lnTo>
                    <a:pt x="327" y="295"/>
                  </a:lnTo>
                  <a:lnTo>
                    <a:pt x="339" y="281"/>
                  </a:lnTo>
                  <a:lnTo>
                    <a:pt x="350" y="264"/>
                  </a:lnTo>
                  <a:lnTo>
                    <a:pt x="361" y="247"/>
                  </a:lnTo>
                  <a:lnTo>
                    <a:pt x="369" y="227"/>
                  </a:lnTo>
                  <a:close/>
                </a:path>
              </a:pathLst>
            </a:custGeom>
            <a:solidFill>
              <a:srgbClr val="7F7F7F"/>
            </a:solidFill>
            <a:ln w="9525">
              <a:noFill/>
              <a:round/>
              <a:headEnd/>
              <a:tailEnd/>
            </a:ln>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he-IL" sz="1800" b="0" i="0" u="none" strike="noStrike" kern="1200" cap="none" spc="0" normalizeH="0" baseline="0" noProof="0">
                <a:ln>
                  <a:noFill/>
                </a:ln>
                <a:solidFill>
                  <a:srgbClr val="000000"/>
                </a:solidFill>
                <a:effectLst/>
                <a:uLnTx/>
                <a:uFillTx/>
                <a:latin typeface="Arial"/>
                <a:ea typeface="+mn-ea"/>
                <a:cs typeface="Arial"/>
              </a:endParaRPr>
            </a:p>
          </p:txBody>
        </p:sp>
        <p:sp>
          <p:nvSpPr>
            <p:cNvPr id="26649" name="Freeform 13"/>
            <p:cNvSpPr>
              <a:spLocks/>
            </p:cNvSpPr>
            <p:nvPr/>
          </p:nvSpPr>
          <p:spPr bwMode="auto">
            <a:xfrm>
              <a:off x="935" y="2263"/>
              <a:ext cx="167" cy="153"/>
            </a:xfrm>
            <a:custGeom>
              <a:avLst/>
              <a:gdLst>
                <a:gd name="T0" fmla="*/ 21 w 334"/>
                <a:gd name="T1" fmla="*/ 3 h 307"/>
                <a:gd name="T2" fmla="*/ 21 w 334"/>
                <a:gd name="T3" fmla="*/ 4 h 307"/>
                <a:gd name="T4" fmla="*/ 20 w 334"/>
                <a:gd name="T5" fmla="*/ 4 h 307"/>
                <a:gd name="T6" fmla="*/ 18 w 334"/>
                <a:gd name="T7" fmla="*/ 4 h 307"/>
                <a:gd name="T8" fmla="*/ 15 w 334"/>
                <a:gd name="T9" fmla="*/ 4 h 307"/>
                <a:gd name="T10" fmla="*/ 14 w 334"/>
                <a:gd name="T11" fmla="*/ 3 h 307"/>
                <a:gd name="T12" fmla="*/ 13 w 334"/>
                <a:gd name="T13" fmla="*/ 2 h 307"/>
                <a:gd name="T14" fmla="*/ 12 w 334"/>
                <a:gd name="T15" fmla="*/ 1 h 307"/>
                <a:gd name="T16" fmla="*/ 12 w 334"/>
                <a:gd name="T17" fmla="*/ 0 h 307"/>
                <a:gd name="T18" fmla="*/ 11 w 334"/>
                <a:gd name="T19" fmla="*/ 0 h 307"/>
                <a:gd name="T20" fmla="*/ 10 w 334"/>
                <a:gd name="T21" fmla="*/ 0 h 307"/>
                <a:gd name="T22" fmla="*/ 9 w 334"/>
                <a:gd name="T23" fmla="*/ 0 h 307"/>
                <a:gd name="T24" fmla="*/ 6 w 334"/>
                <a:gd name="T25" fmla="*/ 1 h 307"/>
                <a:gd name="T26" fmla="*/ 5 w 334"/>
                <a:gd name="T27" fmla="*/ 2 h 307"/>
                <a:gd name="T28" fmla="*/ 3 w 334"/>
                <a:gd name="T29" fmla="*/ 4 h 307"/>
                <a:gd name="T30" fmla="*/ 3 w 334"/>
                <a:gd name="T31" fmla="*/ 5 h 307"/>
                <a:gd name="T32" fmla="*/ 1 w 334"/>
                <a:gd name="T33" fmla="*/ 7 h 307"/>
                <a:gd name="T34" fmla="*/ 1 w 334"/>
                <a:gd name="T35" fmla="*/ 10 h 307"/>
                <a:gd name="T36" fmla="*/ 1 w 334"/>
                <a:gd name="T37" fmla="*/ 15 h 307"/>
                <a:gd name="T38" fmla="*/ 1 w 334"/>
                <a:gd name="T39" fmla="*/ 18 h 307"/>
                <a:gd name="T40" fmla="*/ 1 w 334"/>
                <a:gd name="T41" fmla="*/ 18 h 307"/>
                <a:gd name="T42" fmla="*/ 3 w 334"/>
                <a:gd name="T43" fmla="*/ 19 h 307"/>
                <a:gd name="T44" fmla="*/ 5 w 334"/>
                <a:gd name="T45" fmla="*/ 19 h 307"/>
                <a:gd name="T46" fmla="*/ 5 w 334"/>
                <a:gd name="T47" fmla="*/ 19 h 307"/>
                <a:gd name="T48" fmla="*/ 7 w 334"/>
                <a:gd name="T49" fmla="*/ 18 h 307"/>
                <a:gd name="T50" fmla="*/ 9 w 334"/>
                <a:gd name="T51" fmla="*/ 18 h 307"/>
                <a:gd name="T52" fmla="*/ 10 w 334"/>
                <a:gd name="T53" fmla="*/ 17 h 307"/>
                <a:gd name="T54" fmla="*/ 11 w 334"/>
                <a:gd name="T55" fmla="*/ 16 h 307"/>
                <a:gd name="T56" fmla="*/ 13 w 334"/>
                <a:gd name="T57" fmla="*/ 15 h 307"/>
                <a:gd name="T58" fmla="*/ 15 w 334"/>
                <a:gd name="T59" fmla="*/ 14 h 307"/>
                <a:gd name="T60" fmla="*/ 18 w 334"/>
                <a:gd name="T61" fmla="*/ 11 h 307"/>
                <a:gd name="T62" fmla="*/ 20 w 334"/>
                <a:gd name="T63" fmla="*/ 8 h 307"/>
                <a:gd name="T64" fmla="*/ 21 w 334"/>
                <a:gd name="T65" fmla="*/ 4 h 30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4"/>
                <a:gd name="T100" fmla="*/ 0 h 307"/>
                <a:gd name="T101" fmla="*/ 334 w 334"/>
                <a:gd name="T102" fmla="*/ 307 h 30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4" h="307">
                  <a:moveTo>
                    <a:pt x="334" y="51"/>
                  </a:moveTo>
                  <a:lnTo>
                    <a:pt x="334" y="51"/>
                  </a:lnTo>
                  <a:lnTo>
                    <a:pt x="330" y="59"/>
                  </a:lnTo>
                  <a:lnTo>
                    <a:pt x="324" y="66"/>
                  </a:lnTo>
                  <a:lnTo>
                    <a:pt x="314" y="71"/>
                  </a:lnTo>
                  <a:lnTo>
                    <a:pt x="305" y="74"/>
                  </a:lnTo>
                  <a:lnTo>
                    <a:pt x="294" y="75"/>
                  </a:lnTo>
                  <a:lnTo>
                    <a:pt x="281" y="75"/>
                  </a:lnTo>
                  <a:lnTo>
                    <a:pt x="268" y="73"/>
                  </a:lnTo>
                  <a:lnTo>
                    <a:pt x="254" y="69"/>
                  </a:lnTo>
                  <a:lnTo>
                    <a:pt x="242" y="64"/>
                  </a:lnTo>
                  <a:lnTo>
                    <a:pt x="230" y="56"/>
                  </a:lnTo>
                  <a:lnTo>
                    <a:pt x="220" y="49"/>
                  </a:lnTo>
                  <a:lnTo>
                    <a:pt x="213" y="41"/>
                  </a:lnTo>
                  <a:lnTo>
                    <a:pt x="207" y="31"/>
                  </a:lnTo>
                  <a:lnTo>
                    <a:pt x="203" y="22"/>
                  </a:lnTo>
                  <a:lnTo>
                    <a:pt x="202" y="13"/>
                  </a:lnTo>
                  <a:lnTo>
                    <a:pt x="205" y="4"/>
                  </a:lnTo>
                  <a:lnTo>
                    <a:pt x="207" y="0"/>
                  </a:lnTo>
                  <a:lnTo>
                    <a:pt x="190" y="0"/>
                  </a:lnTo>
                  <a:lnTo>
                    <a:pt x="174" y="2"/>
                  </a:lnTo>
                  <a:lnTo>
                    <a:pt x="159" y="6"/>
                  </a:lnTo>
                  <a:lnTo>
                    <a:pt x="143" y="10"/>
                  </a:lnTo>
                  <a:lnTo>
                    <a:pt x="129" y="15"/>
                  </a:lnTo>
                  <a:lnTo>
                    <a:pt x="114" y="21"/>
                  </a:lnTo>
                  <a:lnTo>
                    <a:pt x="101" y="28"/>
                  </a:lnTo>
                  <a:lnTo>
                    <a:pt x="88" y="36"/>
                  </a:lnTo>
                  <a:lnTo>
                    <a:pt x="75" y="45"/>
                  </a:lnTo>
                  <a:lnTo>
                    <a:pt x="64" y="55"/>
                  </a:lnTo>
                  <a:lnTo>
                    <a:pt x="53" y="67"/>
                  </a:lnTo>
                  <a:lnTo>
                    <a:pt x="43" y="78"/>
                  </a:lnTo>
                  <a:lnTo>
                    <a:pt x="34" y="92"/>
                  </a:lnTo>
                  <a:lnTo>
                    <a:pt x="25" y="105"/>
                  </a:lnTo>
                  <a:lnTo>
                    <a:pt x="18" y="120"/>
                  </a:lnTo>
                  <a:lnTo>
                    <a:pt x="12" y="134"/>
                  </a:lnTo>
                  <a:lnTo>
                    <a:pt x="2" y="173"/>
                  </a:lnTo>
                  <a:lnTo>
                    <a:pt x="0" y="213"/>
                  </a:lnTo>
                  <a:lnTo>
                    <a:pt x="5" y="252"/>
                  </a:lnTo>
                  <a:lnTo>
                    <a:pt x="18" y="290"/>
                  </a:lnTo>
                  <a:lnTo>
                    <a:pt x="20" y="295"/>
                  </a:lnTo>
                  <a:lnTo>
                    <a:pt x="22" y="298"/>
                  </a:lnTo>
                  <a:lnTo>
                    <a:pt x="24" y="302"/>
                  </a:lnTo>
                  <a:lnTo>
                    <a:pt x="26" y="306"/>
                  </a:lnTo>
                  <a:lnTo>
                    <a:pt x="40" y="307"/>
                  </a:lnTo>
                  <a:lnTo>
                    <a:pt x="52" y="307"/>
                  </a:lnTo>
                  <a:lnTo>
                    <a:pt x="66" y="306"/>
                  </a:lnTo>
                  <a:lnTo>
                    <a:pt x="78" y="305"/>
                  </a:lnTo>
                  <a:lnTo>
                    <a:pt x="92" y="304"/>
                  </a:lnTo>
                  <a:lnTo>
                    <a:pt x="104" y="302"/>
                  </a:lnTo>
                  <a:lnTo>
                    <a:pt x="118" y="299"/>
                  </a:lnTo>
                  <a:lnTo>
                    <a:pt x="130" y="296"/>
                  </a:lnTo>
                  <a:lnTo>
                    <a:pt x="142" y="292"/>
                  </a:lnTo>
                  <a:lnTo>
                    <a:pt x="155" y="286"/>
                  </a:lnTo>
                  <a:lnTo>
                    <a:pt x="167" y="281"/>
                  </a:lnTo>
                  <a:lnTo>
                    <a:pt x="180" y="276"/>
                  </a:lnTo>
                  <a:lnTo>
                    <a:pt x="191" y="269"/>
                  </a:lnTo>
                  <a:lnTo>
                    <a:pt x="202" y="263"/>
                  </a:lnTo>
                  <a:lnTo>
                    <a:pt x="214" y="254"/>
                  </a:lnTo>
                  <a:lnTo>
                    <a:pt x="225" y="246"/>
                  </a:lnTo>
                  <a:lnTo>
                    <a:pt x="248" y="226"/>
                  </a:lnTo>
                  <a:lnTo>
                    <a:pt x="268" y="206"/>
                  </a:lnTo>
                  <a:lnTo>
                    <a:pt x="285" y="183"/>
                  </a:lnTo>
                  <a:lnTo>
                    <a:pt x="300" y="158"/>
                  </a:lnTo>
                  <a:lnTo>
                    <a:pt x="312" y="133"/>
                  </a:lnTo>
                  <a:lnTo>
                    <a:pt x="322" y="106"/>
                  </a:lnTo>
                  <a:lnTo>
                    <a:pt x="330" y="79"/>
                  </a:lnTo>
                  <a:lnTo>
                    <a:pt x="334" y="51"/>
                  </a:lnTo>
                  <a:close/>
                </a:path>
              </a:pathLst>
            </a:custGeom>
            <a:solidFill>
              <a:srgbClr val="B2B2B2"/>
            </a:solidFill>
            <a:ln w="9525">
              <a:noFill/>
              <a:round/>
              <a:headEnd/>
              <a:tailEnd/>
            </a:ln>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he-IL" sz="1800" b="0" i="0" u="none" strike="noStrike" kern="1200" cap="none" spc="0" normalizeH="0" baseline="0" noProof="0">
                <a:ln>
                  <a:noFill/>
                </a:ln>
                <a:solidFill>
                  <a:srgbClr val="000000"/>
                </a:solidFill>
                <a:effectLst/>
                <a:uLnTx/>
                <a:uFillTx/>
                <a:latin typeface="Arial"/>
                <a:ea typeface="+mn-ea"/>
                <a:cs typeface="Arial"/>
              </a:endParaRPr>
            </a:p>
          </p:txBody>
        </p:sp>
      </p:grpSp>
      <p:sp>
        <p:nvSpPr>
          <p:cNvPr id="26627" name="Rectangle 24"/>
          <p:cNvSpPr>
            <a:spLocks noChangeArrowheads="1"/>
          </p:cNvSpPr>
          <p:nvPr/>
        </p:nvSpPr>
        <p:spPr bwMode="auto">
          <a:xfrm>
            <a:off x="979488" y="3309938"/>
            <a:ext cx="1273175" cy="869950"/>
          </a:xfrm>
          <a:prstGeom prst="rect">
            <a:avLst/>
          </a:prstGeom>
          <a:solidFill>
            <a:schemeClr val="bg1">
              <a:alpha val="87057"/>
            </a:schemeClr>
          </a:solidFill>
          <a:ln w="9525" algn="ctr">
            <a:noFill/>
            <a:round/>
            <a:headEnd/>
            <a:tailEnd/>
          </a:ln>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he-IL" sz="1800" b="0" i="0" u="none" strike="noStrike" kern="1200" cap="none" spc="0" normalizeH="0" baseline="0" noProof="0">
              <a:ln>
                <a:noFill/>
              </a:ln>
              <a:solidFill>
                <a:srgbClr val="000000"/>
              </a:solidFill>
              <a:effectLst/>
              <a:uLnTx/>
              <a:uFillTx/>
              <a:latin typeface="Arial"/>
              <a:ea typeface="+mn-ea"/>
              <a:cs typeface="Arial"/>
            </a:endParaRPr>
          </a:p>
        </p:txBody>
      </p:sp>
      <p:sp>
        <p:nvSpPr>
          <p:cNvPr id="26628" name="Rectangle 2"/>
          <p:cNvSpPr>
            <a:spLocks noChangeArrowheads="1"/>
          </p:cNvSpPr>
          <p:nvPr/>
        </p:nvSpPr>
        <p:spPr bwMode="auto">
          <a:xfrm rot="2884938">
            <a:off x="1245394" y="1204119"/>
            <a:ext cx="1039813" cy="161925"/>
          </a:xfrm>
          <a:prstGeom prst="rect">
            <a:avLst/>
          </a:prstGeom>
          <a:solidFill>
            <a:srgbClr val="CCFFFF">
              <a:alpha val="56078"/>
            </a:srgbClr>
          </a:solidFill>
          <a:ln w="9525">
            <a:solidFill>
              <a:srgbClr val="000000"/>
            </a:solidFill>
            <a:miter lim="800000"/>
            <a:headEnd/>
            <a:tailEnd/>
          </a:ln>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he-IL" sz="1800" b="0" i="0" u="none" strike="noStrike" kern="1200" cap="none" spc="0" normalizeH="0" baseline="0" noProof="0">
              <a:ln>
                <a:noFill/>
              </a:ln>
              <a:solidFill>
                <a:srgbClr val="000000"/>
              </a:solidFill>
              <a:effectLst/>
              <a:uLnTx/>
              <a:uFillTx/>
              <a:latin typeface="Arial"/>
              <a:ea typeface="+mn-ea"/>
              <a:cs typeface="Arial"/>
            </a:endParaRPr>
          </a:p>
        </p:txBody>
      </p:sp>
      <p:sp>
        <p:nvSpPr>
          <p:cNvPr id="26629" name="AutoShape 3"/>
          <p:cNvSpPr>
            <a:spLocks noChangeArrowheads="1"/>
          </p:cNvSpPr>
          <p:nvPr/>
        </p:nvSpPr>
        <p:spPr bwMode="auto">
          <a:xfrm>
            <a:off x="8258175" y="4659313"/>
            <a:ext cx="366713" cy="457200"/>
          </a:xfrm>
          <a:prstGeom prst="flowChartDelay">
            <a:avLst/>
          </a:prstGeom>
          <a:solidFill>
            <a:srgbClr val="FF6600"/>
          </a:solidFill>
          <a:ln w="9525">
            <a:solidFill>
              <a:srgbClr val="000000"/>
            </a:solidFill>
            <a:miter lim="800000"/>
            <a:headEnd/>
            <a:tailEnd/>
          </a:ln>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he-IL" sz="1800" b="0" i="0" u="none" strike="noStrike" kern="1200" cap="none" spc="0" normalizeH="0" baseline="0" noProof="0">
              <a:ln>
                <a:noFill/>
              </a:ln>
              <a:solidFill>
                <a:srgbClr val="000000"/>
              </a:solidFill>
              <a:effectLst/>
              <a:uLnTx/>
              <a:uFillTx/>
              <a:latin typeface="Arial"/>
              <a:ea typeface="+mn-ea"/>
              <a:cs typeface="Arial"/>
            </a:endParaRPr>
          </a:p>
        </p:txBody>
      </p:sp>
      <p:sp>
        <p:nvSpPr>
          <p:cNvPr id="26630" name="Rectangle 4"/>
          <p:cNvSpPr>
            <a:spLocks noChangeArrowheads="1"/>
          </p:cNvSpPr>
          <p:nvPr/>
        </p:nvSpPr>
        <p:spPr bwMode="auto">
          <a:xfrm rot="3080412">
            <a:off x="6273800" y="1106488"/>
            <a:ext cx="1038225" cy="161925"/>
          </a:xfrm>
          <a:prstGeom prst="rect">
            <a:avLst/>
          </a:prstGeom>
          <a:solidFill>
            <a:srgbClr val="000080"/>
          </a:solidFill>
          <a:ln w="9525">
            <a:solidFill>
              <a:srgbClr val="000000"/>
            </a:solidFill>
            <a:miter lim="800000"/>
            <a:headEnd/>
            <a:tailEnd/>
          </a:ln>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he-IL" sz="1800" b="0" i="0" u="none" strike="noStrike" kern="1200" cap="none" spc="0" normalizeH="0" baseline="0" noProof="0">
              <a:ln>
                <a:noFill/>
              </a:ln>
              <a:solidFill>
                <a:srgbClr val="000000"/>
              </a:solidFill>
              <a:effectLst/>
              <a:uLnTx/>
              <a:uFillTx/>
              <a:latin typeface="Arial"/>
              <a:ea typeface="+mn-ea"/>
              <a:cs typeface="Arial"/>
            </a:endParaRPr>
          </a:p>
        </p:txBody>
      </p:sp>
      <p:sp>
        <p:nvSpPr>
          <p:cNvPr id="26631" name="PC"/>
          <p:cNvSpPr>
            <a:spLocks noEditPoints="1" noChangeArrowheads="1"/>
          </p:cNvSpPr>
          <p:nvPr/>
        </p:nvSpPr>
        <p:spPr bwMode="auto">
          <a:xfrm rot="-5400000">
            <a:off x="284162" y="1017588"/>
            <a:ext cx="811213" cy="585788"/>
          </a:xfrm>
          <a:custGeom>
            <a:avLst/>
            <a:gdLst>
              <a:gd name="T0" fmla="*/ 0 w 21600"/>
              <a:gd name="T1" fmla="*/ 0 h 21600"/>
              <a:gd name="T2" fmla="*/ 2147483647 w 21600"/>
              <a:gd name="T3" fmla="*/ 0 h 21600"/>
              <a:gd name="T4" fmla="*/ 2147483647 w 21600"/>
              <a:gd name="T5" fmla="*/ 0 h 21600"/>
              <a:gd name="T6" fmla="*/ 2147483647 w 21600"/>
              <a:gd name="T7" fmla="*/ 2147483647 h 21600"/>
              <a:gd name="T8" fmla="*/ 2147483647 w 21600"/>
              <a:gd name="T9" fmla="*/ 2147483647 h 21600"/>
              <a:gd name="T10" fmla="*/ 0 w 21600"/>
              <a:gd name="T11" fmla="*/ 2147483647 h 21600"/>
              <a:gd name="T12" fmla="*/ 0 60000 65536"/>
              <a:gd name="T13" fmla="*/ 0 60000 65536"/>
              <a:gd name="T14" fmla="*/ 0 60000 65536"/>
              <a:gd name="T15" fmla="*/ 0 60000 65536"/>
              <a:gd name="T16" fmla="*/ 0 60000 65536"/>
              <a:gd name="T17" fmla="*/ 0 60000 65536"/>
              <a:gd name="T18" fmla="*/ 2802 w 21600"/>
              <a:gd name="T19" fmla="*/ 3891 h 21600"/>
              <a:gd name="T20" fmla="*/ 19065 w 21600"/>
              <a:gd name="T21" fmla="*/ 14250 h 21600"/>
            </a:gdLst>
            <a:ahLst/>
            <a:cxnLst>
              <a:cxn ang="T12">
                <a:pos x="T0" y="T1"/>
              </a:cxn>
              <a:cxn ang="T13">
                <a:pos x="T2" y="T3"/>
              </a:cxn>
              <a:cxn ang="T14">
                <a:pos x="T4" y="T5"/>
              </a:cxn>
              <a:cxn ang="T15">
                <a:pos x="T6" y="T7"/>
              </a:cxn>
              <a:cxn ang="T16">
                <a:pos x="T8" y="T9"/>
              </a:cxn>
              <a:cxn ang="T17">
                <a:pos x="T10" y="T11"/>
              </a:cxn>
            </a:cxnLst>
            <a:rect l="T18" t="T19" r="T20" b="T21"/>
            <a:pathLst>
              <a:path w="21600" h="21600" extrusionOk="0">
                <a:moveTo>
                  <a:pt x="21600" y="10851"/>
                </a:moveTo>
                <a:lnTo>
                  <a:pt x="21600" y="0"/>
                </a:lnTo>
                <a:lnTo>
                  <a:pt x="10823" y="0"/>
                </a:lnTo>
                <a:lnTo>
                  <a:pt x="0" y="0"/>
                </a:lnTo>
                <a:lnTo>
                  <a:pt x="0" y="10919"/>
                </a:lnTo>
                <a:lnTo>
                  <a:pt x="0" y="19328"/>
                </a:lnTo>
                <a:lnTo>
                  <a:pt x="5924" y="19328"/>
                </a:lnTo>
                <a:lnTo>
                  <a:pt x="6494" y="21600"/>
                </a:lnTo>
                <a:lnTo>
                  <a:pt x="10663" y="21600"/>
                </a:lnTo>
                <a:lnTo>
                  <a:pt x="15334" y="21600"/>
                </a:lnTo>
                <a:lnTo>
                  <a:pt x="15904" y="19328"/>
                </a:lnTo>
                <a:lnTo>
                  <a:pt x="21600" y="19328"/>
                </a:lnTo>
                <a:lnTo>
                  <a:pt x="21600" y="10851"/>
                </a:lnTo>
                <a:close/>
              </a:path>
              <a:path w="21600" h="21600" extrusionOk="0">
                <a:moveTo>
                  <a:pt x="15904" y="19328"/>
                </a:moveTo>
                <a:lnTo>
                  <a:pt x="16861" y="14750"/>
                </a:lnTo>
                <a:lnTo>
                  <a:pt x="19367" y="14750"/>
                </a:lnTo>
                <a:lnTo>
                  <a:pt x="19367" y="3459"/>
                </a:lnTo>
                <a:lnTo>
                  <a:pt x="2461" y="3459"/>
                </a:lnTo>
                <a:lnTo>
                  <a:pt x="2461" y="14750"/>
                </a:lnTo>
                <a:lnTo>
                  <a:pt x="4967" y="14750"/>
                </a:lnTo>
                <a:lnTo>
                  <a:pt x="5924" y="19159"/>
                </a:lnTo>
                <a:moveTo>
                  <a:pt x="15904" y="19328"/>
                </a:moveTo>
                <a:lnTo>
                  <a:pt x="16861" y="14750"/>
                </a:lnTo>
                <a:lnTo>
                  <a:pt x="2461" y="14750"/>
                </a:lnTo>
              </a:path>
            </a:pathLst>
          </a:custGeom>
          <a:solidFill>
            <a:srgbClr val="CC3300"/>
          </a:solidFill>
          <a:ln w="9525">
            <a:solidFill>
              <a:srgbClr val="000000"/>
            </a:solidFill>
            <a:miter lim="800000"/>
            <a:headEnd/>
            <a:tailEnd/>
          </a:ln>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he-IL" sz="1800" b="0" i="0" u="none" strike="noStrike" kern="1200" cap="none" spc="0" normalizeH="0" baseline="0" noProof="0">
              <a:ln>
                <a:noFill/>
              </a:ln>
              <a:solidFill>
                <a:srgbClr val="000000"/>
              </a:solidFill>
              <a:effectLst/>
              <a:uLnTx/>
              <a:uFillTx/>
              <a:latin typeface="Arial"/>
              <a:ea typeface="+mn-ea"/>
              <a:cs typeface="Arial"/>
            </a:endParaRPr>
          </a:p>
        </p:txBody>
      </p:sp>
      <p:sp>
        <p:nvSpPr>
          <p:cNvPr id="26632" name="Line 6"/>
          <p:cNvSpPr>
            <a:spLocks noChangeShapeType="1"/>
          </p:cNvSpPr>
          <p:nvPr/>
        </p:nvSpPr>
        <p:spPr bwMode="auto">
          <a:xfrm flipV="1">
            <a:off x="962025" y="1246188"/>
            <a:ext cx="5756275" cy="34925"/>
          </a:xfrm>
          <a:prstGeom prst="line">
            <a:avLst/>
          </a:prstGeom>
          <a:noFill/>
          <a:ln w="12700">
            <a:solidFill>
              <a:srgbClr val="669900"/>
            </a:solidFill>
            <a:prstDash val="dash"/>
            <a:round/>
            <a:headEnd/>
            <a:tailEnd/>
          </a:ln>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he-IL" sz="1800" b="0" i="0" u="none" strike="noStrike" kern="1200" cap="none" spc="0" normalizeH="0" baseline="0" noProof="0">
              <a:ln>
                <a:noFill/>
              </a:ln>
              <a:solidFill>
                <a:srgbClr val="000000"/>
              </a:solidFill>
              <a:effectLst/>
              <a:uLnTx/>
              <a:uFillTx/>
              <a:latin typeface="Arial"/>
              <a:ea typeface="+mn-ea"/>
              <a:cs typeface="Arial"/>
            </a:endParaRPr>
          </a:p>
        </p:txBody>
      </p:sp>
      <p:sp>
        <p:nvSpPr>
          <p:cNvPr id="26633" name="Rectangle 9"/>
          <p:cNvSpPr>
            <a:spLocks noChangeArrowheads="1"/>
          </p:cNvSpPr>
          <p:nvPr/>
        </p:nvSpPr>
        <p:spPr bwMode="auto">
          <a:xfrm rot="3080412">
            <a:off x="1050925" y="4864100"/>
            <a:ext cx="1038225" cy="161925"/>
          </a:xfrm>
          <a:prstGeom prst="rect">
            <a:avLst/>
          </a:prstGeom>
          <a:solidFill>
            <a:srgbClr val="000080"/>
          </a:solidFill>
          <a:ln w="9525">
            <a:solidFill>
              <a:srgbClr val="000000"/>
            </a:solidFill>
            <a:miter lim="800000"/>
            <a:headEnd/>
            <a:tailEnd/>
          </a:ln>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he-IL" sz="1800" b="0" i="0" u="none" strike="noStrike" kern="1200" cap="none" spc="0" normalizeH="0" baseline="0" noProof="0">
              <a:ln>
                <a:noFill/>
              </a:ln>
              <a:solidFill>
                <a:srgbClr val="000000"/>
              </a:solidFill>
              <a:effectLst/>
              <a:uLnTx/>
              <a:uFillTx/>
              <a:latin typeface="Arial"/>
              <a:ea typeface="+mn-ea"/>
              <a:cs typeface="Arial"/>
            </a:endParaRPr>
          </a:p>
        </p:txBody>
      </p:sp>
      <p:sp>
        <p:nvSpPr>
          <p:cNvPr id="26634" name="Line 11"/>
          <p:cNvSpPr>
            <a:spLocks noChangeShapeType="1"/>
          </p:cNvSpPr>
          <p:nvPr/>
        </p:nvSpPr>
        <p:spPr bwMode="auto">
          <a:xfrm flipV="1">
            <a:off x="1662113" y="4872038"/>
            <a:ext cx="6578600" cy="46037"/>
          </a:xfrm>
          <a:prstGeom prst="line">
            <a:avLst/>
          </a:prstGeom>
          <a:noFill/>
          <a:ln w="12700">
            <a:solidFill>
              <a:srgbClr val="669900"/>
            </a:solidFill>
            <a:prstDash val="dash"/>
            <a:round/>
            <a:headEnd/>
            <a:tailEnd/>
          </a:ln>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he-IL" sz="1800" b="0" i="0" u="none" strike="noStrike" kern="1200" cap="none" spc="0" normalizeH="0" baseline="0" noProof="0">
              <a:ln>
                <a:noFill/>
              </a:ln>
              <a:solidFill>
                <a:srgbClr val="000000"/>
              </a:solidFill>
              <a:effectLst/>
              <a:uLnTx/>
              <a:uFillTx/>
              <a:latin typeface="Arial"/>
              <a:ea typeface="+mn-ea"/>
              <a:cs typeface="Arial"/>
            </a:endParaRPr>
          </a:p>
        </p:txBody>
      </p:sp>
      <p:sp>
        <p:nvSpPr>
          <p:cNvPr id="26635" name="Line 12"/>
          <p:cNvSpPr>
            <a:spLocks noChangeShapeType="1"/>
          </p:cNvSpPr>
          <p:nvPr/>
        </p:nvSpPr>
        <p:spPr bwMode="auto">
          <a:xfrm flipH="1">
            <a:off x="1687513" y="1300163"/>
            <a:ext cx="4762" cy="3582987"/>
          </a:xfrm>
          <a:prstGeom prst="line">
            <a:avLst/>
          </a:prstGeom>
          <a:noFill/>
          <a:ln w="12700">
            <a:solidFill>
              <a:srgbClr val="669900"/>
            </a:solidFill>
            <a:prstDash val="dash"/>
            <a:round/>
            <a:headEnd/>
            <a:tailEnd/>
          </a:ln>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he-IL" sz="1800" b="0" i="0" u="none" strike="noStrike" kern="1200" cap="none" spc="0" normalizeH="0" baseline="0" noProof="0">
              <a:ln>
                <a:noFill/>
              </a:ln>
              <a:solidFill>
                <a:srgbClr val="000000"/>
              </a:solidFill>
              <a:effectLst/>
              <a:uLnTx/>
              <a:uFillTx/>
              <a:latin typeface="Arial"/>
              <a:ea typeface="+mn-ea"/>
              <a:cs typeface="Arial"/>
            </a:endParaRPr>
          </a:p>
        </p:txBody>
      </p:sp>
      <p:sp>
        <p:nvSpPr>
          <p:cNvPr id="26636" name="Line 14"/>
          <p:cNvSpPr>
            <a:spLocks noChangeShapeType="1"/>
          </p:cNvSpPr>
          <p:nvPr/>
        </p:nvSpPr>
        <p:spPr bwMode="auto">
          <a:xfrm flipH="1">
            <a:off x="6705600" y="1250950"/>
            <a:ext cx="46038" cy="3625850"/>
          </a:xfrm>
          <a:prstGeom prst="line">
            <a:avLst/>
          </a:prstGeom>
          <a:noFill/>
          <a:ln w="12700">
            <a:solidFill>
              <a:srgbClr val="669900"/>
            </a:solidFill>
            <a:prstDash val="dash"/>
            <a:round/>
            <a:headEnd/>
            <a:tailEnd/>
          </a:ln>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he-IL" sz="1800" b="0" i="0" u="none" strike="noStrike" kern="1200" cap="none" spc="0" normalizeH="0" baseline="0" noProof="0">
              <a:ln>
                <a:noFill/>
              </a:ln>
              <a:solidFill>
                <a:srgbClr val="000000"/>
              </a:solidFill>
              <a:effectLst/>
              <a:uLnTx/>
              <a:uFillTx/>
              <a:latin typeface="Arial"/>
              <a:ea typeface="+mn-ea"/>
              <a:cs typeface="Arial"/>
            </a:endParaRPr>
          </a:p>
        </p:txBody>
      </p:sp>
      <p:sp>
        <p:nvSpPr>
          <p:cNvPr id="26637" name="Rectangle 15"/>
          <p:cNvSpPr>
            <a:spLocks noChangeArrowheads="1"/>
          </p:cNvSpPr>
          <p:nvPr/>
        </p:nvSpPr>
        <p:spPr bwMode="auto">
          <a:xfrm rot="2884938">
            <a:off x="6268244" y="4858544"/>
            <a:ext cx="1039813" cy="161925"/>
          </a:xfrm>
          <a:prstGeom prst="rect">
            <a:avLst/>
          </a:prstGeom>
          <a:solidFill>
            <a:srgbClr val="CCFFFF">
              <a:alpha val="56078"/>
            </a:srgbClr>
          </a:solidFill>
          <a:ln w="9525">
            <a:solidFill>
              <a:srgbClr val="000000"/>
            </a:solidFill>
            <a:miter lim="800000"/>
            <a:headEnd/>
            <a:tailEnd/>
          </a:ln>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he-IL" sz="1800" b="0" i="0" u="none" strike="noStrike" kern="1200" cap="none" spc="0" normalizeH="0" baseline="0" noProof="0">
              <a:ln>
                <a:noFill/>
              </a:ln>
              <a:solidFill>
                <a:srgbClr val="000000"/>
              </a:solidFill>
              <a:effectLst/>
              <a:uLnTx/>
              <a:uFillTx/>
              <a:latin typeface="Arial"/>
              <a:ea typeface="+mn-ea"/>
              <a:cs typeface="Arial"/>
            </a:endParaRPr>
          </a:p>
        </p:txBody>
      </p:sp>
      <p:sp>
        <p:nvSpPr>
          <p:cNvPr id="26638" name="AutoShape 17"/>
          <p:cNvSpPr>
            <a:spLocks noChangeArrowheads="1"/>
          </p:cNvSpPr>
          <p:nvPr/>
        </p:nvSpPr>
        <p:spPr bwMode="auto">
          <a:xfrm rot="5400000">
            <a:off x="6560344" y="6122194"/>
            <a:ext cx="366712" cy="457200"/>
          </a:xfrm>
          <a:prstGeom prst="flowChartDelay">
            <a:avLst/>
          </a:prstGeom>
          <a:solidFill>
            <a:srgbClr val="FF6600"/>
          </a:solidFill>
          <a:ln w="9525">
            <a:solidFill>
              <a:srgbClr val="000000"/>
            </a:solidFill>
            <a:miter lim="800000"/>
            <a:headEnd/>
            <a:tailEnd/>
          </a:ln>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he-IL" sz="1800" b="0" i="0" u="none" strike="noStrike" kern="1200" cap="none" spc="0" normalizeH="0" baseline="0" noProof="0">
              <a:ln>
                <a:noFill/>
              </a:ln>
              <a:solidFill>
                <a:srgbClr val="000000"/>
              </a:solidFill>
              <a:effectLst/>
              <a:uLnTx/>
              <a:uFillTx/>
              <a:latin typeface="Arial"/>
              <a:ea typeface="+mn-ea"/>
              <a:cs typeface="Arial"/>
            </a:endParaRPr>
          </a:p>
        </p:txBody>
      </p:sp>
      <p:sp>
        <p:nvSpPr>
          <p:cNvPr id="26639" name="Rectangle 10"/>
          <p:cNvSpPr>
            <a:spLocks noChangeArrowheads="1"/>
          </p:cNvSpPr>
          <p:nvPr/>
        </p:nvSpPr>
        <p:spPr bwMode="auto">
          <a:xfrm>
            <a:off x="1135063" y="212725"/>
            <a:ext cx="5089525" cy="457200"/>
          </a:xfrm>
          <a:prstGeom prst="rect">
            <a:avLst/>
          </a:prstGeom>
          <a:noFill/>
          <a:ln w="9525">
            <a:noFill/>
            <a:miter lim="800000"/>
            <a:headEnd/>
            <a:tailEnd/>
          </a:ln>
        </p:spPr>
        <p:txBody>
          <a:bodyPr>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00FF"/>
                </a:solidFill>
                <a:effectLst/>
                <a:uLnTx/>
                <a:uFillTx/>
                <a:latin typeface="Arial"/>
                <a:ea typeface="+mn-ea"/>
                <a:cs typeface="Arial"/>
              </a:rPr>
              <a:t>Interaction-free measurement</a:t>
            </a:r>
          </a:p>
        </p:txBody>
      </p:sp>
    </p:spTree>
    <p:extLst>
      <p:ext uri="{BB962C8B-B14F-4D97-AF65-F5344CB8AC3E}">
        <p14:creationId xmlns:p14="http://schemas.microsoft.com/office/powerpoint/2010/main" val="36999815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rot="2884938">
            <a:off x="1245394" y="1204119"/>
            <a:ext cx="1039813" cy="161925"/>
          </a:xfrm>
          <a:prstGeom prst="rect">
            <a:avLst/>
          </a:prstGeom>
          <a:solidFill>
            <a:srgbClr val="CCFFFF">
              <a:alpha val="56078"/>
            </a:srgbClr>
          </a:solidFill>
          <a:ln w="9525">
            <a:solidFill>
              <a:srgbClr val="000000"/>
            </a:solidFill>
            <a:miter lim="800000"/>
            <a:headEnd/>
            <a:tailEnd/>
          </a:ln>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he-IL" sz="1800" b="0" i="0" u="none" strike="noStrike" kern="1200" cap="none" spc="0" normalizeH="0" baseline="0" noProof="0">
              <a:ln>
                <a:noFill/>
              </a:ln>
              <a:solidFill>
                <a:srgbClr val="000000"/>
              </a:solidFill>
              <a:effectLst/>
              <a:uLnTx/>
              <a:uFillTx/>
              <a:latin typeface="Arial"/>
              <a:ea typeface="+mn-ea"/>
              <a:cs typeface="Arial"/>
            </a:endParaRPr>
          </a:p>
        </p:txBody>
      </p:sp>
      <p:sp>
        <p:nvSpPr>
          <p:cNvPr id="27651" name="AutoShape 3"/>
          <p:cNvSpPr>
            <a:spLocks noChangeArrowheads="1"/>
          </p:cNvSpPr>
          <p:nvPr/>
        </p:nvSpPr>
        <p:spPr bwMode="auto">
          <a:xfrm>
            <a:off x="8258175" y="4659313"/>
            <a:ext cx="366713" cy="457200"/>
          </a:xfrm>
          <a:prstGeom prst="flowChartDelay">
            <a:avLst/>
          </a:prstGeom>
          <a:solidFill>
            <a:srgbClr val="FF6600"/>
          </a:solidFill>
          <a:ln w="9525">
            <a:solidFill>
              <a:srgbClr val="000000"/>
            </a:solidFill>
            <a:miter lim="800000"/>
            <a:headEnd/>
            <a:tailEnd/>
          </a:ln>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he-IL" sz="1800" b="0" i="0" u="none" strike="noStrike" kern="1200" cap="none" spc="0" normalizeH="0" baseline="0" noProof="0">
              <a:ln>
                <a:noFill/>
              </a:ln>
              <a:solidFill>
                <a:srgbClr val="000000"/>
              </a:solidFill>
              <a:effectLst/>
              <a:uLnTx/>
              <a:uFillTx/>
              <a:latin typeface="Arial"/>
              <a:ea typeface="+mn-ea"/>
              <a:cs typeface="Arial"/>
            </a:endParaRPr>
          </a:p>
        </p:txBody>
      </p:sp>
      <p:sp>
        <p:nvSpPr>
          <p:cNvPr id="27652" name="Rectangle 4"/>
          <p:cNvSpPr>
            <a:spLocks noChangeArrowheads="1"/>
          </p:cNvSpPr>
          <p:nvPr/>
        </p:nvSpPr>
        <p:spPr bwMode="auto">
          <a:xfrm rot="3080412">
            <a:off x="6273800" y="1106488"/>
            <a:ext cx="1038225" cy="161925"/>
          </a:xfrm>
          <a:prstGeom prst="rect">
            <a:avLst/>
          </a:prstGeom>
          <a:solidFill>
            <a:srgbClr val="000080"/>
          </a:solidFill>
          <a:ln w="9525">
            <a:solidFill>
              <a:srgbClr val="000000"/>
            </a:solidFill>
            <a:miter lim="800000"/>
            <a:headEnd/>
            <a:tailEnd/>
          </a:ln>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he-IL" sz="1800" b="0" i="0" u="none" strike="noStrike" kern="1200" cap="none" spc="0" normalizeH="0" baseline="0" noProof="0">
              <a:ln>
                <a:noFill/>
              </a:ln>
              <a:solidFill>
                <a:srgbClr val="000000"/>
              </a:solidFill>
              <a:effectLst/>
              <a:uLnTx/>
              <a:uFillTx/>
              <a:latin typeface="Arial"/>
              <a:ea typeface="+mn-ea"/>
              <a:cs typeface="Arial"/>
            </a:endParaRPr>
          </a:p>
        </p:txBody>
      </p:sp>
      <p:sp>
        <p:nvSpPr>
          <p:cNvPr id="27653" name="PC"/>
          <p:cNvSpPr>
            <a:spLocks noEditPoints="1" noChangeArrowheads="1"/>
          </p:cNvSpPr>
          <p:nvPr/>
        </p:nvSpPr>
        <p:spPr bwMode="auto">
          <a:xfrm rot="-5400000">
            <a:off x="284162" y="1017588"/>
            <a:ext cx="811213" cy="585788"/>
          </a:xfrm>
          <a:custGeom>
            <a:avLst/>
            <a:gdLst>
              <a:gd name="T0" fmla="*/ 0 w 21600"/>
              <a:gd name="T1" fmla="*/ 0 h 21600"/>
              <a:gd name="T2" fmla="*/ 2147483647 w 21600"/>
              <a:gd name="T3" fmla="*/ 0 h 21600"/>
              <a:gd name="T4" fmla="*/ 2147483647 w 21600"/>
              <a:gd name="T5" fmla="*/ 0 h 21600"/>
              <a:gd name="T6" fmla="*/ 2147483647 w 21600"/>
              <a:gd name="T7" fmla="*/ 2147483647 h 21600"/>
              <a:gd name="T8" fmla="*/ 2147483647 w 21600"/>
              <a:gd name="T9" fmla="*/ 2147483647 h 21600"/>
              <a:gd name="T10" fmla="*/ 0 w 21600"/>
              <a:gd name="T11" fmla="*/ 2147483647 h 21600"/>
              <a:gd name="T12" fmla="*/ 0 60000 65536"/>
              <a:gd name="T13" fmla="*/ 0 60000 65536"/>
              <a:gd name="T14" fmla="*/ 0 60000 65536"/>
              <a:gd name="T15" fmla="*/ 0 60000 65536"/>
              <a:gd name="T16" fmla="*/ 0 60000 65536"/>
              <a:gd name="T17" fmla="*/ 0 60000 65536"/>
              <a:gd name="T18" fmla="*/ 2802 w 21600"/>
              <a:gd name="T19" fmla="*/ 3891 h 21600"/>
              <a:gd name="T20" fmla="*/ 19065 w 21600"/>
              <a:gd name="T21" fmla="*/ 14250 h 21600"/>
            </a:gdLst>
            <a:ahLst/>
            <a:cxnLst>
              <a:cxn ang="T12">
                <a:pos x="T0" y="T1"/>
              </a:cxn>
              <a:cxn ang="T13">
                <a:pos x="T2" y="T3"/>
              </a:cxn>
              <a:cxn ang="T14">
                <a:pos x="T4" y="T5"/>
              </a:cxn>
              <a:cxn ang="T15">
                <a:pos x="T6" y="T7"/>
              </a:cxn>
              <a:cxn ang="T16">
                <a:pos x="T8" y="T9"/>
              </a:cxn>
              <a:cxn ang="T17">
                <a:pos x="T10" y="T11"/>
              </a:cxn>
            </a:cxnLst>
            <a:rect l="T18" t="T19" r="T20" b="T21"/>
            <a:pathLst>
              <a:path w="21600" h="21600" extrusionOk="0">
                <a:moveTo>
                  <a:pt x="21600" y="10851"/>
                </a:moveTo>
                <a:lnTo>
                  <a:pt x="21600" y="0"/>
                </a:lnTo>
                <a:lnTo>
                  <a:pt x="10823" y="0"/>
                </a:lnTo>
                <a:lnTo>
                  <a:pt x="0" y="0"/>
                </a:lnTo>
                <a:lnTo>
                  <a:pt x="0" y="10919"/>
                </a:lnTo>
                <a:lnTo>
                  <a:pt x="0" y="19328"/>
                </a:lnTo>
                <a:lnTo>
                  <a:pt x="5924" y="19328"/>
                </a:lnTo>
                <a:lnTo>
                  <a:pt x="6494" y="21600"/>
                </a:lnTo>
                <a:lnTo>
                  <a:pt x="10663" y="21600"/>
                </a:lnTo>
                <a:lnTo>
                  <a:pt x="15334" y="21600"/>
                </a:lnTo>
                <a:lnTo>
                  <a:pt x="15904" y="19328"/>
                </a:lnTo>
                <a:lnTo>
                  <a:pt x="21600" y="19328"/>
                </a:lnTo>
                <a:lnTo>
                  <a:pt x="21600" y="10851"/>
                </a:lnTo>
                <a:close/>
              </a:path>
              <a:path w="21600" h="21600" extrusionOk="0">
                <a:moveTo>
                  <a:pt x="15904" y="19328"/>
                </a:moveTo>
                <a:lnTo>
                  <a:pt x="16861" y="14750"/>
                </a:lnTo>
                <a:lnTo>
                  <a:pt x="19367" y="14750"/>
                </a:lnTo>
                <a:lnTo>
                  <a:pt x="19367" y="3459"/>
                </a:lnTo>
                <a:lnTo>
                  <a:pt x="2461" y="3459"/>
                </a:lnTo>
                <a:lnTo>
                  <a:pt x="2461" y="14750"/>
                </a:lnTo>
                <a:lnTo>
                  <a:pt x="4967" y="14750"/>
                </a:lnTo>
                <a:lnTo>
                  <a:pt x="5924" y="19159"/>
                </a:lnTo>
                <a:moveTo>
                  <a:pt x="15904" y="19328"/>
                </a:moveTo>
                <a:lnTo>
                  <a:pt x="16861" y="14750"/>
                </a:lnTo>
                <a:lnTo>
                  <a:pt x="2461" y="14750"/>
                </a:lnTo>
              </a:path>
            </a:pathLst>
          </a:custGeom>
          <a:solidFill>
            <a:srgbClr val="CC3300"/>
          </a:solidFill>
          <a:ln w="9525">
            <a:solidFill>
              <a:srgbClr val="000000"/>
            </a:solidFill>
            <a:miter lim="800000"/>
            <a:headEnd/>
            <a:tailEnd/>
          </a:ln>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he-IL" sz="1800" b="0" i="0" u="none" strike="noStrike" kern="1200" cap="none" spc="0" normalizeH="0" baseline="0" noProof="0">
              <a:ln>
                <a:noFill/>
              </a:ln>
              <a:solidFill>
                <a:srgbClr val="000000"/>
              </a:solidFill>
              <a:effectLst/>
              <a:uLnTx/>
              <a:uFillTx/>
              <a:latin typeface="Arial"/>
              <a:ea typeface="+mn-ea"/>
              <a:cs typeface="Arial"/>
            </a:endParaRPr>
          </a:p>
        </p:txBody>
      </p:sp>
      <p:sp>
        <p:nvSpPr>
          <p:cNvPr id="27654" name="Line 6"/>
          <p:cNvSpPr>
            <a:spLocks noChangeShapeType="1"/>
          </p:cNvSpPr>
          <p:nvPr/>
        </p:nvSpPr>
        <p:spPr bwMode="auto">
          <a:xfrm flipV="1">
            <a:off x="962025" y="1246188"/>
            <a:ext cx="5756275" cy="34925"/>
          </a:xfrm>
          <a:prstGeom prst="line">
            <a:avLst/>
          </a:prstGeom>
          <a:noFill/>
          <a:ln w="12700">
            <a:solidFill>
              <a:srgbClr val="669900"/>
            </a:solidFill>
            <a:prstDash val="dash"/>
            <a:round/>
            <a:headEnd/>
            <a:tailEnd/>
          </a:ln>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he-IL" sz="1800" b="0" i="0" u="none" strike="noStrike" kern="1200" cap="none" spc="0" normalizeH="0" baseline="0" noProof="0">
              <a:ln>
                <a:noFill/>
              </a:ln>
              <a:solidFill>
                <a:srgbClr val="000000"/>
              </a:solidFill>
              <a:effectLst/>
              <a:uLnTx/>
              <a:uFillTx/>
              <a:latin typeface="Arial"/>
              <a:ea typeface="+mn-ea"/>
              <a:cs typeface="Arial"/>
            </a:endParaRPr>
          </a:p>
        </p:txBody>
      </p:sp>
      <p:sp>
        <p:nvSpPr>
          <p:cNvPr id="27655" name="Rectangle 9"/>
          <p:cNvSpPr>
            <a:spLocks noChangeArrowheads="1"/>
          </p:cNvSpPr>
          <p:nvPr/>
        </p:nvSpPr>
        <p:spPr bwMode="auto">
          <a:xfrm rot="3080412">
            <a:off x="1050925" y="4864100"/>
            <a:ext cx="1038225" cy="161925"/>
          </a:xfrm>
          <a:prstGeom prst="rect">
            <a:avLst/>
          </a:prstGeom>
          <a:solidFill>
            <a:srgbClr val="000080"/>
          </a:solidFill>
          <a:ln w="9525">
            <a:solidFill>
              <a:srgbClr val="000000"/>
            </a:solidFill>
            <a:miter lim="800000"/>
            <a:headEnd/>
            <a:tailEnd/>
          </a:ln>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he-IL" sz="1800" b="0" i="0" u="none" strike="noStrike" kern="1200" cap="none" spc="0" normalizeH="0" baseline="0" noProof="0">
              <a:ln>
                <a:noFill/>
              </a:ln>
              <a:solidFill>
                <a:srgbClr val="000000"/>
              </a:solidFill>
              <a:effectLst/>
              <a:uLnTx/>
              <a:uFillTx/>
              <a:latin typeface="Arial"/>
              <a:ea typeface="+mn-ea"/>
              <a:cs typeface="Arial"/>
            </a:endParaRPr>
          </a:p>
        </p:txBody>
      </p:sp>
      <p:sp>
        <p:nvSpPr>
          <p:cNvPr id="27656" name="Line 11"/>
          <p:cNvSpPr>
            <a:spLocks noChangeShapeType="1"/>
          </p:cNvSpPr>
          <p:nvPr/>
        </p:nvSpPr>
        <p:spPr bwMode="auto">
          <a:xfrm flipV="1">
            <a:off x="1662113" y="4872038"/>
            <a:ext cx="6578600" cy="46037"/>
          </a:xfrm>
          <a:prstGeom prst="line">
            <a:avLst/>
          </a:prstGeom>
          <a:noFill/>
          <a:ln w="12700">
            <a:solidFill>
              <a:srgbClr val="669900"/>
            </a:solidFill>
            <a:prstDash val="dash"/>
            <a:round/>
            <a:headEnd/>
            <a:tailEnd/>
          </a:ln>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he-IL" sz="1800" b="0" i="0" u="none" strike="noStrike" kern="1200" cap="none" spc="0" normalizeH="0" baseline="0" noProof="0">
              <a:ln>
                <a:noFill/>
              </a:ln>
              <a:solidFill>
                <a:srgbClr val="000000"/>
              </a:solidFill>
              <a:effectLst/>
              <a:uLnTx/>
              <a:uFillTx/>
              <a:latin typeface="Arial"/>
              <a:ea typeface="+mn-ea"/>
              <a:cs typeface="Arial"/>
            </a:endParaRPr>
          </a:p>
        </p:txBody>
      </p:sp>
      <p:sp>
        <p:nvSpPr>
          <p:cNvPr id="27657" name="Line 12"/>
          <p:cNvSpPr>
            <a:spLocks noChangeShapeType="1"/>
          </p:cNvSpPr>
          <p:nvPr/>
        </p:nvSpPr>
        <p:spPr bwMode="auto">
          <a:xfrm flipH="1">
            <a:off x="1687513" y="1300163"/>
            <a:ext cx="4762" cy="3582987"/>
          </a:xfrm>
          <a:prstGeom prst="line">
            <a:avLst/>
          </a:prstGeom>
          <a:noFill/>
          <a:ln w="12700">
            <a:solidFill>
              <a:srgbClr val="669900"/>
            </a:solidFill>
            <a:prstDash val="dash"/>
            <a:round/>
            <a:headEnd/>
            <a:tailEnd/>
          </a:ln>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he-IL" sz="1800" b="0" i="0" u="none" strike="noStrike" kern="1200" cap="none" spc="0" normalizeH="0" baseline="0" noProof="0">
              <a:ln>
                <a:noFill/>
              </a:ln>
              <a:solidFill>
                <a:srgbClr val="000000"/>
              </a:solidFill>
              <a:effectLst/>
              <a:uLnTx/>
              <a:uFillTx/>
              <a:latin typeface="Arial"/>
              <a:ea typeface="+mn-ea"/>
              <a:cs typeface="Arial"/>
            </a:endParaRPr>
          </a:p>
        </p:txBody>
      </p:sp>
      <p:sp>
        <p:nvSpPr>
          <p:cNvPr id="27658" name="Line 14"/>
          <p:cNvSpPr>
            <a:spLocks noChangeShapeType="1"/>
          </p:cNvSpPr>
          <p:nvPr/>
        </p:nvSpPr>
        <p:spPr bwMode="auto">
          <a:xfrm flipH="1">
            <a:off x="6705600" y="1250950"/>
            <a:ext cx="46038" cy="3625850"/>
          </a:xfrm>
          <a:prstGeom prst="line">
            <a:avLst/>
          </a:prstGeom>
          <a:noFill/>
          <a:ln w="12700">
            <a:solidFill>
              <a:srgbClr val="669900"/>
            </a:solidFill>
            <a:prstDash val="dash"/>
            <a:round/>
            <a:headEnd/>
            <a:tailEnd/>
          </a:ln>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he-IL" sz="1800" b="0" i="0" u="none" strike="noStrike" kern="1200" cap="none" spc="0" normalizeH="0" baseline="0" noProof="0">
              <a:ln>
                <a:noFill/>
              </a:ln>
              <a:solidFill>
                <a:srgbClr val="000000"/>
              </a:solidFill>
              <a:effectLst/>
              <a:uLnTx/>
              <a:uFillTx/>
              <a:latin typeface="Arial"/>
              <a:ea typeface="+mn-ea"/>
              <a:cs typeface="Arial"/>
            </a:endParaRPr>
          </a:p>
        </p:txBody>
      </p:sp>
      <p:sp>
        <p:nvSpPr>
          <p:cNvPr id="27659" name="Rectangle 15"/>
          <p:cNvSpPr>
            <a:spLocks noChangeArrowheads="1"/>
          </p:cNvSpPr>
          <p:nvPr/>
        </p:nvSpPr>
        <p:spPr bwMode="auto">
          <a:xfrm rot="2884938">
            <a:off x="6268244" y="4858544"/>
            <a:ext cx="1039813" cy="161925"/>
          </a:xfrm>
          <a:prstGeom prst="rect">
            <a:avLst/>
          </a:prstGeom>
          <a:solidFill>
            <a:srgbClr val="CCFFFF">
              <a:alpha val="56078"/>
            </a:srgbClr>
          </a:solidFill>
          <a:ln w="9525">
            <a:solidFill>
              <a:srgbClr val="000000"/>
            </a:solidFill>
            <a:miter lim="800000"/>
            <a:headEnd/>
            <a:tailEnd/>
          </a:ln>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he-IL" sz="1800" b="0" i="0" u="none" strike="noStrike" kern="1200" cap="none" spc="0" normalizeH="0" baseline="0" noProof="0">
              <a:ln>
                <a:noFill/>
              </a:ln>
              <a:solidFill>
                <a:srgbClr val="000000"/>
              </a:solidFill>
              <a:effectLst/>
              <a:uLnTx/>
              <a:uFillTx/>
              <a:latin typeface="Arial"/>
              <a:ea typeface="+mn-ea"/>
              <a:cs typeface="Arial"/>
            </a:endParaRPr>
          </a:p>
        </p:txBody>
      </p:sp>
      <p:sp>
        <p:nvSpPr>
          <p:cNvPr id="27660" name="AutoShape 17"/>
          <p:cNvSpPr>
            <a:spLocks noChangeArrowheads="1"/>
          </p:cNvSpPr>
          <p:nvPr/>
        </p:nvSpPr>
        <p:spPr bwMode="auto">
          <a:xfrm rot="5400000">
            <a:off x="6560344" y="6122194"/>
            <a:ext cx="366712" cy="457200"/>
          </a:xfrm>
          <a:prstGeom prst="flowChartDelay">
            <a:avLst/>
          </a:prstGeom>
          <a:solidFill>
            <a:srgbClr val="FF6600"/>
          </a:solidFill>
          <a:ln w="9525">
            <a:solidFill>
              <a:srgbClr val="000000"/>
            </a:solidFill>
            <a:miter lim="800000"/>
            <a:headEnd/>
            <a:tailEnd/>
          </a:ln>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he-IL" sz="1800" b="0" i="0" u="none" strike="noStrike" kern="1200" cap="none" spc="0" normalizeH="0" baseline="0" noProof="0">
              <a:ln>
                <a:noFill/>
              </a:ln>
              <a:solidFill>
                <a:srgbClr val="000000"/>
              </a:solidFill>
              <a:effectLst/>
              <a:uLnTx/>
              <a:uFillTx/>
              <a:latin typeface="Arial"/>
              <a:ea typeface="+mn-ea"/>
              <a:cs typeface="Arial"/>
            </a:endParaRPr>
          </a:p>
        </p:txBody>
      </p:sp>
      <p:sp>
        <p:nvSpPr>
          <p:cNvPr id="27661" name="Rectangle 10"/>
          <p:cNvSpPr>
            <a:spLocks noChangeArrowheads="1"/>
          </p:cNvSpPr>
          <p:nvPr/>
        </p:nvSpPr>
        <p:spPr bwMode="auto">
          <a:xfrm>
            <a:off x="1135063" y="212725"/>
            <a:ext cx="5089525" cy="457200"/>
          </a:xfrm>
          <a:prstGeom prst="rect">
            <a:avLst/>
          </a:prstGeom>
          <a:noFill/>
          <a:ln w="9525">
            <a:noFill/>
            <a:miter lim="800000"/>
            <a:headEnd/>
            <a:tailEnd/>
          </a:ln>
        </p:spPr>
        <p:txBody>
          <a:bodyPr>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00FF"/>
                </a:solidFill>
                <a:effectLst/>
                <a:uLnTx/>
                <a:uFillTx/>
                <a:latin typeface="Arial"/>
                <a:ea typeface="+mn-ea"/>
                <a:cs typeface="Arial"/>
              </a:rPr>
              <a:t>Interaction-free measurement</a:t>
            </a:r>
          </a:p>
        </p:txBody>
      </p:sp>
    </p:spTree>
    <p:extLst>
      <p:ext uri="{BB962C8B-B14F-4D97-AF65-F5344CB8AC3E}">
        <p14:creationId xmlns:p14="http://schemas.microsoft.com/office/powerpoint/2010/main" val="14240651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rot="2884938">
            <a:off x="1245394" y="1204119"/>
            <a:ext cx="1039813" cy="161925"/>
          </a:xfrm>
          <a:prstGeom prst="rect">
            <a:avLst/>
          </a:prstGeom>
          <a:solidFill>
            <a:srgbClr val="CCFFFF">
              <a:alpha val="56078"/>
            </a:srgbClr>
          </a:solidFill>
          <a:ln w="9525">
            <a:solidFill>
              <a:srgbClr val="000000"/>
            </a:solidFill>
            <a:miter lim="800000"/>
            <a:headEnd/>
            <a:tailEnd/>
          </a:ln>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he-IL" sz="1800" b="0" i="0" u="none" strike="noStrike" kern="1200" cap="none" spc="0" normalizeH="0" baseline="0" noProof="0">
              <a:ln>
                <a:noFill/>
              </a:ln>
              <a:solidFill>
                <a:srgbClr val="000000"/>
              </a:solidFill>
              <a:effectLst/>
              <a:uLnTx/>
              <a:uFillTx/>
              <a:latin typeface="Arial"/>
              <a:ea typeface="+mn-ea"/>
              <a:cs typeface="Arial"/>
            </a:endParaRPr>
          </a:p>
        </p:txBody>
      </p:sp>
      <p:sp>
        <p:nvSpPr>
          <p:cNvPr id="29699" name="AutoShape 3"/>
          <p:cNvSpPr>
            <a:spLocks noChangeArrowheads="1"/>
          </p:cNvSpPr>
          <p:nvPr/>
        </p:nvSpPr>
        <p:spPr bwMode="auto">
          <a:xfrm>
            <a:off x="8258175" y="4659313"/>
            <a:ext cx="366713" cy="457200"/>
          </a:xfrm>
          <a:prstGeom prst="flowChartDelay">
            <a:avLst/>
          </a:prstGeom>
          <a:solidFill>
            <a:srgbClr val="FF6600"/>
          </a:solidFill>
          <a:ln w="9525">
            <a:solidFill>
              <a:srgbClr val="000000"/>
            </a:solidFill>
            <a:miter lim="800000"/>
            <a:headEnd/>
            <a:tailEnd/>
          </a:ln>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he-IL" sz="1800" b="0" i="0" u="none" strike="noStrike" kern="1200" cap="none" spc="0" normalizeH="0" baseline="0" noProof="0">
              <a:ln>
                <a:noFill/>
              </a:ln>
              <a:solidFill>
                <a:srgbClr val="000000"/>
              </a:solidFill>
              <a:effectLst/>
              <a:uLnTx/>
              <a:uFillTx/>
              <a:latin typeface="Arial"/>
              <a:ea typeface="+mn-ea"/>
              <a:cs typeface="Arial"/>
            </a:endParaRPr>
          </a:p>
        </p:txBody>
      </p:sp>
      <p:sp>
        <p:nvSpPr>
          <p:cNvPr id="29700" name="Rectangle 4"/>
          <p:cNvSpPr>
            <a:spLocks noChangeArrowheads="1"/>
          </p:cNvSpPr>
          <p:nvPr/>
        </p:nvSpPr>
        <p:spPr bwMode="auto">
          <a:xfrm rot="3080412">
            <a:off x="6273800" y="1106488"/>
            <a:ext cx="1038225" cy="161925"/>
          </a:xfrm>
          <a:prstGeom prst="rect">
            <a:avLst/>
          </a:prstGeom>
          <a:solidFill>
            <a:srgbClr val="000080"/>
          </a:solidFill>
          <a:ln w="9525">
            <a:solidFill>
              <a:srgbClr val="000000"/>
            </a:solidFill>
            <a:miter lim="800000"/>
            <a:headEnd/>
            <a:tailEnd/>
          </a:ln>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he-IL" sz="1800" b="0" i="0" u="none" strike="noStrike" kern="1200" cap="none" spc="0" normalizeH="0" baseline="0" noProof="0">
              <a:ln>
                <a:noFill/>
              </a:ln>
              <a:solidFill>
                <a:srgbClr val="000000"/>
              </a:solidFill>
              <a:effectLst/>
              <a:uLnTx/>
              <a:uFillTx/>
              <a:latin typeface="Arial"/>
              <a:ea typeface="+mn-ea"/>
              <a:cs typeface="Arial"/>
            </a:endParaRPr>
          </a:p>
        </p:txBody>
      </p:sp>
      <p:sp>
        <p:nvSpPr>
          <p:cNvPr id="29701" name="PC"/>
          <p:cNvSpPr>
            <a:spLocks noEditPoints="1" noChangeArrowheads="1"/>
          </p:cNvSpPr>
          <p:nvPr/>
        </p:nvSpPr>
        <p:spPr bwMode="auto">
          <a:xfrm rot="-5400000">
            <a:off x="284162" y="1017588"/>
            <a:ext cx="811213" cy="585788"/>
          </a:xfrm>
          <a:custGeom>
            <a:avLst/>
            <a:gdLst>
              <a:gd name="T0" fmla="*/ 0 w 21600"/>
              <a:gd name="T1" fmla="*/ 0 h 21600"/>
              <a:gd name="T2" fmla="*/ 2147483647 w 21600"/>
              <a:gd name="T3" fmla="*/ 0 h 21600"/>
              <a:gd name="T4" fmla="*/ 2147483647 w 21600"/>
              <a:gd name="T5" fmla="*/ 0 h 21600"/>
              <a:gd name="T6" fmla="*/ 2147483647 w 21600"/>
              <a:gd name="T7" fmla="*/ 2147483647 h 21600"/>
              <a:gd name="T8" fmla="*/ 2147483647 w 21600"/>
              <a:gd name="T9" fmla="*/ 2147483647 h 21600"/>
              <a:gd name="T10" fmla="*/ 0 w 21600"/>
              <a:gd name="T11" fmla="*/ 2147483647 h 21600"/>
              <a:gd name="T12" fmla="*/ 0 60000 65536"/>
              <a:gd name="T13" fmla="*/ 0 60000 65536"/>
              <a:gd name="T14" fmla="*/ 0 60000 65536"/>
              <a:gd name="T15" fmla="*/ 0 60000 65536"/>
              <a:gd name="T16" fmla="*/ 0 60000 65536"/>
              <a:gd name="T17" fmla="*/ 0 60000 65536"/>
              <a:gd name="T18" fmla="*/ 2802 w 21600"/>
              <a:gd name="T19" fmla="*/ 3891 h 21600"/>
              <a:gd name="T20" fmla="*/ 19065 w 21600"/>
              <a:gd name="T21" fmla="*/ 14250 h 21600"/>
            </a:gdLst>
            <a:ahLst/>
            <a:cxnLst>
              <a:cxn ang="T12">
                <a:pos x="T0" y="T1"/>
              </a:cxn>
              <a:cxn ang="T13">
                <a:pos x="T2" y="T3"/>
              </a:cxn>
              <a:cxn ang="T14">
                <a:pos x="T4" y="T5"/>
              </a:cxn>
              <a:cxn ang="T15">
                <a:pos x="T6" y="T7"/>
              </a:cxn>
              <a:cxn ang="T16">
                <a:pos x="T8" y="T9"/>
              </a:cxn>
              <a:cxn ang="T17">
                <a:pos x="T10" y="T11"/>
              </a:cxn>
            </a:cxnLst>
            <a:rect l="T18" t="T19" r="T20" b="T21"/>
            <a:pathLst>
              <a:path w="21600" h="21600" extrusionOk="0">
                <a:moveTo>
                  <a:pt x="21600" y="10851"/>
                </a:moveTo>
                <a:lnTo>
                  <a:pt x="21600" y="0"/>
                </a:lnTo>
                <a:lnTo>
                  <a:pt x="10823" y="0"/>
                </a:lnTo>
                <a:lnTo>
                  <a:pt x="0" y="0"/>
                </a:lnTo>
                <a:lnTo>
                  <a:pt x="0" y="10919"/>
                </a:lnTo>
                <a:lnTo>
                  <a:pt x="0" y="19328"/>
                </a:lnTo>
                <a:lnTo>
                  <a:pt x="5924" y="19328"/>
                </a:lnTo>
                <a:lnTo>
                  <a:pt x="6494" y="21600"/>
                </a:lnTo>
                <a:lnTo>
                  <a:pt x="10663" y="21600"/>
                </a:lnTo>
                <a:lnTo>
                  <a:pt x="15334" y="21600"/>
                </a:lnTo>
                <a:lnTo>
                  <a:pt x="15904" y="19328"/>
                </a:lnTo>
                <a:lnTo>
                  <a:pt x="21600" y="19328"/>
                </a:lnTo>
                <a:lnTo>
                  <a:pt x="21600" y="10851"/>
                </a:lnTo>
                <a:close/>
              </a:path>
              <a:path w="21600" h="21600" extrusionOk="0">
                <a:moveTo>
                  <a:pt x="15904" y="19328"/>
                </a:moveTo>
                <a:lnTo>
                  <a:pt x="16861" y="14750"/>
                </a:lnTo>
                <a:lnTo>
                  <a:pt x="19367" y="14750"/>
                </a:lnTo>
                <a:lnTo>
                  <a:pt x="19367" y="3459"/>
                </a:lnTo>
                <a:lnTo>
                  <a:pt x="2461" y="3459"/>
                </a:lnTo>
                <a:lnTo>
                  <a:pt x="2461" y="14750"/>
                </a:lnTo>
                <a:lnTo>
                  <a:pt x="4967" y="14750"/>
                </a:lnTo>
                <a:lnTo>
                  <a:pt x="5924" y="19159"/>
                </a:lnTo>
                <a:moveTo>
                  <a:pt x="15904" y="19328"/>
                </a:moveTo>
                <a:lnTo>
                  <a:pt x="16861" y="14750"/>
                </a:lnTo>
                <a:lnTo>
                  <a:pt x="2461" y="14750"/>
                </a:lnTo>
              </a:path>
            </a:pathLst>
          </a:custGeom>
          <a:solidFill>
            <a:srgbClr val="CC3300"/>
          </a:solidFill>
          <a:ln w="9525">
            <a:solidFill>
              <a:srgbClr val="000000"/>
            </a:solidFill>
            <a:miter lim="800000"/>
            <a:headEnd/>
            <a:tailEnd/>
          </a:ln>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he-IL" sz="1800" b="0" i="0" u="none" strike="noStrike" kern="1200" cap="none" spc="0" normalizeH="0" baseline="0" noProof="0">
              <a:ln>
                <a:noFill/>
              </a:ln>
              <a:solidFill>
                <a:srgbClr val="000000"/>
              </a:solidFill>
              <a:effectLst/>
              <a:uLnTx/>
              <a:uFillTx/>
              <a:latin typeface="Arial"/>
              <a:ea typeface="+mn-ea"/>
              <a:cs typeface="Arial"/>
            </a:endParaRPr>
          </a:p>
        </p:txBody>
      </p:sp>
      <p:sp>
        <p:nvSpPr>
          <p:cNvPr id="29702" name="Line 6"/>
          <p:cNvSpPr>
            <a:spLocks noChangeShapeType="1"/>
          </p:cNvSpPr>
          <p:nvPr/>
        </p:nvSpPr>
        <p:spPr bwMode="auto">
          <a:xfrm flipV="1">
            <a:off x="962025" y="1246188"/>
            <a:ext cx="5756275" cy="34925"/>
          </a:xfrm>
          <a:prstGeom prst="line">
            <a:avLst/>
          </a:prstGeom>
          <a:noFill/>
          <a:ln w="12700">
            <a:solidFill>
              <a:srgbClr val="669900"/>
            </a:solidFill>
            <a:prstDash val="dash"/>
            <a:round/>
            <a:headEnd/>
            <a:tailEnd/>
          </a:ln>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he-IL" sz="1800" b="0" i="0" u="none" strike="noStrike" kern="1200" cap="none" spc="0" normalizeH="0" baseline="0" noProof="0">
              <a:ln>
                <a:noFill/>
              </a:ln>
              <a:solidFill>
                <a:srgbClr val="000000"/>
              </a:solidFill>
              <a:effectLst/>
              <a:uLnTx/>
              <a:uFillTx/>
              <a:latin typeface="Arial"/>
              <a:ea typeface="+mn-ea"/>
              <a:cs typeface="Arial"/>
            </a:endParaRPr>
          </a:p>
        </p:txBody>
      </p:sp>
      <p:sp>
        <p:nvSpPr>
          <p:cNvPr id="29703" name="Rectangle 9"/>
          <p:cNvSpPr>
            <a:spLocks noChangeArrowheads="1"/>
          </p:cNvSpPr>
          <p:nvPr/>
        </p:nvSpPr>
        <p:spPr bwMode="auto">
          <a:xfrm rot="3080412">
            <a:off x="1050925" y="4864100"/>
            <a:ext cx="1038225" cy="161925"/>
          </a:xfrm>
          <a:prstGeom prst="rect">
            <a:avLst/>
          </a:prstGeom>
          <a:solidFill>
            <a:srgbClr val="000080"/>
          </a:solidFill>
          <a:ln w="9525">
            <a:solidFill>
              <a:srgbClr val="000000"/>
            </a:solidFill>
            <a:miter lim="800000"/>
            <a:headEnd/>
            <a:tailEnd/>
          </a:ln>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he-IL" sz="1800" b="0" i="0" u="none" strike="noStrike" kern="1200" cap="none" spc="0" normalizeH="0" baseline="0" noProof="0">
              <a:ln>
                <a:noFill/>
              </a:ln>
              <a:solidFill>
                <a:srgbClr val="000000"/>
              </a:solidFill>
              <a:effectLst/>
              <a:uLnTx/>
              <a:uFillTx/>
              <a:latin typeface="Arial"/>
              <a:ea typeface="+mn-ea"/>
              <a:cs typeface="Arial"/>
            </a:endParaRPr>
          </a:p>
        </p:txBody>
      </p:sp>
      <p:sp>
        <p:nvSpPr>
          <p:cNvPr id="29704" name="Line 12"/>
          <p:cNvSpPr>
            <a:spLocks noChangeShapeType="1"/>
          </p:cNvSpPr>
          <p:nvPr/>
        </p:nvSpPr>
        <p:spPr bwMode="auto">
          <a:xfrm flipH="1">
            <a:off x="1646238" y="1300163"/>
            <a:ext cx="46037" cy="2006600"/>
          </a:xfrm>
          <a:prstGeom prst="line">
            <a:avLst/>
          </a:prstGeom>
          <a:noFill/>
          <a:ln w="12700">
            <a:solidFill>
              <a:srgbClr val="669900"/>
            </a:solidFill>
            <a:prstDash val="dash"/>
            <a:round/>
            <a:headEnd/>
            <a:tailEnd/>
          </a:ln>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he-IL" sz="1800" b="0" i="0" u="none" strike="noStrike" kern="1200" cap="none" spc="0" normalizeH="0" baseline="0" noProof="0">
              <a:ln>
                <a:noFill/>
              </a:ln>
              <a:solidFill>
                <a:srgbClr val="000000"/>
              </a:solidFill>
              <a:effectLst/>
              <a:uLnTx/>
              <a:uFillTx/>
              <a:latin typeface="Arial"/>
              <a:ea typeface="+mn-ea"/>
              <a:cs typeface="Arial"/>
            </a:endParaRPr>
          </a:p>
        </p:txBody>
      </p:sp>
      <p:sp>
        <p:nvSpPr>
          <p:cNvPr id="29705" name="Line 14"/>
          <p:cNvSpPr>
            <a:spLocks noChangeShapeType="1"/>
          </p:cNvSpPr>
          <p:nvPr/>
        </p:nvSpPr>
        <p:spPr bwMode="auto">
          <a:xfrm flipH="1">
            <a:off x="6702425" y="1250950"/>
            <a:ext cx="49213" cy="4929188"/>
          </a:xfrm>
          <a:prstGeom prst="line">
            <a:avLst/>
          </a:prstGeom>
          <a:noFill/>
          <a:ln w="12700">
            <a:solidFill>
              <a:srgbClr val="669900"/>
            </a:solidFill>
            <a:prstDash val="dash"/>
            <a:round/>
            <a:headEnd/>
            <a:tailEnd/>
          </a:ln>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he-IL" sz="1800" b="0" i="0" u="none" strike="noStrike" kern="1200" cap="none" spc="0" normalizeH="0" baseline="0" noProof="0">
              <a:ln>
                <a:noFill/>
              </a:ln>
              <a:solidFill>
                <a:srgbClr val="000000"/>
              </a:solidFill>
              <a:effectLst/>
              <a:uLnTx/>
              <a:uFillTx/>
              <a:latin typeface="Arial"/>
              <a:ea typeface="+mn-ea"/>
              <a:cs typeface="Arial"/>
            </a:endParaRPr>
          </a:p>
        </p:txBody>
      </p:sp>
      <p:sp>
        <p:nvSpPr>
          <p:cNvPr id="29706" name="Rectangle 15"/>
          <p:cNvSpPr>
            <a:spLocks noChangeArrowheads="1"/>
          </p:cNvSpPr>
          <p:nvPr/>
        </p:nvSpPr>
        <p:spPr bwMode="auto">
          <a:xfrm rot="2884938">
            <a:off x="6268244" y="4858544"/>
            <a:ext cx="1039813" cy="161925"/>
          </a:xfrm>
          <a:prstGeom prst="rect">
            <a:avLst/>
          </a:prstGeom>
          <a:solidFill>
            <a:srgbClr val="CCFFFF">
              <a:alpha val="56078"/>
            </a:srgbClr>
          </a:solidFill>
          <a:ln w="9525">
            <a:solidFill>
              <a:srgbClr val="000000"/>
            </a:solidFill>
            <a:miter lim="800000"/>
            <a:headEnd/>
            <a:tailEnd/>
          </a:ln>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he-IL" sz="1800" b="0" i="0" u="none" strike="noStrike" kern="1200" cap="none" spc="0" normalizeH="0" baseline="0" noProof="0">
              <a:ln>
                <a:noFill/>
              </a:ln>
              <a:solidFill>
                <a:srgbClr val="000000"/>
              </a:solidFill>
              <a:effectLst/>
              <a:uLnTx/>
              <a:uFillTx/>
              <a:latin typeface="Arial"/>
              <a:ea typeface="+mn-ea"/>
              <a:cs typeface="Arial"/>
            </a:endParaRPr>
          </a:p>
        </p:txBody>
      </p:sp>
      <p:sp>
        <p:nvSpPr>
          <p:cNvPr id="29707" name="AutoShape 17"/>
          <p:cNvSpPr>
            <a:spLocks noChangeArrowheads="1"/>
          </p:cNvSpPr>
          <p:nvPr/>
        </p:nvSpPr>
        <p:spPr bwMode="auto">
          <a:xfrm rot="5400000">
            <a:off x="6560344" y="6122194"/>
            <a:ext cx="366712" cy="457200"/>
          </a:xfrm>
          <a:prstGeom prst="flowChartDelay">
            <a:avLst/>
          </a:prstGeom>
          <a:solidFill>
            <a:srgbClr val="FF6600"/>
          </a:solidFill>
          <a:ln w="9525">
            <a:solidFill>
              <a:srgbClr val="000000"/>
            </a:solidFill>
            <a:miter lim="800000"/>
            <a:headEnd/>
            <a:tailEnd/>
          </a:ln>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he-IL" sz="1800" b="0" i="0" u="none" strike="noStrike" kern="1200" cap="none" spc="0" normalizeH="0" baseline="0" noProof="0">
              <a:ln>
                <a:noFill/>
              </a:ln>
              <a:solidFill>
                <a:srgbClr val="000000"/>
              </a:solidFill>
              <a:effectLst/>
              <a:uLnTx/>
              <a:uFillTx/>
              <a:latin typeface="Arial"/>
              <a:ea typeface="+mn-ea"/>
              <a:cs typeface="Arial"/>
            </a:endParaRPr>
          </a:p>
        </p:txBody>
      </p:sp>
      <p:pic>
        <p:nvPicPr>
          <p:cNvPr id="14" name="Picture 12" descr="j0247430"/>
          <p:cNvPicPr>
            <a:picLocks noChangeAspect="1" noChangeArrowheads="1"/>
          </p:cNvPicPr>
          <p:nvPr/>
        </p:nvPicPr>
        <p:blipFill>
          <a:blip r:embed="rId5" cstate="print"/>
          <a:srcRect/>
          <a:stretch>
            <a:fillRect/>
          </a:stretch>
        </p:blipFill>
        <p:spPr bwMode="auto">
          <a:xfrm>
            <a:off x="6943725" y="5803900"/>
            <a:ext cx="473075" cy="569913"/>
          </a:xfrm>
          <a:prstGeom prst="rect">
            <a:avLst/>
          </a:prstGeom>
          <a:noFill/>
          <a:ln w="9525">
            <a:noFill/>
            <a:miter lim="800000"/>
            <a:headEnd/>
            <a:tailEnd/>
          </a:ln>
        </p:spPr>
      </p:pic>
      <p:sp>
        <p:nvSpPr>
          <p:cNvPr id="15" name="Freeform 19"/>
          <p:cNvSpPr>
            <a:spLocks/>
          </p:cNvSpPr>
          <p:nvPr/>
        </p:nvSpPr>
        <p:spPr bwMode="auto">
          <a:xfrm>
            <a:off x="915988" y="931863"/>
            <a:ext cx="268287" cy="441325"/>
          </a:xfrm>
          <a:custGeom>
            <a:avLst/>
            <a:gdLst>
              <a:gd name="T0" fmla="*/ 0 w 336"/>
              <a:gd name="T1" fmla="*/ 2147483647 h 632"/>
              <a:gd name="T2" fmla="*/ 2147483647 w 336"/>
              <a:gd name="T3" fmla="*/ 0 h 632"/>
              <a:gd name="T4" fmla="*/ 2147483647 w 336"/>
              <a:gd name="T5" fmla="*/ 2147483647 h 632"/>
              <a:gd name="T6" fmla="*/ 0 60000 65536"/>
              <a:gd name="T7" fmla="*/ 0 60000 65536"/>
              <a:gd name="T8" fmla="*/ 0 60000 65536"/>
              <a:gd name="T9" fmla="*/ 0 w 336"/>
              <a:gd name="T10" fmla="*/ 0 h 632"/>
              <a:gd name="T11" fmla="*/ 336 w 336"/>
              <a:gd name="T12" fmla="*/ 632 h 632"/>
            </a:gdLst>
            <a:ahLst/>
            <a:cxnLst>
              <a:cxn ang="T6">
                <a:pos x="T0" y="T1"/>
              </a:cxn>
              <a:cxn ang="T7">
                <a:pos x="T2" y="T3"/>
              </a:cxn>
              <a:cxn ang="T8">
                <a:pos x="T4" y="T5"/>
              </a:cxn>
            </a:cxnLst>
            <a:rect l="T9" t="T10" r="T11" b="T12"/>
            <a:pathLst>
              <a:path w="336" h="632">
                <a:moveTo>
                  <a:pt x="0" y="631"/>
                </a:moveTo>
                <a:cubicBezTo>
                  <a:pt x="28" y="526"/>
                  <a:pt x="115" y="0"/>
                  <a:pt x="171" y="0"/>
                </a:cubicBezTo>
                <a:cubicBezTo>
                  <a:pt x="227" y="0"/>
                  <a:pt x="302" y="500"/>
                  <a:pt x="336" y="632"/>
                </a:cubicBezTo>
              </a:path>
            </a:pathLst>
          </a:custGeom>
          <a:noFill/>
          <a:ln w="28575">
            <a:solidFill>
              <a:srgbClr val="6600FF"/>
            </a:solidFill>
            <a:round/>
            <a:headEnd/>
            <a:tailEnd/>
          </a:ln>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he-IL" sz="1800" b="0" i="0" u="none" strike="noStrike" kern="1200" cap="none" spc="0" normalizeH="0" baseline="0" noProof="0">
              <a:ln>
                <a:noFill/>
              </a:ln>
              <a:solidFill>
                <a:srgbClr val="000000"/>
              </a:solidFill>
              <a:effectLst/>
              <a:uLnTx/>
              <a:uFillTx/>
              <a:latin typeface="Arial"/>
              <a:ea typeface="+mn-ea"/>
              <a:cs typeface="Arial"/>
            </a:endParaRPr>
          </a:p>
        </p:txBody>
      </p:sp>
      <p:pic>
        <p:nvPicPr>
          <p:cNvPr id="29710" name="Picture 18" descr="MCj03204220000[1]"/>
          <p:cNvPicPr>
            <a:picLocks noChangeAspect="1" noChangeArrowheads="1"/>
          </p:cNvPicPr>
          <p:nvPr/>
        </p:nvPicPr>
        <p:blipFill>
          <a:blip r:embed="rId6" cstate="print"/>
          <a:srcRect/>
          <a:stretch>
            <a:fillRect/>
          </a:stretch>
        </p:blipFill>
        <p:spPr bwMode="auto">
          <a:xfrm>
            <a:off x="1260475" y="3286125"/>
            <a:ext cx="820738" cy="822325"/>
          </a:xfrm>
          <a:prstGeom prst="rect">
            <a:avLst/>
          </a:prstGeom>
          <a:noFill/>
          <a:ln w="9525">
            <a:noFill/>
            <a:miter lim="800000"/>
            <a:headEnd/>
            <a:tailEnd/>
          </a:ln>
        </p:spPr>
      </p:pic>
      <p:sp>
        <p:nvSpPr>
          <p:cNvPr id="29711" name="Line 11"/>
          <p:cNvSpPr>
            <a:spLocks noChangeShapeType="1"/>
          </p:cNvSpPr>
          <p:nvPr/>
        </p:nvSpPr>
        <p:spPr bwMode="auto">
          <a:xfrm rot="-120000">
            <a:off x="6731000" y="4845050"/>
            <a:ext cx="1524000" cy="46038"/>
          </a:xfrm>
          <a:prstGeom prst="line">
            <a:avLst/>
          </a:prstGeom>
          <a:noFill/>
          <a:ln w="12700">
            <a:solidFill>
              <a:srgbClr val="669900"/>
            </a:solidFill>
            <a:prstDash val="dash"/>
            <a:round/>
            <a:headEnd/>
            <a:tailEnd/>
          </a:ln>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he-IL" sz="1800" b="0" i="0" u="none" strike="noStrike" kern="1200" cap="none" spc="0" normalizeH="0" baseline="0" noProof="0">
              <a:ln>
                <a:noFill/>
              </a:ln>
              <a:solidFill>
                <a:srgbClr val="000000"/>
              </a:solidFill>
              <a:effectLst/>
              <a:uLnTx/>
              <a:uFillTx/>
              <a:latin typeface="Arial"/>
              <a:ea typeface="+mn-ea"/>
              <a:cs typeface="Arial"/>
            </a:endParaRPr>
          </a:p>
        </p:txBody>
      </p:sp>
      <p:sp>
        <p:nvSpPr>
          <p:cNvPr id="29712" name="Rectangle 10"/>
          <p:cNvSpPr>
            <a:spLocks noChangeArrowheads="1"/>
          </p:cNvSpPr>
          <p:nvPr/>
        </p:nvSpPr>
        <p:spPr bwMode="auto">
          <a:xfrm>
            <a:off x="1135063" y="212725"/>
            <a:ext cx="5089525" cy="457200"/>
          </a:xfrm>
          <a:prstGeom prst="rect">
            <a:avLst/>
          </a:prstGeom>
          <a:noFill/>
          <a:ln w="9525">
            <a:noFill/>
            <a:miter lim="800000"/>
            <a:headEnd/>
            <a:tailEnd/>
          </a:ln>
        </p:spPr>
        <p:txBody>
          <a:bodyPr>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00FF"/>
                </a:solidFill>
                <a:effectLst/>
                <a:uLnTx/>
                <a:uFillTx/>
                <a:latin typeface="Arial"/>
                <a:ea typeface="+mn-ea"/>
                <a:cs typeface="Arial"/>
              </a:rPr>
              <a:t>Interaction-free measurement</a:t>
            </a:r>
          </a:p>
        </p:txBody>
      </p:sp>
      <p:sp>
        <p:nvSpPr>
          <p:cNvPr id="17" name="Rectangle 42"/>
          <p:cNvSpPr>
            <a:spLocks noChangeArrowheads="1"/>
          </p:cNvSpPr>
          <p:nvPr/>
        </p:nvSpPr>
        <p:spPr bwMode="auto">
          <a:xfrm>
            <a:off x="244475" y="5595938"/>
            <a:ext cx="5324475" cy="396875"/>
          </a:xfrm>
          <a:prstGeom prst="rect">
            <a:avLst/>
          </a:prstGeom>
          <a:noFill/>
          <a:ln w="9525">
            <a:noFill/>
            <a:miter lim="800000"/>
            <a:headEnd/>
            <a:tailEnd/>
          </a:ln>
        </p:spPr>
        <p:txBody>
          <a:bodyPr>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smtClean="0">
                <a:ln>
                  <a:noFill/>
                </a:ln>
                <a:solidFill>
                  <a:srgbClr val="0033CC"/>
                </a:solidFill>
                <a:effectLst/>
                <a:uLnTx/>
                <a:uFillTx/>
                <a:latin typeface="Arial"/>
                <a:ea typeface="+mn-ea"/>
                <a:cs typeface="Arial"/>
              </a:rPr>
              <a:t>We know the bomb is there</a:t>
            </a:r>
            <a:endParaRPr kumimoji="0" lang="en-US" sz="2000" b="1" i="0" u="none" strike="noStrike" kern="1200" cap="none" spc="0" normalizeH="0" baseline="0" noProof="0" dirty="0">
              <a:ln>
                <a:noFill/>
              </a:ln>
              <a:solidFill>
                <a:srgbClr val="0033CC"/>
              </a:solidFill>
              <a:effectLst/>
              <a:uLnTx/>
              <a:uFillTx/>
              <a:latin typeface="Arial"/>
              <a:ea typeface="+mn-ea"/>
              <a:cs typeface="Arial"/>
            </a:endParaRPr>
          </a:p>
        </p:txBody>
      </p:sp>
      <p:sp>
        <p:nvSpPr>
          <p:cNvPr id="18" name="Rectangle 42"/>
          <p:cNvSpPr>
            <a:spLocks noChangeArrowheads="1"/>
          </p:cNvSpPr>
          <p:nvPr/>
        </p:nvSpPr>
        <p:spPr bwMode="auto">
          <a:xfrm>
            <a:off x="251520" y="5949280"/>
            <a:ext cx="6226175" cy="400050"/>
          </a:xfrm>
          <a:prstGeom prst="rect">
            <a:avLst/>
          </a:prstGeom>
          <a:noFill/>
          <a:ln w="9525">
            <a:noFill/>
            <a:miter lim="800000"/>
            <a:headEnd/>
            <a:tailEnd/>
          </a:ln>
        </p:spPr>
        <p:txBody>
          <a:bodyPr>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smtClean="0">
                <a:ln>
                  <a:noFill/>
                </a:ln>
                <a:solidFill>
                  <a:srgbClr val="0033CC"/>
                </a:solidFill>
                <a:effectLst/>
                <a:uLnTx/>
                <a:uFillTx/>
                <a:latin typeface="Arial"/>
                <a:ea typeface="+mn-ea"/>
                <a:cs typeface="Arial"/>
              </a:rPr>
              <a:t>Nothing touched the bomb: </a:t>
            </a:r>
            <a:r>
              <a:rPr kumimoji="0" lang="en-US" sz="2000" b="1" i="0" u="none" strike="noStrike" kern="1200" cap="none" spc="0" normalizeH="0" baseline="0" noProof="0" dirty="0" smtClean="0">
                <a:ln>
                  <a:noFill/>
                </a:ln>
                <a:solidFill>
                  <a:srgbClr val="FF0000"/>
                </a:solidFill>
                <a:effectLst/>
                <a:uLnTx/>
                <a:uFillTx/>
                <a:latin typeface="Arial"/>
                <a:ea typeface="+mn-ea"/>
                <a:cs typeface="Arial"/>
              </a:rPr>
              <a:t>PARADOX!</a:t>
            </a:r>
            <a:endParaRPr kumimoji="0" lang="en-US" sz="2000" b="1" i="0" u="none" strike="noStrike" kern="1200" cap="none" spc="0" normalizeH="0" baseline="0" noProof="0" dirty="0">
              <a:ln>
                <a:noFill/>
              </a:ln>
              <a:solidFill>
                <a:srgbClr val="FF0000"/>
              </a:solidFill>
              <a:effectLst/>
              <a:uLnTx/>
              <a:uFillTx/>
              <a:latin typeface="Arial"/>
              <a:ea typeface="+mn-ea"/>
              <a:cs typeface="Arial"/>
            </a:endParaRPr>
          </a:p>
        </p:txBody>
      </p:sp>
    </p:spTree>
    <p:extLst>
      <p:ext uri="{BB962C8B-B14F-4D97-AF65-F5344CB8AC3E}">
        <p14:creationId xmlns:p14="http://schemas.microsoft.com/office/powerpoint/2010/main" val="664220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par>
                                <p:cTn id="7" presetID="0" presetClass="path" presetSubtype="0" fill="hold" grpId="1" nodeType="withEffect">
                                  <p:stCondLst>
                                    <p:cond delay="0"/>
                                  </p:stCondLst>
                                  <p:childTnLst>
                                    <p:animMotion origin="layout" path="M -0.00226 0.01573 L 0.06649 0.01989 " pathEditMode="relative" rAng="0" ptsTypes="AA">
                                      <p:cBhvr>
                                        <p:cTn id="8" dur="1000" fill="hold"/>
                                        <p:tgtEl>
                                          <p:spTgt spid="15"/>
                                        </p:tgtEl>
                                        <p:attrNameLst>
                                          <p:attrName>ppt_x</p:attrName>
                                          <p:attrName>ppt_y</p:attrName>
                                        </p:attrNameLst>
                                      </p:cBhvr>
                                      <p:rCtr x="3400" y="200"/>
                                    </p:animMotion>
                                  </p:childTnLst>
                                  <p:subTnLst>
                                    <p:set>
                                      <p:cBhvr override="childStyle">
                                        <p:cTn dur="1" fill="hold" display="0" masterRel="sameClick" afterEffect="1">
                                          <p:stCondLst>
                                            <p:cond evt="end" delay="0">
                                              <p:tn val="7"/>
                                            </p:cond>
                                          </p:stCondLst>
                                        </p:cTn>
                                        <p:tgtEl>
                                          <p:spTgt spid="15"/>
                                        </p:tgtEl>
                                        <p:attrNameLst>
                                          <p:attrName>style.visibility</p:attrName>
                                        </p:attrNameLst>
                                      </p:cBhvr>
                                      <p:to>
                                        <p:strVal val="hidden"/>
                                      </p:to>
                                    </p:set>
                                    <p:audio>
                                      <p:cMediaNode>
                                        <p:cTn display="0" masterRel="sameClick">
                                          <p:stCondLst>
                                            <p:cond evt="begin" delay="0">
                                              <p:tn val="7"/>
                                            </p:cond>
                                          </p:stCondLst>
                                          <p:endCondLst>
                                            <p:cond evt="onStopAudio" delay="0">
                                              <p:tgtEl>
                                                <p:sldTgt/>
                                              </p:tgtEl>
                                            </p:cond>
                                          </p:endCondLst>
                                        </p:cTn>
                                        <p:tgtEl>
                                          <p:sndTgt r:embed="rId3" name="whoosh.wav"/>
                                        </p:tgtEl>
                                      </p:cMediaNode>
                                    </p:audio>
                                  </p:subTnLst>
                                </p:cTn>
                              </p:par>
                            </p:childTnLst>
                          </p:cTn>
                        </p:par>
                        <p:par>
                          <p:cTn id="9" fill="hold">
                            <p:stCondLst>
                              <p:cond delay="1000"/>
                            </p:stCondLst>
                            <p:childTnLst>
                              <p:par>
                                <p:cTn id="10" presetID="1" presetClass="entr" presetSubtype="0" fill="hold" nodeType="afterEffect">
                                  <p:stCondLst>
                                    <p:cond delay="1500"/>
                                  </p:stCondLst>
                                  <p:childTnLst>
                                    <p:set>
                                      <p:cBhvr>
                                        <p:cTn id="11" dur="1" fill="hold">
                                          <p:stCondLst>
                                            <p:cond delay="499"/>
                                          </p:stCondLst>
                                        </p:cTn>
                                        <p:tgtEl>
                                          <p:spTgt spid="14"/>
                                        </p:tgtEl>
                                        <p:attrNameLst>
                                          <p:attrName>style.visibility</p:attrName>
                                        </p:attrNameLst>
                                      </p:cBhvr>
                                      <p:to>
                                        <p:strVal val="visible"/>
                                      </p:to>
                                    </p:set>
                                  </p:childTnLst>
                                  <p:subTnLst>
                                    <p:audio>
                                      <p:cMediaNode>
                                        <p:cTn display="0" masterRel="sameClick">
                                          <p:stCondLst>
                                            <p:cond evt="begin" delay="0">
                                              <p:tn val="10"/>
                                            </p:cond>
                                          </p:stCondLst>
                                          <p:endCondLst>
                                            <p:cond evt="onStopAudio" delay="0">
                                              <p:tgtEl>
                                                <p:sldTgt/>
                                              </p:tgtEl>
                                            </p:cond>
                                          </p:endCondLst>
                                        </p:cTn>
                                        <p:tgtEl>
                                          <p:sndTgt r:embed="rId4" name="click.wav"/>
                                        </p:tgtEl>
                                      </p:cMediaNode>
                                    </p:audio>
                                  </p:sub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7" grpId="0"/>
      <p:bldP spid="1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1.png"/>
          <p:cNvPicPr>
            <a:picLocks noChangeAspect="1"/>
          </p:cNvPicPr>
          <p:nvPr/>
        </p:nvPicPr>
        <p:blipFill>
          <a:blip r:embed="rId2" cstate="print"/>
          <a:stretch>
            <a:fillRect/>
          </a:stretch>
        </p:blipFill>
        <p:spPr>
          <a:xfrm>
            <a:off x="0" y="-1"/>
            <a:ext cx="9144000" cy="5320753"/>
          </a:xfrm>
          <a:prstGeom prst="rect">
            <a:avLst/>
          </a:prstGeom>
        </p:spPr>
      </p:pic>
      <p:pic>
        <p:nvPicPr>
          <p:cNvPr id="5" name="Picture 4" descr="Picture2.png"/>
          <p:cNvPicPr>
            <a:picLocks noChangeAspect="1"/>
          </p:cNvPicPr>
          <p:nvPr/>
        </p:nvPicPr>
        <p:blipFill>
          <a:blip r:embed="rId3" cstate="print"/>
          <a:stretch>
            <a:fillRect/>
          </a:stretch>
        </p:blipFill>
        <p:spPr>
          <a:xfrm>
            <a:off x="6134100" y="5305425"/>
            <a:ext cx="3009900" cy="2076702"/>
          </a:xfrm>
          <a:prstGeom prst="rect">
            <a:avLst/>
          </a:prstGeom>
        </p:spPr>
      </p:pic>
      <p:pic>
        <p:nvPicPr>
          <p:cNvPr id="6" name="Picture 2" descr="http://qol.tau.ac.il/two_red_dice.JPG">
            <a:hlinkClick r:id="rId4"/>
          </p:cNvPr>
          <p:cNvPicPr>
            <a:picLocks noChangeAspect="1" noChangeArrowheads="1"/>
          </p:cNvPicPr>
          <p:nvPr/>
        </p:nvPicPr>
        <p:blipFill>
          <a:blip r:embed="rId5" cstate="print"/>
          <a:srcRect/>
          <a:stretch>
            <a:fillRect/>
          </a:stretch>
        </p:blipFill>
        <p:spPr bwMode="auto">
          <a:xfrm>
            <a:off x="0" y="5305425"/>
            <a:ext cx="2517688" cy="1552575"/>
          </a:xfrm>
          <a:prstGeom prst="rect">
            <a:avLst/>
          </a:prstGeom>
          <a:noFill/>
        </p:spPr>
      </p:pic>
      <p:sp>
        <p:nvSpPr>
          <p:cNvPr id="7" name="Rectangle 6"/>
          <p:cNvSpPr/>
          <p:nvPr/>
        </p:nvSpPr>
        <p:spPr>
          <a:xfrm>
            <a:off x="-31750" y="5489850"/>
            <a:ext cx="2409598" cy="307777"/>
          </a:xfrm>
          <a:prstGeom prst="rect">
            <a:avLst/>
          </a:prstGeom>
        </p:spPr>
        <p:txBody>
          <a:bodyPr wrap="square">
            <a:spAutoFit/>
          </a:bodyPr>
          <a:lstStyle/>
          <a:p>
            <a:r>
              <a:rPr lang="en-US" sz="1400" b="1" dirty="0" smtClean="0">
                <a:solidFill>
                  <a:prstClr val="white"/>
                </a:solidFill>
                <a:cs typeface="Arial" pitchFamily="34" charset="0"/>
              </a:rPr>
              <a:t>The Quantum World Splitter</a:t>
            </a:r>
            <a:endParaRPr lang="en-US" sz="1400" dirty="0">
              <a:solidFill>
                <a:prstClr val="white"/>
              </a:solidFill>
              <a:cs typeface="Arial" pitchFamily="34" charset="0"/>
            </a:endParaRPr>
          </a:p>
        </p:txBody>
      </p:sp>
      <p:sp>
        <p:nvSpPr>
          <p:cNvPr id="8" name="Rectangle 7"/>
          <p:cNvSpPr/>
          <p:nvPr/>
        </p:nvSpPr>
        <p:spPr>
          <a:xfrm>
            <a:off x="2733675" y="5534561"/>
            <a:ext cx="3238500" cy="1323439"/>
          </a:xfrm>
          <a:prstGeom prst="rect">
            <a:avLst/>
          </a:prstGeom>
        </p:spPr>
        <p:txBody>
          <a:bodyPr wrap="square">
            <a:spAutoFit/>
          </a:bodyPr>
          <a:lstStyle/>
          <a:p>
            <a:r>
              <a:rPr lang="en-US" sz="2000" b="1" dirty="0" smtClean="0">
                <a:solidFill>
                  <a:srgbClr val="FF0000"/>
                </a:solidFill>
                <a:cs typeface="Arial" pitchFamily="34" charset="0"/>
              </a:rPr>
              <a:t>Choose how many worlds you want to split by pressing one  of the red dice faces. </a:t>
            </a:r>
            <a:br>
              <a:rPr lang="en-US" sz="2000" b="1" dirty="0" smtClean="0">
                <a:solidFill>
                  <a:srgbClr val="FF0000"/>
                </a:solidFill>
                <a:cs typeface="Arial" pitchFamily="34" charset="0"/>
              </a:rPr>
            </a:br>
            <a:endParaRPr lang="en-US" sz="2000" b="1" dirty="0">
              <a:solidFill>
                <a:srgbClr val="FF0000"/>
              </a:solidFill>
              <a:cs typeface="Arial" pitchFamily="34" charset="0"/>
            </a:endParaRPr>
          </a:p>
        </p:txBody>
      </p:sp>
      <p:pic>
        <p:nvPicPr>
          <p:cNvPr id="9" name="Picture 2" descr="http://qol.tau.ac.il/two_red_dice.JPG">
            <a:hlinkClick r:id="rId6"/>
          </p:cNvPr>
          <p:cNvPicPr>
            <a:picLocks noChangeAspect="1" noChangeArrowheads="1"/>
          </p:cNvPicPr>
          <p:nvPr/>
        </p:nvPicPr>
        <p:blipFill>
          <a:blip r:embed="rId5" cstate="print"/>
          <a:srcRect/>
          <a:stretch>
            <a:fillRect/>
          </a:stretch>
        </p:blipFill>
        <p:spPr bwMode="auto">
          <a:xfrm>
            <a:off x="6886469" y="0"/>
            <a:ext cx="2235200" cy="1378374"/>
          </a:xfrm>
          <a:prstGeom prst="rect">
            <a:avLst/>
          </a:prstGeom>
          <a:noFill/>
        </p:spPr>
      </p:pic>
      <p:sp>
        <p:nvSpPr>
          <p:cNvPr id="2" name="Rectangle 1"/>
          <p:cNvSpPr/>
          <p:nvPr/>
        </p:nvSpPr>
        <p:spPr>
          <a:xfrm>
            <a:off x="2016156" y="1052736"/>
            <a:ext cx="3956019" cy="461665"/>
          </a:xfrm>
          <a:prstGeom prst="rect">
            <a:avLst/>
          </a:prstGeom>
        </p:spPr>
        <p:txBody>
          <a:bodyPr wrap="none">
            <a:spAutoFit/>
          </a:bodyPr>
          <a:lstStyle/>
          <a:p>
            <a:r>
              <a:rPr lang="en-US" sz="2400" b="1" dirty="0">
                <a:solidFill>
                  <a:prstClr val="white"/>
                </a:solidFill>
                <a:cs typeface="Arial" pitchFamily="34" charset="0"/>
              </a:rPr>
              <a:t>http://qol.tau.ac.il/TWS.html</a:t>
            </a:r>
          </a:p>
        </p:txBody>
      </p:sp>
    </p:spTree>
    <p:extLst>
      <p:ext uri="{BB962C8B-B14F-4D97-AF65-F5344CB8AC3E}">
        <p14:creationId xmlns:p14="http://schemas.microsoft.com/office/powerpoint/2010/main" val="22656645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p:nvSpPr>
        <p:spPr>
          <a:xfrm>
            <a:off x="3563888" y="3429000"/>
            <a:ext cx="508409" cy="369332"/>
          </a:xfrm>
          <a:prstGeom prst="rect">
            <a:avLst/>
          </a:prstGeom>
        </p:spPr>
        <p:txBody>
          <a:bodyPr wrap="none">
            <a:spAutoFit/>
          </a:bodyPr>
          <a:lstStyle/>
          <a:p>
            <a:r>
              <a:rPr lang="en-US" b="1" dirty="0" smtClean="0">
                <a:solidFill>
                  <a:prstClr val="black"/>
                </a:solidFill>
                <a:cs typeface="Arial" pitchFamily="34" charset="0"/>
              </a:rPr>
              <a:t>left</a:t>
            </a:r>
            <a:endParaRPr lang="en-US" b="1" dirty="0">
              <a:solidFill>
                <a:prstClr val="black"/>
              </a:solidFill>
              <a:cs typeface="Arial" pitchFamily="34" charset="0"/>
            </a:endParaRPr>
          </a:p>
        </p:txBody>
      </p:sp>
      <p:sp>
        <p:nvSpPr>
          <p:cNvPr id="8" name="Rectangle 7"/>
          <p:cNvSpPr/>
          <p:nvPr/>
        </p:nvSpPr>
        <p:spPr>
          <a:xfrm>
            <a:off x="4658866" y="3438525"/>
            <a:ext cx="632994" cy="369332"/>
          </a:xfrm>
          <a:prstGeom prst="rect">
            <a:avLst/>
          </a:prstGeom>
        </p:spPr>
        <p:txBody>
          <a:bodyPr wrap="none">
            <a:spAutoFit/>
          </a:bodyPr>
          <a:lstStyle/>
          <a:p>
            <a:r>
              <a:rPr lang="en-US" b="1" dirty="0" smtClean="0">
                <a:solidFill>
                  <a:prstClr val="black"/>
                </a:solidFill>
                <a:cs typeface="Arial" pitchFamily="34" charset="0"/>
              </a:rPr>
              <a:t>right</a:t>
            </a:r>
            <a:endParaRPr lang="en-US" b="1" dirty="0">
              <a:solidFill>
                <a:prstClr val="black"/>
              </a:solidFill>
              <a:cs typeface="Arial" pitchFamily="34" charset="0"/>
            </a:endParaRPr>
          </a:p>
        </p:txBody>
      </p:sp>
      <p:sp>
        <p:nvSpPr>
          <p:cNvPr id="6" name="Rectangle 5"/>
          <p:cNvSpPr/>
          <p:nvPr/>
        </p:nvSpPr>
        <p:spPr>
          <a:xfrm>
            <a:off x="2987824" y="1700808"/>
            <a:ext cx="3956019" cy="461665"/>
          </a:xfrm>
          <a:prstGeom prst="rect">
            <a:avLst/>
          </a:prstGeom>
        </p:spPr>
        <p:txBody>
          <a:bodyPr wrap="none">
            <a:spAutoFit/>
          </a:bodyPr>
          <a:lstStyle/>
          <a:p>
            <a:r>
              <a:rPr lang="en-US" sz="2400" b="1" dirty="0">
                <a:solidFill>
                  <a:prstClr val="white"/>
                </a:solidFill>
                <a:cs typeface="Arial" pitchFamily="34" charset="0"/>
              </a:rPr>
              <a:t>http://qol.tau.ac.il/TWS.html</a:t>
            </a:r>
          </a:p>
        </p:txBody>
      </p:sp>
    </p:spTree>
    <p:extLst>
      <p:ext uri="{BB962C8B-B14F-4D97-AF65-F5344CB8AC3E}">
        <p14:creationId xmlns:p14="http://schemas.microsoft.com/office/powerpoint/2010/main" val="3034620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strips(upRigh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strips(upRight)">
                                      <p:cBhvr>
                                        <p:cTn id="1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6590"/>
            <a:ext cx="9144000" cy="7338660"/>
          </a:xfrm>
          <a:prstGeom prst="rect">
            <a:avLst/>
          </a:prstGeom>
        </p:spPr>
      </p:pic>
      <p:sp>
        <p:nvSpPr>
          <p:cNvPr id="5" name="Rectangle 4"/>
          <p:cNvSpPr/>
          <p:nvPr/>
        </p:nvSpPr>
        <p:spPr>
          <a:xfrm>
            <a:off x="5967746" y="3471391"/>
            <a:ext cx="784510" cy="461665"/>
          </a:xfrm>
          <a:prstGeom prst="rect">
            <a:avLst/>
          </a:prstGeom>
        </p:spPr>
        <p:txBody>
          <a:bodyPr wrap="none">
            <a:spAutoFit/>
          </a:bodyPr>
          <a:lstStyle/>
          <a:p>
            <a:r>
              <a:rPr lang="en-US" sz="2400" b="1" dirty="0" smtClean="0">
                <a:solidFill>
                  <a:prstClr val="black"/>
                </a:solidFill>
                <a:cs typeface="Arial" pitchFamily="34" charset="0"/>
              </a:rPr>
              <a:t>right</a:t>
            </a:r>
            <a:endParaRPr lang="en-US" sz="2400" b="1" dirty="0">
              <a:solidFill>
                <a:prstClr val="black"/>
              </a:solidFill>
              <a:cs typeface="Arial" pitchFamily="34" charset="0"/>
            </a:endParaRPr>
          </a:p>
        </p:txBody>
      </p:sp>
      <p:sp>
        <p:nvSpPr>
          <p:cNvPr id="6" name="Rectangle 5"/>
          <p:cNvSpPr/>
          <p:nvPr/>
        </p:nvSpPr>
        <p:spPr>
          <a:xfrm>
            <a:off x="2987824" y="1124744"/>
            <a:ext cx="3956019" cy="461665"/>
          </a:xfrm>
          <a:prstGeom prst="rect">
            <a:avLst/>
          </a:prstGeom>
        </p:spPr>
        <p:txBody>
          <a:bodyPr wrap="none">
            <a:spAutoFit/>
          </a:bodyPr>
          <a:lstStyle/>
          <a:p>
            <a:r>
              <a:rPr lang="en-US" sz="2400" b="1" dirty="0">
                <a:solidFill>
                  <a:prstClr val="white"/>
                </a:solidFill>
                <a:cs typeface="Arial" pitchFamily="34" charset="0"/>
              </a:rPr>
              <a:t>http://qol.tau.ac.il/TWS.html</a:t>
            </a:r>
          </a:p>
        </p:txBody>
      </p:sp>
    </p:spTree>
    <p:extLst>
      <p:ext uri="{BB962C8B-B14F-4D97-AF65-F5344CB8AC3E}">
        <p14:creationId xmlns:p14="http://schemas.microsoft.com/office/powerpoint/2010/main" val="3974362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4"/>
          <p:cNvSpPr>
            <a:spLocks noChangeArrowheads="1"/>
          </p:cNvSpPr>
          <p:nvPr/>
        </p:nvSpPr>
        <p:spPr bwMode="auto">
          <a:xfrm>
            <a:off x="1365250" y="3627438"/>
            <a:ext cx="6954838" cy="1536700"/>
          </a:xfrm>
          <a:prstGeom prst="cube">
            <a:avLst>
              <a:gd name="adj" fmla="val 99852"/>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e-IL"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 name="Oval 27"/>
          <p:cNvSpPr>
            <a:spLocks noChangeArrowheads="1"/>
          </p:cNvSpPr>
          <p:nvPr/>
        </p:nvSpPr>
        <p:spPr bwMode="auto">
          <a:xfrm>
            <a:off x="3162300" y="3538538"/>
            <a:ext cx="42863" cy="42862"/>
          </a:xfrm>
          <a:prstGeom prst="ellipse">
            <a:avLst/>
          </a:prstGeom>
          <a:solidFill>
            <a:srgbClr val="FF3300"/>
          </a:solidFill>
          <a:ln w="9525">
            <a:solidFill>
              <a:srgbClr val="FF33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e-IL"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460" name="Line 43"/>
          <p:cNvSpPr>
            <a:spLocks noChangeShapeType="1"/>
          </p:cNvSpPr>
          <p:nvPr/>
        </p:nvSpPr>
        <p:spPr bwMode="auto">
          <a:xfrm flipV="1">
            <a:off x="3186113" y="3405188"/>
            <a:ext cx="568325" cy="157162"/>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19461" name="Picture 38" descr="j034493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24245">
            <a:off x="1836738" y="3397250"/>
            <a:ext cx="1387475" cy="145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2" descr="j03449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2753519" y="5229226"/>
            <a:ext cx="1544638" cy="173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4" name="Rectangle 7"/>
          <p:cNvSpPr>
            <a:spLocks noChangeArrowheads="1"/>
          </p:cNvSpPr>
          <p:nvPr/>
        </p:nvSpPr>
        <p:spPr bwMode="auto">
          <a:xfrm>
            <a:off x="3301395" y="369512"/>
            <a:ext cx="241944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2000" dirty="0" smtClean="0">
                <a:solidFill>
                  <a:srgbClr val="0066FF"/>
                </a:solidFill>
              </a:rPr>
              <a:t>Alice’s point of view</a:t>
            </a:r>
            <a:endParaRPr kumimoji="0" lang="he-IL" altLang="en-US" sz="2000" b="0" i="0" u="none" strike="noStrike" kern="1200" cap="none" spc="0" normalizeH="0" baseline="0" noProof="0" dirty="0">
              <a:ln>
                <a:noFill/>
              </a:ln>
              <a:solidFill>
                <a:srgbClr val="0066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1037208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fill="hold" grpId="0" nodeType="afterEffect">
                                  <p:stCondLst>
                                    <p:cond delay="0"/>
                                  </p:stCondLst>
                                  <p:childTnLst>
                                    <p:animMotion origin="layout" path="M -2.77778E-7 0.00185 C 0.06059 -0.02014 0.12222 -0.0412 0.19132 -0.07546 C 0.26042 -0.10995 0.3349 -0.14606 0.41389 -0.2037 C 0.49236 -0.26134 0.58837 -0.34444 0.66267 -0.42083 C 0.73733 -0.49699 0.8184 -0.60949 0.85972 -0.65926 " pathEditMode="relative" rAng="0" ptsTypes="aaaaa">
                                      <p:cBhvr>
                                        <p:cTn id="6" dur="5000" fill="hold"/>
                                        <p:tgtEl>
                                          <p:spTgt spid="9"/>
                                        </p:tgtEl>
                                        <p:attrNameLst>
                                          <p:attrName>ppt_x</p:attrName>
                                          <p:attrName>ppt_y</p:attrName>
                                        </p:attrNameLst>
                                      </p:cBhvr>
                                      <p:rCtr x="43000" y="-33100"/>
                                    </p:animMotion>
                                  </p:childTnLst>
                                </p:cTn>
                              </p:par>
                              <p:par>
                                <p:cTn id="7" presetID="63" presetClass="path" presetSubtype="0" repeatCount="indefinite" fill="hold" nodeType="withEffect">
                                  <p:stCondLst>
                                    <p:cond delay="0"/>
                                  </p:stCondLst>
                                  <p:childTnLst>
                                    <p:animMotion origin="layout" path="M -2.77778E-7 -3.7037E-7 L 0.93333 0.00185 " pathEditMode="relative" rAng="0" ptsTypes="AA">
                                      <p:cBhvr>
                                        <p:cTn id="8" dur="5000" fill="hold"/>
                                        <p:tgtEl>
                                          <p:spTgt spid="11"/>
                                        </p:tgtEl>
                                        <p:attrNameLst>
                                          <p:attrName>ppt_x</p:attrName>
                                          <p:attrName>ppt_y</p:attrName>
                                        </p:attrNameLst>
                                      </p:cBhvr>
                                      <p:rCtr x="46667" y="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6" name="Rectangle 2"/>
          <p:cNvSpPr>
            <a:spLocks noChangeArrowheads="1"/>
          </p:cNvSpPr>
          <p:nvPr/>
        </p:nvSpPr>
        <p:spPr bwMode="auto">
          <a:xfrm rot="5400000">
            <a:off x="1907381" y="3226594"/>
            <a:ext cx="1039813" cy="161925"/>
          </a:xfrm>
          <a:prstGeom prst="rect">
            <a:avLst/>
          </a:prstGeom>
          <a:solidFill>
            <a:srgbClr val="CCFFFF">
              <a:alpha val="56078"/>
            </a:srgbClr>
          </a:solidFill>
          <a:ln w="9525">
            <a:solidFill>
              <a:srgbClr val="000000"/>
            </a:solidFill>
            <a:miter lim="800000"/>
            <a:headEnd/>
            <a:tailEnd/>
          </a:ln>
        </p:spPr>
        <p:txBody>
          <a:bodyPr/>
          <a:lstStyle/>
          <a:p>
            <a:endParaRPr lang="en-US">
              <a:solidFill>
                <a:prstClr val="black"/>
              </a:solidFill>
              <a:cs typeface="Arial" pitchFamily="34" charset="0"/>
            </a:endParaRPr>
          </a:p>
        </p:txBody>
      </p:sp>
      <p:sp>
        <p:nvSpPr>
          <p:cNvPr id="20487" name="AutoShape 3"/>
          <p:cNvSpPr>
            <a:spLocks noChangeArrowheads="1"/>
          </p:cNvSpPr>
          <p:nvPr/>
        </p:nvSpPr>
        <p:spPr bwMode="auto">
          <a:xfrm rot="-2251771">
            <a:off x="3525838" y="1868488"/>
            <a:ext cx="366712" cy="457200"/>
          </a:xfrm>
          <a:prstGeom prst="flowChartDelay">
            <a:avLst/>
          </a:prstGeom>
          <a:solidFill>
            <a:srgbClr val="FF6600"/>
          </a:solidFill>
          <a:ln w="9525">
            <a:solidFill>
              <a:srgbClr val="000000"/>
            </a:solidFill>
            <a:miter lim="800000"/>
            <a:headEnd/>
            <a:tailEnd/>
          </a:ln>
        </p:spPr>
        <p:txBody>
          <a:bodyPr/>
          <a:lstStyle/>
          <a:p>
            <a:endParaRPr lang="en-US">
              <a:solidFill>
                <a:prstClr val="black"/>
              </a:solidFill>
              <a:cs typeface="Arial" pitchFamily="34" charset="0"/>
            </a:endParaRPr>
          </a:p>
        </p:txBody>
      </p:sp>
      <p:sp>
        <p:nvSpPr>
          <p:cNvPr id="20488" name="Text Box 4"/>
          <p:cNvSpPr txBox="1">
            <a:spLocks noChangeArrowheads="1"/>
          </p:cNvSpPr>
          <p:nvPr/>
        </p:nvSpPr>
        <p:spPr bwMode="auto">
          <a:xfrm>
            <a:off x="4525963" y="3768725"/>
            <a:ext cx="569912" cy="835025"/>
          </a:xfrm>
          <a:prstGeom prst="rect">
            <a:avLst/>
          </a:prstGeom>
          <a:noFill/>
          <a:ln w="9525">
            <a:noFill/>
            <a:miter lim="800000"/>
            <a:headEnd/>
            <a:tailEnd/>
          </a:ln>
        </p:spPr>
        <p:txBody>
          <a:bodyPr/>
          <a:lstStyle/>
          <a:p>
            <a:pPr algn="ctr" rtl="1"/>
            <a:endParaRPr lang="en-US">
              <a:solidFill>
                <a:prstClr val="black"/>
              </a:solidFill>
              <a:cs typeface="Arial" pitchFamily="34" charset="0"/>
            </a:endParaRPr>
          </a:p>
        </p:txBody>
      </p:sp>
      <p:pic>
        <p:nvPicPr>
          <p:cNvPr id="101381" name="Picture 5" descr="j0247430"/>
          <p:cNvPicPr>
            <a:picLocks noChangeAspect="1" noChangeArrowheads="1"/>
          </p:cNvPicPr>
          <p:nvPr/>
        </p:nvPicPr>
        <p:blipFill>
          <a:blip r:embed="rId6" cstate="print"/>
          <a:srcRect/>
          <a:stretch>
            <a:fillRect/>
          </a:stretch>
        </p:blipFill>
        <p:spPr bwMode="auto">
          <a:xfrm>
            <a:off x="3570288" y="1728788"/>
            <a:ext cx="473075" cy="569912"/>
          </a:xfrm>
          <a:prstGeom prst="rect">
            <a:avLst/>
          </a:prstGeom>
          <a:noFill/>
          <a:ln w="9525">
            <a:noFill/>
            <a:miter lim="800000"/>
            <a:headEnd/>
            <a:tailEnd/>
          </a:ln>
        </p:spPr>
      </p:pic>
      <p:sp>
        <p:nvSpPr>
          <p:cNvPr id="20490" name="PC"/>
          <p:cNvSpPr>
            <a:spLocks noEditPoints="1" noChangeArrowheads="1"/>
          </p:cNvSpPr>
          <p:nvPr/>
        </p:nvSpPr>
        <p:spPr bwMode="auto">
          <a:xfrm rot="-8207175">
            <a:off x="630238" y="4392613"/>
            <a:ext cx="811212" cy="585787"/>
          </a:xfrm>
          <a:custGeom>
            <a:avLst/>
            <a:gdLst>
              <a:gd name="T0" fmla="*/ 0 w 21600"/>
              <a:gd name="T1" fmla="*/ 0 h 21600"/>
              <a:gd name="T2" fmla="*/ 405606 w 21600"/>
              <a:gd name="T3" fmla="*/ 0 h 21600"/>
              <a:gd name="T4" fmla="*/ 811212 w 21600"/>
              <a:gd name="T5" fmla="*/ 0 h 21600"/>
              <a:gd name="T6" fmla="*/ 811212 w 21600"/>
              <a:gd name="T7" fmla="*/ 292894 h 21600"/>
              <a:gd name="T8" fmla="*/ 405606 w 21600"/>
              <a:gd name="T9" fmla="*/ 585787 h 21600"/>
              <a:gd name="T10" fmla="*/ 0 w 21600"/>
              <a:gd name="T11" fmla="*/ 292894 h 21600"/>
              <a:gd name="T12" fmla="*/ 0 60000 65536"/>
              <a:gd name="T13" fmla="*/ 0 60000 65536"/>
              <a:gd name="T14" fmla="*/ 0 60000 65536"/>
              <a:gd name="T15" fmla="*/ 0 60000 65536"/>
              <a:gd name="T16" fmla="*/ 0 60000 65536"/>
              <a:gd name="T17" fmla="*/ 0 60000 65536"/>
              <a:gd name="T18" fmla="*/ 2802 w 21600"/>
              <a:gd name="T19" fmla="*/ 3891 h 21600"/>
              <a:gd name="T20" fmla="*/ 19065 w 21600"/>
              <a:gd name="T21" fmla="*/ 14250 h 21600"/>
            </a:gdLst>
            <a:ahLst/>
            <a:cxnLst>
              <a:cxn ang="T12">
                <a:pos x="T0" y="T1"/>
              </a:cxn>
              <a:cxn ang="T13">
                <a:pos x="T2" y="T3"/>
              </a:cxn>
              <a:cxn ang="T14">
                <a:pos x="T4" y="T5"/>
              </a:cxn>
              <a:cxn ang="T15">
                <a:pos x="T6" y="T7"/>
              </a:cxn>
              <a:cxn ang="T16">
                <a:pos x="T8" y="T9"/>
              </a:cxn>
              <a:cxn ang="T17">
                <a:pos x="T10" y="T11"/>
              </a:cxn>
            </a:cxnLst>
            <a:rect l="T18" t="T19" r="T20" b="T21"/>
            <a:pathLst>
              <a:path w="21600" h="21600" extrusionOk="0">
                <a:moveTo>
                  <a:pt x="21600" y="10851"/>
                </a:moveTo>
                <a:lnTo>
                  <a:pt x="21600" y="0"/>
                </a:lnTo>
                <a:lnTo>
                  <a:pt x="10823" y="0"/>
                </a:lnTo>
                <a:lnTo>
                  <a:pt x="0" y="0"/>
                </a:lnTo>
                <a:lnTo>
                  <a:pt x="0" y="10919"/>
                </a:lnTo>
                <a:lnTo>
                  <a:pt x="0" y="19328"/>
                </a:lnTo>
                <a:lnTo>
                  <a:pt x="5924" y="19328"/>
                </a:lnTo>
                <a:lnTo>
                  <a:pt x="6494" y="21600"/>
                </a:lnTo>
                <a:lnTo>
                  <a:pt x="10663" y="21600"/>
                </a:lnTo>
                <a:lnTo>
                  <a:pt x="15334" y="21600"/>
                </a:lnTo>
                <a:lnTo>
                  <a:pt x="15904" y="19328"/>
                </a:lnTo>
                <a:lnTo>
                  <a:pt x="21600" y="19328"/>
                </a:lnTo>
                <a:lnTo>
                  <a:pt x="21600" y="10851"/>
                </a:lnTo>
                <a:close/>
              </a:path>
              <a:path w="21600" h="21600" extrusionOk="0">
                <a:moveTo>
                  <a:pt x="15904" y="19328"/>
                </a:moveTo>
                <a:lnTo>
                  <a:pt x="16861" y="14750"/>
                </a:lnTo>
                <a:lnTo>
                  <a:pt x="19367" y="14750"/>
                </a:lnTo>
                <a:lnTo>
                  <a:pt x="19367" y="3459"/>
                </a:lnTo>
                <a:lnTo>
                  <a:pt x="2461" y="3459"/>
                </a:lnTo>
                <a:lnTo>
                  <a:pt x="2461" y="14750"/>
                </a:lnTo>
                <a:lnTo>
                  <a:pt x="4967" y="14750"/>
                </a:lnTo>
                <a:lnTo>
                  <a:pt x="5924" y="19159"/>
                </a:lnTo>
                <a:moveTo>
                  <a:pt x="15904" y="19328"/>
                </a:moveTo>
                <a:lnTo>
                  <a:pt x="16861" y="14750"/>
                </a:lnTo>
                <a:lnTo>
                  <a:pt x="2461" y="14750"/>
                </a:lnTo>
              </a:path>
            </a:pathLst>
          </a:custGeom>
          <a:solidFill>
            <a:srgbClr val="CC3300"/>
          </a:solidFill>
          <a:ln w="9525">
            <a:solidFill>
              <a:srgbClr val="000000"/>
            </a:solidFill>
            <a:miter lim="800000"/>
            <a:headEnd/>
            <a:tailEnd/>
          </a:ln>
        </p:spPr>
        <p:txBody>
          <a:bodyPr/>
          <a:lstStyle/>
          <a:p>
            <a:endParaRPr lang="en-US">
              <a:solidFill>
                <a:prstClr val="black"/>
              </a:solidFill>
              <a:cs typeface="Arial" pitchFamily="34" charset="0"/>
            </a:endParaRPr>
          </a:p>
        </p:txBody>
      </p:sp>
      <p:sp>
        <p:nvSpPr>
          <p:cNvPr id="20491" name="Line 7"/>
          <p:cNvSpPr>
            <a:spLocks noChangeShapeType="1"/>
          </p:cNvSpPr>
          <p:nvPr/>
        </p:nvSpPr>
        <p:spPr bwMode="auto">
          <a:xfrm flipV="1">
            <a:off x="1238250" y="2220913"/>
            <a:ext cx="2290763" cy="2259012"/>
          </a:xfrm>
          <a:prstGeom prst="line">
            <a:avLst/>
          </a:prstGeom>
          <a:noFill/>
          <a:ln w="9525">
            <a:solidFill>
              <a:srgbClr val="99CC00"/>
            </a:solidFill>
            <a:prstDash val="dash"/>
            <a:round/>
            <a:headEnd/>
            <a:tailEnd/>
          </a:ln>
        </p:spPr>
        <p:txBody>
          <a:bodyPr/>
          <a:lstStyle/>
          <a:p>
            <a:endParaRPr lang="en-US">
              <a:solidFill>
                <a:prstClr val="black"/>
              </a:solidFill>
              <a:cs typeface="Arial" pitchFamily="34" charset="0"/>
            </a:endParaRPr>
          </a:p>
        </p:txBody>
      </p:sp>
      <p:sp>
        <p:nvSpPr>
          <p:cNvPr id="20492" name="Line 8"/>
          <p:cNvSpPr>
            <a:spLocks noChangeShapeType="1"/>
          </p:cNvSpPr>
          <p:nvPr/>
        </p:nvSpPr>
        <p:spPr bwMode="auto">
          <a:xfrm>
            <a:off x="1" y="908720"/>
            <a:ext cx="2425700" cy="2418680"/>
          </a:xfrm>
          <a:prstGeom prst="line">
            <a:avLst/>
          </a:prstGeom>
          <a:noFill/>
          <a:ln w="9525">
            <a:solidFill>
              <a:srgbClr val="99CC00"/>
            </a:solidFill>
            <a:prstDash val="dash"/>
            <a:round/>
            <a:headEnd/>
            <a:tailEnd/>
          </a:ln>
        </p:spPr>
        <p:txBody>
          <a:bodyPr/>
          <a:lstStyle/>
          <a:p>
            <a:endParaRPr lang="en-US">
              <a:solidFill>
                <a:prstClr val="black"/>
              </a:solidFill>
              <a:cs typeface="Arial" pitchFamily="34" charset="0"/>
            </a:endParaRPr>
          </a:p>
        </p:txBody>
      </p:sp>
      <p:sp>
        <p:nvSpPr>
          <p:cNvPr id="101385" name="Freeform 9"/>
          <p:cNvSpPr>
            <a:spLocks/>
          </p:cNvSpPr>
          <p:nvPr/>
        </p:nvSpPr>
        <p:spPr bwMode="auto">
          <a:xfrm rot="-2640546">
            <a:off x="1320800" y="3698875"/>
            <a:ext cx="268288" cy="441325"/>
          </a:xfrm>
          <a:custGeom>
            <a:avLst/>
            <a:gdLst>
              <a:gd name="T0" fmla="*/ 0 w 336"/>
              <a:gd name="T1" fmla="*/ 631 h 632"/>
              <a:gd name="T2" fmla="*/ 171 w 336"/>
              <a:gd name="T3" fmla="*/ 0 h 632"/>
              <a:gd name="T4" fmla="*/ 336 w 336"/>
              <a:gd name="T5" fmla="*/ 632 h 632"/>
              <a:gd name="T6" fmla="*/ 0 60000 65536"/>
              <a:gd name="T7" fmla="*/ 0 60000 65536"/>
              <a:gd name="T8" fmla="*/ 0 60000 65536"/>
              <a:gd name="T9" fmla="*/ 0 w 336"/>
              <a:gd name="T10" fmla="*/ 0 h 632"/>
              <a:gd name="T11" fmla="*/ 336 w 336"/>
              <a:gd name="T12" fmla="*/ 632 h 632"/>
            </a:gdLst>
            <a:ahLst/>
            <a:cxnLst>
              <a:cxn ang="T6">
                <a:pos x="T0" y="T1"/>
              </a:cxn>
              <a:cxn ang="T7">
                <a:pos x="T2" y="T3"/>
              </a:cxn>
              <a:cxn ang="T8">
                <a:pos x="T4" y="T5"/>
              </a:cxn>
            </a:cxnLst>
            <a:rect l="T9" t="T10" r="T11" b="T12"/>
            <a:pathLst>
              <a:path w="336" h="632">
                <a:moveTo>
                  <a:pt x="0" y="631"/>
                </a:moveTo>
                <a:cubicBezTo>
                  <a:pt x="28" y="526"/>
                  <a:pt x="115" y="0"/>
                  <a:pt x="171" y="0"/>
                </a:cubicBezTo>
                <a:cubicBezTo>
                  <a:pt x="227" y="0"/>
                  <a:pt x="302" y="500"/>
                  <a:pt x="336" y="632"/>
                </a:cubicBezTo>
              </a:path>
            </a:pathLst>
          </a:custGeom>
          <a:noFill/>
          <a:ln w="28575" cmpd="sng">
            <a:solidFill>
              <a:srgbClr val="6600FF"/>
            </a:solidFill>
            <a:round/>
            <a:headEnd/>
            <a:tailEnd/>
          </a:ln>
        </p:spPr>
        <p:txBody>
          <a:bodyPr/>
          <a:lstStyle/>
          <a:p>
            <a:endParaRPr lang="en-US">
              <a:solidFill>
                <a:prstClr val="black"/>
              </a:solidFill>
              <a:cs typeface="Arial" pitchFamily="34" charset="0"/>
            </a:endParaRPr>
          </a:p>
        </p:txBody>
      </p:sp>
      <p:grpSp>
        <p:nvGrpSpPr>
          <p:cNvPr id="2" name="Group 10"/>
          <p:cNvGrpSpPr>
            <a:grpSpLocks/>
          </p:cNvGrpSpPr>
          <p:nvPr/>
        </p:nvGrpSpPr>
        <p:grpSpPr bwMode="auto">
          <a:xfrm rot="-2842455">
            <a:off x="1431925" y="3192463"/>
            <a:ext cx="295275" cy="466725"/>
            <a:chOff x="1938" y="3219"/>
            <a:chExt cx="186" cy="294"/>
          </a:xfrm>
        </p:grpSpPr>
        <p:sp>
          <p:nvSpPr>
            <p:cNvPr id="20511" name="Freeform 11"/>
            <p:cNvSpPr>
              <a:spLocks/>
            </p:cNvSpPr>
            <p:nvPr/>
          </p:nvSpPr>
          <p:spPr bwMode="auto">
            <a:xfrm>
              <a:off x="1945" y="3330"/>
              <a:ext cx="169" cy="182"/>
            </a:xfrm>
            <a:custGeom>
              <a:avLst/>
              <a:gdLst>
                <a:gd name="T0" fmla="*/ 0 w 336"/>
                <a:gd name="T1" fmla="*/ 631 h 632"/>
                <a:gd name="T2" fmla="*/ 171 w 336"/>
                <a:gd name="T3" fmla="*/ 0 h 632"/>
                <a:gd name="T4" fmla="*/ 336 w 336"/>
                <a:gd name="T5" fmla="*/ 632 h 632"/>
                <a:gd name="T6" fmla="*/ 0 60000 65536"/>
                <a:gd name="T7" fmla="*/ 0 60000 65536"/>
                <a:gd name="T8" fmla="*/ 0 60000 65536"/>
                <a:gd name="T9" fmla="*/ 0 w 336"/>
                <a:gd name="T10" fmla="*/ 0 h 632"/>
                <a:gd name="T11" fmla="*/ 336 w 336"/>
                <a:gd name="T12" fmla="*/ 632 h 632"/>
              </a:gdLst>
              <a:ahLst/>
              <a:cxnLst>
                <a:cxn ang="T6">
                  <a:pos x="T0" y="T1"/>
                </a:cxn>
                <a:cxn ang="T7">
                  <a:pos x="T2" y="T3"/>
                </a:cxn>
                <a:cxn ang="T8">
                  <a:pos x="T4" y="T5"/>
                </a:cxn>
              </a:cxnLst>
              <a:rect l="T9" t="T10" r="T11" b="T12"/>
              <a:pathLst>
                <a:path w="336" h="632">
                  <a:moveTo>
                    <a:pt x="0" y="631"/>
                  </a:moveTo>
                  <a:cubicBezTo>
                    <a:pt x="28" y="526"/>
                    <a:pt x="115" y="0"/>
                    <a:pt x="171" y="0"/>
                  </a:cubicBezTo>
                  <a:cubicBezTo>
                    <a:pt x="227" y="0"/>
                    <a:pt x="302" y="500"/>
                    <a:pt x="336" y="632"/>
                  </a:cubicBezTo>
                </a:path>
              </a:pathLst>
            </a:custGeom>
            <a:noFill/>
            <a:ln w="28575" cmpd="sng">
              <a:solidFill>
                <a:srgbClr val="6600FF"/>
              </a:solidFill>
              <a:round/>
              <a:headEnd/>
              <a:tailEnd/>
            </a:ln>
          </p:spPr>
          <p:txBody>
            <a:bodyPr/>
            <a:lstStyle/>
            <a:p>
              <a:endParaRPr lang="en-US">
                <a:solidFill>
                  <a:prstClr val="black"/>
                </a:solidFill>
                <a:cs typeface="Arial" pitchFamily="34" charset="0"/>
              </a:endParaRPr>
            </a:p>
          </p:txBody>
        </p:sp>
        <p:sp>
          <p:nvSpPr>
            <p:cNvPr id="20512" name="Rectangle 12"/>
            <p:cNvSpPr>
              <a:spLocks noChangeArrowheads="1"/>
            </p:cNvSpPr>
            <p:nvPr/>
          </p:nvSpPr>
          <p:spPr bwMode="auto">
            <a:xfrm>
              <a:off x="1938" y="3219"/>
              <a:ext cx="186" cy="294"/>
            </a:xfrm>
            <a:prstGeom prst="rect">
              <a:avLst/>
            </a:prstGeom>
            <a:noFill/>
            <a:ln w="9525">
              <a:noFill/>
              <a:miter lim="800000"/>
              <a:headEnd/>
              <a:tailEnd/>
            </a:ln>
          </p:spPr>
          <p:txBody>
            <a:bodyPr wrap="none" anchor="ctr"/>
            <a:lstStyle/>
            <a:p>
              <a:endParaRPr lang="en-US">
                <a:solidFill>
                  <a:prstClr val="black"/>
                </a:solidFill>
                <a:cs typeface="Arial" pitchFamily="34" charset="0"/>
              </a:endParaRPr>
            </a:p>
          </p:txBody>
        </p:sp>
      </p:grpSp>
      <p:grpSp>
        <p:nvGrpSpPr>
          <p:cNvPr id="3" name="Group 13"/>
          <p:cNvGrpSpPr>
            <a:grpSpLocks/>
          </p:cNvGrpSpPr>
          <p:nvPr/>
        </p:nvGrpSpPr>
        <p:grpSpPr bwMode="auto">
          <a:xfrm rot="2487396">
            <a:off x="3186113" y="3290888"/>
            <a:ext cx="295275" cy="466725"/>
            <a:chOff x="1938" y="3219"/>
            <a:chExt cx="186" cy="294"/>
          </a:xfrm>
        </p:grpSpPr>
        <p:sp>
          <p:nvSpPr>
            <p:cNvPr id="20509" name="Freeform 14"/>
            <p:cNvSpPr>
              <a:spLocks/>
            </p:cNvSpPr>
            <p:nvPr/>
          </p:nvSpPr>
          <p:spPr bwMode="auto">
            <a:xfrm>
              <a:off x="1945" y="3330"/>
              <a:ext cx="169" cy="182"/>
            </a:xfrm>
            <a:custGeom>
              <a:avLst/>
              <a:gdLst>
                <a:gd name="T0" fmla="*/ 0 w 336"/>
                <a:gd name="T1" fmla="*/ 631 h 632"/>
                <a:gd name="T2" fmla="*/ 171 w 336"/>
                <a:gd name="T3" fmla="*/ 0 h 632"/>
                <a:gd name="T4" fmla="*/ 336 w 336"/>
                <a:gd name="T5" fmla="*/ 632 h 632"/>
                <a:gd name="T6" fmla="*/ 0 60000 65536"/>
                <a:gd name="T7" fmla="*/ 0 60000 65536"/>
                <a:gd name="T8" fmla="*/ 0 60000 65536"/>
                <a:gd name="T9" fmla="*/ 0 w 336"/>
                <a:gd name="T10" fmla="*/ 0 h 632"/>
                <a:gd name="T11" fmla="*/ 336 w 336"/>
                <a:gd name="T12" fmla="*/ 632 h 632"/>
              </a:gdLst>
              <a:ahLst/>
              <a:cxnLst>
                <a:cxn ang="T6">
                  <a:pos x="T0" y="T1"/>
                </a:cxn>
                <a:cxn ang="T7">
                  <a:pos x="T2" y="T3"/>
                </a:cxn>
                <a:cxn ang="T8">
                  <a:pos x="T4" y="T5"/>
                </a:cxn>
              </a:cxnLst>
              <a:rect l="T9" t="T10" r="T11" b="T12"/>
              <a:pathLst>
                <a:path w="336" h="632">
                  <a:moveTo>
                    <a:pt x="0" y="631"/>
                  </a:moveTo>
                  <a:cubicBezTo>
                    <a:pt x="28" y="526"/>
                    <a:pt x="115" y="0"/>
                    <a:pt x="171" y="0"/>
                  </a:cubicBezTo>
                  <a:cubicBezTo>
                    <a:pt x="227" y="0"/>
                    <a:pt x="302" y="500"/>
                    <a:pt x="336" y="632"/>
                  </a:cubicBezTo>
                </a:path>
              </a:pathLst>
            </a:custGeom>
            <a:noFill/>
            <a:ln w="28575" cmpd="sng">
              <a:solidFill>
                <a:srgbClr val="6600FF"/>
              </a:solidFill>
              <a:round/>
              <a:headEnd/>
              <a:tailEnd/>
            </a:ln>
          </p:spPr>
          <p:txBody>
            <a:bodyPr/>
            <a:lstStyle/>
            <a:p>
              <a:endParaRPr lang="en-US">
                <a:solidFill>
                  <a:prstClr val="black"/>
                </a:solidFill>
                <a:cs typeface="Arial" pitchFamily="34" charset="0"/>
              </a:endParaRPr>
            </a:p>
          </p:txBody>
        </p:sp>
        <p:sp>
          <p:nvSpPr>
            <p:cNvPr id="20510" name="Rectangle 15"/>
            <p:cNvSpPr>
              <a:spLocks noChangeArrowheads="1"/>
            </p:cNvSpPr>
            <p:nvPr/>
          </p:nvSpPr>
          <p:spPr bwMode="auto">
            <a:xfrm>
              <a:off x="1938" y="3219"/>
              <a:ext cx="186" cy="294"/>
            </a:xfrm>
            <a:prstGeom prst="rect">
              <a:avLst/>
            </a:prstGeom>
            <a:noFill/>
            <a:ln w="9525">
              <a:noFill/>
              <a:miter lim="800000"/>
              <a:headEnd/>
              <a:tailEnd/>
            </a:ln>
          </p:spPr>
          <p:txBody>
            <a:bodyPr wrap="none" anchor="ctr"/>
            <a:lstStyle/>
            <a:p>
              <a:endParaRPr lang="en-US">
                <a:solidFill>
                  <a:prstClr val="black"/>
                </a:solidFill>
                <a:cs typeface="Arial" pitchFamily="34" charset="0"/>
              </a:endParaRPr>
            </a:p>
          </p:txBody>
        </p:sp>
      </p:grpSp>
      <p:graphicFrame>
        <p:nvGraphicFramePr>
          <p:cNvPr id="20482" name="Object 20"/>
          <p:cNvGraphicFramePr>
            <a:graphicFrameLocks noChangeAspect="1"/>
          </p:cNvGraphicFramePr>
          <p:nvPr/>
        </p:nvGraphicFramePr>
        <p:xfrm>
          <a:off x="552450" y="1133475"/>
          <a:ext cx="630238" cy="638175"/>
        </p:xfrm>
        <a:graphic>
          <a:graphicData uri="http://schemas.openxmlformats.org/presentationml/2006/ole">
            <mc:AlternateContent xmlns:mc="http://schemas.openxmlformats.org/markup-compatibility/2006">
              <mc:Choice xmlns:v="urn:schemas-microsoft-com:vml" Requires="v">
                <p:oleObj spid="_x0000_s14342" name="Equation" r:id="rId7" imgW="152280" imgH="164880" progId="Equation.DSMT4">
                  <p:embed/>
                </p:oleObj>
              </mc:Choice>
              <mc:Fallback>
                <p:oleObj name="Equation" r:id="rId7" imgW="152280" imgH="164880" progId="Equation.DSMT4">
                  <p:embed/>
                  <p:pic>
                    <p:nvPicPr>
                      <p:cNvPr id="20482" name="Object 2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2450" y="1133475"/>
                        <a:ext cx="630238" cy="638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485" name="Object 23"/>
          <p:cNvGraphicFramePr>
            <a:graphicFrameLocks noChangeAspect="1"/>
          </p:cNvGraphicFramePr>
          <p:nvPr/>
        </p:nvGraphicFramePr>
        <p:xfrm>
          <a:off x="3435350" y="1236663"/>
          <a:ext cx="630238" cy="588962"/>
        </p:xfrm>
        <a:graphic>
          <a:graphicData uri="http://schemas.openxmlformats.org/presentationml/2006/ole">
            <mc:AlternateContent xmlns:mc="http://schemas.openxmlformats.org/markup-compatibility/2006">
              <mc:Choice xmlns:v="urn:schemas-microsoft-com:vml" Requires="v">
                <p:oleObj spid="_x0000_s14343" name="Equation" r:id="rId9" imgW="152280" imgH="152280" progId="Equation.DSMT4">
                  <p:embed/>
                </p:oleObj>
              </mc:Choice>
              <mc:Fallback>
                <p:oleObj name="Equation" r:id="rId9" imgW="152280" imgH="152280" progId="Equation.DSMT4">
                  <p:embed/>
                  <p:pic>
                    <p:nvPicPr>
                      <p:cNvPr id="20485" name="Object 2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35350" y="1236663"/>
                        <a:ext cx="630238" cy="588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 name="Rectangle 5"/>
          <p:cNvSpPr>
            <a:spLocks noChangeArrowheads="1"/>
          </p:cNvSpPr>
          <p:nvPr/>
        </p:nvSpPr>
        <p:spPr bwMode="auto">
          <a:xfrm>
            <a:off x="-449263" y="-195943"/>
            <a:ext cx="9593263" cy="1408113"/>
          </a:xfrm>
          <a:prstGeom prst="rect">
            <a:avLst/>
          </a:prstGeom>
          <a:noFill/>
          <a:ln w="9525">
            <a:noFill/>
            <a:miter lim="800000"/>
            <a:headEnd/>
            <a:tailEnd/>
          </a:ln>
          <a:effectLst/>
        </p:spPr>
        <p:txBody>
          <a:bodyPr anchor="ctr"/>
          <a:lstStyle/>
          <a:p>
            <a:pPr algn="ctr"/>
            <a:r>
              <a:rPr lang="en-US" sz="1600" b="1" dirty="0">
                <a:solidFill>
                  <a:srgbClr val="0066FF"/>
                </a:solidFill>
                <a:cs typeface="Arial" pitchFamily="34" charset="0"/>
              </a:rPr>
              <a:t/>
            </a:r>
            <a:br>
              <a:rPr lang="en-US" sz="1600" b="1" dirty="0">
                <a:solidFill>
                  <a:srgbClr val="0066FF"/>
                </a:solidFill>
                <a:cs typeface="Arial" pitchFamily="34" charset="0"/>
              </a:rPr>
            </a:br>
            <a:r>
              <a:rPr lang="en-US" sz="2800" b="1" dirty="0" smtClean="0">
                <a:solidFill>
                  <a:srgbClr val="0066FF"/>
                </a:solidFill>
                <a:cs typeface="Arial" pitchFamily="34" charset="0"/>
              </a:rPr>
              <a:t>World-splitter of Tel Aviv University</a:t>
            </a:r>
            <a:endParaRPr lang="en-US" sz="2800" b="1" dirty="0">
              <a:solidFill>
                <a:srgbClr val="0066FF"/>
              </a:solidFill>
              <a:cs typeface="Arial" pitchFamily="34" charset="0"/>
            </a:endParaRPr>
          </a:p>
        </p:txBody>
      </p:sp>
      <p:pic>
        <p:nvPicPr>
          <p:cNvPr id="34" name="Picture 33" descr="Picture2.png"/>
          <p:cNvPicPr>
            <a:picLocks noChangeAspect="1"/>
          </p:cNvPicPr>
          <p:nvPr/>
        </p:nvPicPr>
        <p:blipFill>
          <a:blip r:embed="rId11" cstate="print"/>
          <a:stretch>
            <a:fillRect/>
          </a:stretch>
        </p:blipFill>
        <p:spPr>
          <a:xfrm>
            <a:off x="3529013" y="2924944"/>
            <a:ext cx="5614987" cy="3874101"/>
          </a:xfrm>
          <a:prstGeom prst="rect">
            <a:avLst/>
          </a:prstGeom>
        </p:spPr>
      </p:pic>
    </p:spTree>
    <p:extLst>
      <p:ext uri="{BB962C8B-B14F-4D97-AF65-F5344CB8AC3E}">
        <p14:creationId xmlns:p14="http://schemas.microsoft.com/office/powerpoint/2010/main" val="1231427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1385"/>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4" name="whoosh.wav"/>
                                        </p:tgtEl>
                                      </p:cMediaNode>
                                    </p:audio>
                                  </p:subTnLst>
                                </p:cTn>
                              </p:par>
                              <p:par>
                                <p:cTn id="7" presetID="0" presetClass="path" presetSubtype="0" fill="hold" grpId="1" nodeType="withEffect">
                                  <p:stCondLst>
                                    <p:cond delay="0"/>
                                  </p:stCondLst>
                                  <p:childTnLst>
                                    <p:animMotion origin="layout" path="M -0.04757 0.06875 L 0.06563 -0.08241 " pathEditMode="relative" rAng="0" ptsTypes="AA">
                                      <p:cBhvr>
                                        <p:cTn id="8" dur="1000" fill="hold"/>
                                        <p:tgtEl>
                                          <p:spTgt spid="101385"/>
                                        </p:tgtEl>
                                        <p:attrNameLst>
                                          <p:attrName>ppt_x</p:attrName>
                                          <p:attrName>ppt_y</p:attrName>
                                        </p:attrNameLst>
                                      </p:cBhvr>
                                      <p:rCtr x="5700" y="-7600"/>
                                    </p:animMotion>
                                  </p:childTnLst>
                                  <p:subTnLst>
                                    <p:set>
                                      <p:cBhvr override="childStyle">
                                        <p:cTn dur="1" fill="hold" display="0" masterRel="sameClick" afterEffect="1">
                                          <p:stCondLst>
                                            <p:cond evt="end" delay="0">
                                              <p:tn val="7"/>
                                            </p:cond>
                                          </p:stCondLst>
                                        </p:cTn>
                                        <p:tgtEl>
                                          <p:spTgt spid="101385"/>
                                        </p:tgtEl>
                                        <p:attrNameLst>
                                          <p:attrName>style.visibility</p:attrName>
                                        </p:attrNameLst>
                                      </p:cBhvr>
                                      <p:to>
                                        <p:strVal val="hidden"/>
                                      </p:to>
                                    </p:set>
                                  </p:subTnLst>
                                </p:cTn>
                              </p:par>
                            </p:childTnLst>
                          </p:cTn>
                        </p:par>
                        <p:par>
                          <p:cTn id="9" fill="hold">
                            <p:stCondLst>
                              <p:cond delay="1000"/>
                            </p:stCondLst>
                            <p:childTnLst>
                              <p:par>
                                <p:cTn id="10" presetID="1"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par>
                          <p:cTn id="12" fill="hold">
                            <p:stCondLst>
                              <p:cond delay="1000"/>
                            </p:stCondLst>
                            <p:childTnLst>
                              <p:par>
                                <p:cTn id="13" presetID="0" presetClass="path" presetSubtype="0" fill="hold" nodeType="afterEffect">
                                  <p:stCondLst>
                                    <p:cond delay="0"/>
                                  </p:stCondLst>
                                  <p:childTnLst>
                                    <p:animMotion origin="layout" path="M 0.05191 -0.01042 L 0.21041 -0.21112 " pathEditMode="relative" rAng="0" ptsTypes="AA">
                                      <p:cBhvr>
                                        <p:cTn id="14" dur="1000" fill="hold"/>
                                        <p:tgtEl>
                                          <p:spTgt spid="2"/>
                                        </p:tgtEl>
                                        <p:attrNameLst>
                                          <p:attrName>ppt_x</p:attrName>
                                          <p:attrName>ppt_y</p:attrName>
                                        </p:attrNameLst>
                                      </p:cBhvr>
                                      <p:rCtr x="7900" y="-10000"/>
                                    </p:animMotion>
                                  </p:childTnLst>
                                  <p:subTnLst>
                                    <p:set>
                                      <p:cBhvr override="childStyle">
                                        <p:cTn dur="1" fill="hold" display="0" masterRel="sameClick" afterEffect="1">
                                          <p:stCondLst>
                                            <p:cond evt="end" delay="0">
                                              <p:tn val="13"/>
                                            </p:cond>
                                          </p:stCondLst>
                                        </p:cTn>
                                        <p:tgtEl>
                                          <p:spTgt spid="2"/>
                                        </p:tgtEl>
                                        <p:attrNameLst>
                                          <p:attrName>style.visibility</p:attrName>
                                        </p:attrNameLst>
                                      </p:cBhvr>
                                      <p:to>
                                        <p:strVal val="hidden"/>
                                      </p:to>
                                    </p:set>
                                  </p:sub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0" presetClass="path" presetSubtype="0" fill="hold" nodeType="withEffect">
                                  <p:stCondLst>
                                    <p:cond delay="0"/>
                                  </p:stCondLst>
                                  <p:childTnLst>
                                    <p:animMotion origin="layout" path="M -0.08073 -0.05504 L -0.22309 -0.24445 " pathEditMode="relative" rAng="0" ptsTypes="AA">
                                      <p:cBhvr>
                                        <p:cTn id="18" dur="1000" fill="hold"/>
                                        <p:tgtEl>
                                          <p:spTgt spid="3"/>
                                        </p:tgtEl>
                                        <p:attrNameLst>
                                          <p:attrName>ppt_x</p:attrName>
                                          <p:attrName>ppt_y</p:attrName>
                                        </p:attrNameLst>
                                      </p:cBhvr>
                                      <p:rCtr x="-7100" y="-9500"/>
                                    </p:animMotion>
                                  </p:childTnLst>
                                  <p:subTnLst>
                                    <p:set>
                                      <p:cBhvr override="childStyle">
                                        <p:cTn dur="1" fill="hold" display="0" masterRel="sameClick" afterEffect="1">
                                          <p:stCondLst>
                                            <p:cond evt="end" delay="0">
                                              <p:tn val="17"/>
                                            </p:cond>
                                          </p:stCondLst>
                                        </p:cTn>
                                        <p:tgtEl>
                                          <p:spTgt spid="3"/>
                                        </p:tgtEl>
                                        <p:attrNameLst>
                                          <p:attrName>style.visibility</p:attrName>
                                        </p:attrNameLst>
                                      </p:cBhvr>
                                      <p:to>
                                        <p:strVal val="hidden"/>
                                      </p:to>
                                    </p:set>
                                  </p:subTnLst>
                                </p:cTn>
                              </p:par>
                            </p:childTnLst>
                          </p:cTn>
                        </p:par>
                        <p:par>
                          <p:cTn id="19" fill="hold">
                            <p:stCondLst>
                              <p:cond delay="2000"/>
                            </p:stCondLst>
                            <p:childTnLst>
                              <p:par>
                                <p:cTn id="20" presetID="1" presetClass="entr" presetSubtype="0" fill="hold" nodeType="afterEffect">
                                  <p:stCondLst>
                                    <p:cond delay="0"/>
                                  </p:stCondLst>
                                  <p:childTnLst>
                                    <p:set>
                                      <p:cBhvr>
                                        <p:cTn id="21" dur="1" fill="hold">
                                          <p:stCondLst>
                                            <p:cond delay="499"/>
                                          </p:stCondLst>
                                        </p:cTn>
                                        <p:tgtEl>
                                          <p:spTgt spid="101381"/>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5"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85" grpId="0" animBg="1"/>
      <p:bldP spid="101385"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6" name="Rectangle 2"/>
          <p:cNvSpPr>
            <a:spLocks noChangeArrowheads="1"/>
          </p:cNvSpPr>
          <p:nvPr/>
        </p:nvSpPr>
        <p:spPr bwMode="auto">
          <a:xfrm rot="5400000">
            <a:off x="1907381" y="3226594"/>
            <a:ext cx="1039813" cy="161925"/>
          </a:xfrm>
          <a:prstGeom prst="rect">
            <a:avLst/>
          </a:prstGeom>
          <a:solidFill>
            <a:srgbClr val="CCFFFF">
              <a:alpha val="56078"/>
            </a:srgbClr>
          </a:solidFill>
          <a:ln w="9525">
            <a:solidFill>
              <a:srgbClr val="000000"/>
            </a:solidFill>
            <a:miter lim="800000"/>
            <a:headEnd/>
            <a:tailEnd/>
          </a:ln>
        </p:spPr>
        <p:txBody>
          <a:bodyPr/>
          <a:lstStyle/>
          <a:p>
            <a:endParaRPr lang="en-US">
              <a:solidFill>
                <a:prstClr val="black"/>
              </a:solidFill>
              <a:cs typeface="Arial" pitchFamily="34" charset="0"/>
            </a:endParaRPr>
          </a:p>
        </p:txBody>
      </p:sp>
      <p:sp>
        <p:nvSpPr>
          <p:cNvPr id="20487" name="AutoShape 3"/>
          <p:cNvSpPr>
            <a:spLocks noChangeArrowheads="1"/>
          </p:cNvSpPr>
          <p:nvPr/>
        </p:nvSpPr>
        <p:spPr bwMode="auto">
          <a:xfrm rot="-2251771">
            <a:off x="3525838" y="1868488"/>
            <a:ext cx="366712" cy="457200"/>
          </a:xfrm>
          <a:prstGeom prst="flowChartDelay">
            <a:avLst/>
          </a:prstGeom>
          <a:solidFill>
            <a:srgbClr val="FF6600"/>
          </a:solidFill>
          <a:ln w="9525">
            <a:solidFill>
              <a:srgbClr val="000000"/>
            </a:solidFill>
            <a:miter lim="800000"/>
            <a:headEnd/>
            <a:tailEnd/>
          </a:ln>
        </p:spPr>
        <p:txBody>
          <a:bodyPr/>
          <a:lstStyle/>
          <a:p>
            <a:endParaRPr lang="en-US">
              <a:solidFill>
                <a:prstClr val="black"/>
              </a:solidFill>
              <a:cs typeface="Arial" pitchFamily="34" charset="0"/>
            </a:endParaRPr>
          </a:p>
        </p:txBody>
      </p:sp>
      <p:sp>
        <p:nvSpPr>
          <p:cNvPr id="20488" name="Text Box 4"/>
          <p:cNvSpPr txBox="1">
            <a:spLocks noChangeArrowheads="1"/>
          </p:cNvSpPr>
          <p:nvPr/>
        </p:nvSpPr>
        <p:spPr bwMode="auto">
          <a:xfrm>
            <a:off x="4525963" y="3768725"/>
            <a:ext cx="569912" cy="835025"/>
          </a:xfrm>
          <a:prstGeom prst="rect">
            <a:avLst/>
          </a:prstGeom>
          <a:noFill/>
          <a:ln w="9525">
            <a:noFill/>
            <a:miter lim="800000"/>
            <a:headEnd/>
            <a:tailEnd/>
          </a:ln>
        </p:spPr>
        <p:txBody>
          <a:bodyPr/>
          <a:lstStyle/>
          <a:p>
            <a:pPr algn="ctr" rtl="1"/>
            <a:endParaRPr lang="en-US">
              <a:solidFill>
                <a:prstClr val="black"/>
              </a:solidFill>
              <a:cs typeface="Arial" pitchFamily="34" charset="0"/>
            </a:endParaRPr>
          </a:p>
        </p:txBody>
      </p:sp>
      <p:sp>
        <p:nvSpPr>
          <p:cNvPr id="20490" name="PC"/>
          <p:cNvSpPr>
            <a:spLocks noEditPoints="1" noChangeArrowheads="1"/>
          </p:cNvSpPr>
          <p:nvPr/>
        </p:nvSpPr>
        <p:spPr bwMode="auto">
          <a:xfrm rot="-8207175">
            <a:off x="630238" y="4392613"/>
            <a:ext cx="811212" cy="585787"/>
          </a:xfrm>
          <a:custGeom>
            <a:avLst/>
            <a:gdLst>
              <a:gd name="T0" fmla="*/ 0 w 21600"/>
              <a:gd name="T1" fmla="*/ 0 h 21600"/>
              <a:gd name="T2" fmla="*/ 405606 w 21600"/>
              <a:gd name="T3" fmla="*/ 0 h 21600"/>
              <a:gd name="T4" fmla="*/ 811212 w 21600"/>
              <a:gd name="T5" fmla="*/ 0 h 21600"/>
              <a:gd name="T6" fmla="*/ 811212 w 21600"/>
              <a:gd name="T7" fmla="*/ 292894 h 21600"/>
              <a:gd name="T8" fmla="*/ 405606 w 21600"/>
              <a:gd name="T9" fmla="*/ 585787 h 21600"/>
              <a:gd name="T10" fmla="*/ 0 w 21600"/>
              <a:gd name="T11" fmla="*/ 292894 h 21600"/>
              <a:gd name="T12" fmla="*/ 0 60000 65536"/>
              <a:gd name="T13" fmla="*/ 0 60000 65536"/>
              <a:gd name="T14" fmla="*/ 0 60000 65536"/>
              <a:gd name="T15" fmla="*/ 0 60000 65536"/>
              <a:gd name="T16" fmla="*/ 0 60000 65536"/>
              <a:gd name="T17" fmla="*/ 0 60000 65536"/>
              <a:gd name="T18" fmla="*/ 2802 w 21600"/>
              <a:gd name="T19" fmla="*/ 3891 h 21600"/>
              <a:gd name="T20" fmla="*/ 19065 w 21600"/>
              <a:gd name="T21" fmla="*/ 14250 h 21600"/>
            </a:gdLst>
            <a:ahLst/>
            <a:cxnLst>
              <a:cxn ang="T12">
                <a:pos x="T0" y="T1"/>
              </a:cxn>
              <a:cxn ang="T13">
                <a:pos x="T2" y="T3"/>
              </a:cxn>
              <a:cxn ang="T14">
                <a:pos x="T4" y="T5"/>
              </a:cxn>
              <a:cxn ang="T15">
                <a:pos x="T6" y="T7"/>
              </a:cxn>
              <a:cxn ang="T16">
                <a:pos x="T8" y="T9"/>
              </a:cxn>
              <a:cxn ang="T17">
                <a:pos x="T10" y="T11"/>
              </a:cxn>
            </a:cxnLst>
            <a:rect l="T18" t="T19" r="T20" b="T21"/>
            <a:pathLst>
              <a:path w="21600" h="21600" extrusionOk="0">
                <a:moveTo>
                  <a:pt x="21600" y="10851"/>
                </a:moveTo>
                <a:lnTo>
                  <a:pt x="21600" y="0"/>
                </a:lnTo>
                <a:lnTo>
                  <a:pt x="10823" y="0"/>
                </a:lnTo>
                <a:lnTo>
                  <a:pt x="0" y="0"/>
                </a:lnTo>
                <a:lnTo>
                  <a:pt x="0" y="10919"/>
                </a:lnTo>
                <a:lnTo>
                  <a:pt x="0" y="19328"/>
                </a:lnTo>
                <a:lnTo>
                  <a:pt x="5924" y="19328"/>
                </a:lnTo>
                <a:lnTo>
                  <a:pt x="6494" y="21600"/>
                </a:lnTo>
                <a:lnTo>
                  <a:pt x="10663" y="21600"/>
                </a:lnTo>
                <a:lnTo>
                  <a:pt x="15334" y="21600"/>
                </a:lnTo>
                <a:lnTo>
                  <a:pt x="15904" y="19328"/>
                </a:lnTo>
                <a:lnTo>
                  <a:pt x="21600" y="19328"/>
                </a:lnTo>
                <a:lnTo>
                  <a:pt x="21600" y="10851"/>
                </a:lnTo>
                <a:close/>
              </a:path>
              <a:path w="21600" h="21600" extrusionOk="0">
                <a:moveTo>
                  <a:pt x="15904" y="19328"/>
                </a:moveTo>
                <a:lnTo>
                  <a:pt x="16861" y="14750"/>
                </a:lnTo>
                <a:lnTo>
                  <a:pt x="19367" y="14750"/>
                </a:lnTo>
                <a:lnTo>
                  <a:pt x="19367" y="3459"/>
                </a:lnTo>
                <a:lnTo>
                  <a:pt x="2461" y="3459"/>
                </a:lnTo>
                <a:lnTo>
                  <a:pt x="2461" y="14750"/>
                </a:lnTo>
                <a:lnTo>
                  <a:pt x="4967" y="14750"/>
                </a:lnTo>
                <a:lnTo>
                  <a:pt x="5924" y="19159"/>
                </a:lnTo>
                <a:moveTo>
                  <a:pt x="15904" y="19328"/>
                </a:moveTo>
                <a:lnTo>
                  <a:pt x="16861" y="14750"/>
                </a:lnTo>
                <a:lnTo>
                  <a:pt x="2461" y="14750"/>
                </a:lnTo>
              </a:path>
            </a:pathLst>
          </a:custGeom>
          <a:solidFill>
            <a:srgbClr val="CC3300"/>
          </a:solidFill>
          <a:ln w="9525">
            <a:solidFill>
              <a:srgbClr val="000000"/>
            </a:solidFill>
            <a:miter lim="800000"/>
            <a:headEnd/>
            <a:tailEnd/>
          </a:ln>
        </p:spPr>
        <p:txBody>
          <a:bodyPr/>
          <a:lstStyle/>
          <a:p>
            <a:endParaRPr lang="en-US">
              <a:solidFill>
                <a:prstClr val="black"/>
              </a:solidFill>
              <a:cs typeface="Arial" pitchFamily="34" charset="0"/>
            </a:endParaRPr>
          </a:p>
        </p:txBody>
      </p:sp>
      <p:sp>
        <p:nvSpPr>
          <p:cNvPr id="20491" name="Line 7"/>
          <p:cNvSpPr>
            <a:spLocks noChangeShapeType="1"/>
          </p:cNvSpPr>
          <p:nvPr/>
        </p:nvSpPr>
        <p:spPr bwMode="auto">
          <a:xfrm flipV="1">
            <a:off x="1238250" y="2220913"/>
            <a:ext cx="2290763" cy="2259012"/>
          </a:xfrm>
          <a:prstGeom prst="line">
            <a:avLst/>
          </a:prstGeom>
          <a:noFill/>
          <a:ln w="9525">
            <a:solidFill>
              <a:srgbClr val="99CC00"/>
            </a:solidFill>
            <a:prstDash val="dash"/>
            <a:round/>
            <a:headEnd/>
            <a:tailEnd/>
          </a:ln>
        </p:spPr>
        <p:txBody>
          <a:bodyPr/>
          <a:lstStyle/>
          <a:p>
            <a:endParaRPr lang="en-US">
              <a:solidFill>
                <a:prstClr val="black"/>
              </a:solidFill>
              <a:cs typeface="Arial" pitchFamily="34" charset="0"/>
            </a:endParaRPr>
          </a:p>
        </p:txBody>
      </p:sp>
      <p:sp>
        <p:nvSpPr>
          <p:cNvPr id="20492" name="Line 8"/>
          <p:cNvSpPr>
            <a:spLocks noChangeShapeType="1"/>
          </p:cNvSpPr>
          <p:nvPr/>
        </p:nvSpPr>
        <p:spPr bwMode="auto">
          <a:xfrm>
            <a:off x="1" y="908720"/>
            <a:ext cx="2425700" cy="2418680"/>
          </a:xfrm>
          <a:prstGeom prst="line">
            <a:avLst/>
          </a:prstGeom>
          <a:noFill/>
          <a:ln w="9525">
            <a:solidFill>
              <a:srgbClr val="99CC00"/>
            </a:solidFill>
            <a:prstDash val="dash"/>
            <a:round/>
            <a:headEnd/>
            <a:tailEnd/>
          </a:ln>
        </p:spPr>
        <p:txBody>
          <a:bodyPr/>
          <a:lstStyle/>
          <a:p>
            <a:endParaRPr lang="en-US">
              <a:solidFill>
                <a:prstClr val="black"/>
              </a:solidFill>
              <a:cs typeface="Arial" pitchFamily="34" charset="0"/>
            </a:endParaRPr>
          </a:p>
        </p:txBody>
      </p:sp>
      <p:sp>
        <p:nvSpPr>
          <p:cNvPr id="101385" name="Freeform 9"/>
          <p:cNvSpPr>
            <a:spLocks/>
          </p:cNvSpPr>
          <p:nvPr/>
        </p:nvSpPr>
        <p:spPr bwMode="auto">
          <a:xfrm rot="-2640546">
            <a:off x="1320800" y="3698875"/>
            <a:ext cx="268288" cy="441325"/>
          </a:xfrm>
          <a:custGeom>
            <a:avLst/>
            <a:gdLst>
              <a:gd name="T0" fmla="*/ 0 w 336"/>
              <a:gd name="T1" fmla="*/ 631 h 632"/>
              <a:gd name="T2" fmla="*/ 171 w 336"/>
              <a:gd name="T3" fmla="*/ 0 h 632"/>
              <a:gd name="T4" fmla="*/ 336 w 336"/>
              <a:gd name="T5" fmla="*/ 632 h 632"/>
              <a:gd name="T6" fmla="*/ 0 60000 65536"/>
              <a:gd name="T7" fmla="*/ 0 60000 65536"/>
              <a:gd name="T8" fmla="*/ 0 60000 65536"/>
              <a:gd name="T9" fmla="*/ 0 w 336"/>
              <a:gd name="T10" fmla="*/ 0 h 632"/>
              <a:gd name="T11" fmla="*/ 336 w 336"/>
              <a:gd name="T12" fmla="*/ 632 h 632"/>
            </a:gdLst>
            <a:ahLst/>
            <a:cxnLst>
              <a:cxn ang="T6">
                <a:pos x="T0" y="T1"/>
              </a:cxn>
              <a:cxn ang="T7">
                <a:pos x="T2" y="T3"/>
              </a:cxn>
              <a:cxn ang="T8">
                <a:pos x="T4" y="T5"/>
              </a:cxn>
            </a:cxnLst>
            <a:rect l="T9" t="T10" r="T11" b="T12"/>
            <a:pathLst>
              <a:path w="336" h="632">
                <a:moveTo>
                  <a:pt x="0" y="631"/>
                </a:moveTo>
                <a:cubicBezTo>
                  <a:pt x="28" y="526"/>
                  <a:pt x="115" y="0"/>
                  <a:pt x="171" y="0"/>
                </a:cubicBezTo>
                <a:cubicBezTo>
                  <a:pt x="227" y="0"/>
                  <a:pt x="302" y="500"/>
                  <a:pt x="336" y="632"/>
                </a:cubicBezTo>
              </a:path>
            </a:pathLst>
          </a:custGeom>
          <a:noFill/>
          <a:ln w="28575" cmpd="sng">
            <a:solidFill>
              <a:srgbClr val="6600FF"/>
            </a:solidFill>
            <a:round/>
            <a:headEnd/>
            <a:tailEnd/>
          </a:ln>
        </p:spPr>
        <p:txBody>
          <a:bodyPr/>
          <a:lstStyle/>
          <a:p>
            <a:endParaRPr lang="en-US">
              <a:solidFill>
                <a:prstClr val="black"/>
              </a:solidFill>
              <a:cs typeface="Arial" pitchFamily="34" charset="0"/>
            </a:endParaRPr>
          </a:p>
        </p:txBody>
      </p:sp>
      <p:grpSp>
        <p:nvGrpSpPr>
          <p:cNvPr id="2" name="Group 10"/>
          <p:cNvGrpSpPr>
            <a:grpSpLocks/>
          </p:cNvGrpSpPr>
          <p:nvPr/>
        </p:nvGrpSpPr>
        <p:grpSpPr bwMode="auto">
          <a:xfrm rot="-2842455">
            <a:off x="1431925" y="3192463"/>
            <a:ext cx="295275" cy="466725"/>
            <a:chOff x="1938" y="3219"/>
            <a:chExt cx="186" cy="294"/>
          </a:xfrm>
        </p:grpSpPr>
        <p:sp>
          <p:nvSpPr>
            <p:cNvPr id="20511" name="Freeform 11"/>
            <p:cNvSpPr>
              <a:spLocks/>
            </p:cNvSpPr>
            <p:nvPr/>
          </p:nvSpPr>
          <p:spPr bwMode="auto">
            <a:xfrm>
              <a:off x="1945" y="3330"/>
              <a:ext cx="169" cy="182"/>
            </a:xfrm>
            <a:custGeom>
              <a:avLst/>
              <a:gdLst>
                <a:gd name="T0" fmla="*/ 0 w 336"/>
                <a:gd name="T1" fmla="*/ 631 h 632"/>
                <a:gd name="T2" fmla="*/ 171 w 336"/>
                <a:gd name="T3" fmla="*/ 0 h 632"/>
                <a:gd name="T4" fmla="*/ 336 w 336"/>
                <a:gd name="T5" fmla="*/ 632 h 632"/>
                <a:gd name="T6" fmla="*/ 0 60000 65536"/>
                <a:gd name="T7" fmla="*/ 0 60000 65536"/>
                <a:gd name="T8" fmla="*/ 0 60000 65536"/>
                <a:gd name="T9" fmla="*/ 0 w 336"/>
                <a:gd name="T10" fmla="*/ 0 h 632"/>
                <a:gd name="T11" fmla="*/ 336 w 336"/>
                <a:gd name="T12" fmla="*/ 632 h 632"/>
              </a:gdLst>
              <a:ahLst/>
              <a:cxnLst>
                <a:cxn ang="T6">
                  <a:pos x="T0" y="T1"/>
                </a:cxn>
                <a:cxn ang="T7">
                  <a:pos x="T2" y="T3"/>
                </a:cxn>
                <a:cxn ang="T8">
                  <a:pos x="T4" y="T5"/>
                </a:cxn>
              </a:cxnLst>
              <a:rect l="T9" t="T10" r="T11" b="T12"/>
              <a:pathLst>
                <a:path w="336" h="632">
                  <a:moveTo>
                    <a:pt x="0" y="631"/>
                  </a:moveTo>
                  <a:cubicBezTo>
                    <a:pt x="28" y="526"/>
                    <a:pt x="115" y="0"/>
                    <a:pt x="171" y="0"/>
                  </a:cubicBezTo>
                  <a:cubicBezTo>
                    <a:pt x="227" y="0"/>
                    <a:pt x="302" y="500"/>
                    <a:pt x="336" y="632"/>
                  </a:cubicBezTo>
                </a:path>
              </a:pathLst>
            </a:custGeom>
            <a:noFill/>
            <a:ln w="28575" cmpd="sng">
              <a:solidFill>
                <a:srgbClr val="6600FF"/>
              </a:solidFill>
              <a:round/>
              <a:headEnd/>
              <a:tailEnd/>
            </a:ln>
          </p:spPr>
          <p:txBody>
            <a:bodyPr/>
            <a:lstStyle/>
            <a:p>
              <a:endParaRPr lang="en-US">
                <a:solidFill>
                  <a:prstClr val="black"/>
                </a:solidFill>
                <a:cs typeface="Arial" pitchFamily="34" charset="0"/>
              </a:endParaRPr>
            </a:p>
          </p:txBody>
        </p:sp>
        <p:sp>
          <p:nvSpPr>
            <p:cNvPr id="20512" name="Rectangle 12"/>
            <p:cNvSpPr>
              <a:spLocks noChangeArrowheads="1"/>
            </p:cNvSpPr>
            <p:nvPr/>
          </p:nvSpPr>
          <p:spPr bwMode="auto">
            <a:xfrm>
              <a:off x="1938" y="3219"/>
              <a:ext cx="186" cy="294"/>
            </a:xfrm>
            <a:prstGeom prst="rect">
              <a:avLst/>
            </a:prstGeom>
            <a:noFill/>
            <a:ln w="9525">
              <a:noFill/>
              <a:miter lim="800000"/>
              <a:headEnd/>
              <a:tailEnd/>
            </a:ln>
          </p:spPr>
          <p:txBody>
            <a:bodyPr wrap="none" anchor="ctr"/>
            <a:lstStyle/>
            <a:p>
              <a:endParaRPr lang="en-US">
                <a:solidFill>
                  <a:prstClr val="black"/>
                </a:solidFill>
                <a:cs typeface="Arial" pitchFamily="34" charset="0"/>
              </a:endParaRPr>
            </a:p>
          </p:txBody>
        </p:sp>
      </p:grpSp>
      <p:grpSp>
        <p:nvGrpSpPr>
          <p:cNvPr id="3" name="Group 13"/>
          <p:cNvGrpSpPr>
            <a:grpSpLocks/>
          </p:cNvGrpSpPr>
          <p:nvPr/>
        </p:nvGrpSpPr>
        <p:grpSpPr bwMode="auto">
          <a:xfrm rot="2487396">
            <a:off x="3186113" y="3290888"/>
            <a:ext cx="295275" cy="466725"/>
            <a:chOff x="1938" y="3219"/>
            <a:chExt cx="186" cy="294"/>
          </a:xfrm>
        </p:grpSpPr>
        <p:sp>
          <p:nvSpPr>
            <p:cNvPr id="20509" name="Freeform 14"/>
            <p:cNvSpPr>
              <a:spLocks/>
            </p:cNvSpPr>
            <p:nvPr/>
          </p:nvSpPr>
          <p:spPr bwMode="auto">
            <a:xfrm>
              <a:off x="1945" y="3330"/>
              <a:ext cx="169" cy="182"/>
            </a:xfrm>
            <a:custGeom>
              <a:avLst/>
              <a:gdLst>
                <a:gd name="T0" fmla="*/ 0 w 336"/>
                <a:gd name="T1" fmla="*/ 631 h 632"/>
                <a:gd name="T2" fmla="*/ 171 w 336"/>
                <a:gd name="T3" fmla="*/ 0 h 632"/>
                <a:gd name="T4" fmla="*/ 336 w 336"/>
                <a:gd name="T5" fmla="*/ 632 h 632"/>
                <a:gd name="T6" fmla="*/ 0 60000 65536"/>
                <a:gd name="T7" fmla="*/ 0 60000 65536"/>
                <a:gd name="T8" fmla="*/ 0 60000 65536"/>
                <a:gd name="T9" fmla="*/ 0 w 336"/>
                <a:gd name="T10" fmla="*/ 0 h 632"/>
                <a:gd name="T11" fmla="*/ 336 w 336"/>
                <a:gd name="T12" fmla="*/ 632 h 632"/>
              </a:gdLst>
              <a:ahLst/>
              <a:cxnLst>
                <a:cxn ang="T6">
                  <a:pos x="T0" y="T1"/>
                </a:cxn>
                <a:cxn ang="T7">
                  <a:pos x="T2" y="T3"/>
                </a:cxn>
                <a:cxn ang="T8">
                  <a:pos x="T4" y="T5"/>
                </a:cxn>
              </a:cxnLst>
              <a:rect l="T9" t="T10" r="T11" b="T12"/>
              <a:pathLst>
                <a:path w="336" h="632">
                  <a:moveTo>
                    <a:pt x="0" y="631"/>
                  </a:moveTo>
                  <a:cubicBezTo>
                    <a:pt x="28" y="526"/>
                    <a:pt x="115" y="0"/>
                    <a:pt x="171" y="0"/>
                  </a:cubicBezTo>
                  <a:cubicBezTo>
                    <a:pt x="227" y="0"/>
                    <a:pt x="302" y="500"/>
                    <a:pt x="336" y="632"/>
                  </a:cubicBezTo>
                </a:path>
              </a:pathLst>
            </a:custGeom>
            <a:noFill/>
            <a:ln w="28575" cmpd="sng">
              <a:solidFill>
                <a:srgbClr val="6600FF"/>
              </a:solidFill>
              <a:round/>
              <a:headEnd/>
              <a:tailEnd/>
            </a:ln>
          </p:spPr>
          <p:txBody>
            <a:bodyPr/>
            <a:lstStyle/>
            <a:p>
              <a:endParaRPr lang="en-US">
                <a:solidFill>
                  <a:prstClr val="black"/>
                </a:solidFill>
                <a:cs typeface="Arial" pitchFamily="34" charset="0"/>
              </a:endParaRPr>
            </a:p>
          </p:txBody>
        </p:sp>
        <p:sp>
          <p:nvSpPr>
            <p:cNvPr id="20510" name="Rectangle 15"/>
            <p:cNvSpPr>
              <a:spLocks noChangeArrowheads="1"/>
            </p:cNvSpPr>
            <p:nvPr/>
          </p:nvSpPr>
          <p:spPr bwMode="auto">
            <a:xfrm>
              <a:off x="1938" y="3219"/>
              <a:ext cx="186" cy="294"/>
            </a:xfrm>
            <a:prstGeom prst="rect">
              <a:avLst/>
            </a:prstGeom>
            <a:noFill/>
            <a:ln w="9525">
              <a:noFill/>
              <a:miter lim="800000"/>
              <a:headEnd/>
              <a:tailEnd/>
            </a:ln>
          </p:spPr>
          <p:txBody>
            <a:bodyPr wrap="none" anchor="ctr"/>
            <a:lstStyle/>
            <a:p>
              <a:endParaRPr lang="en-US">
                <a:solidFill>
                  <a:prstClr val="black"/>
                </a:solidFill>
                <a:cs typeface="Arial" pitchFamily="34" charset="0"/>
              </a:endParaRPr>
            </a:p>
          </p:txBody>
        </p:sp>
      </p:grpSp>
      <p:graphicFrame>
        <p:nvGraphicFramePr>
          <p:cNvPr id="20482" name="Object 20"/>
          <p:cNvGraphicFramePr>
            <a:graphicFrameLocks noChangeAspect="1"/>
          </p:cNvGraphicFramePr>
          <p:nvPr/>
        </p:nvGraphicFramePr>
        <p:xfrm>
          <a:off x="552450" y="1133475"/>
          <a:ext cx="630238" cy="638175"/>
        </p:xfrm>
        <a:graphic>
          <a:graphicData uri="http://schemas.openxmlformats.org/presentationml/2006/ole">
            <mc:AlternateContent xmlns:mc="http://schemas.openxmlformats.org/markup-compatibility/2006">
              <mc:Choice xmlns:v="urn:schemas-microsoft-com:vml" Requires="v">
                <p:oleObj spid="_x0000_s15366" name="Equation" r:id="rId5" imgW="152280" imgH="164880" progId="Equation.DSMT4">
                  <p:embed/>
                </p:oleObj>
              </mc:Choice>
              <mc:Fallback>
                <p:oleObj name="Equation" r:id="rId5" imgW="152280" imgH="164880" progId="Equation.DSMT4">
                  <p:embed/>
                  <p:pic>
                    <p:nvPicPr>
                      <p:cNvPr id="20482" name="Object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2450" y="1133475"/>
                        <a:ext cx="630238" cy="638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485" name="Object 23"/>
          <p:cNvGraphicFramePr>
            <a:graphicFrameLocks noChangeAspect="1"/>
          </p:cNvGraphicFramePr>
          <p:nvPr/>
        </p:nvGraphicFramePr>
        <p:xfrm>
          <a:off x="3435350" y="1236663"/>
          <a:ext cx="630238" cy="588962"/>
        </p:xfrm>
        <a:graphic>
          <a:graphicData uri="http://schemas.openxmlformats.org/presentationml/2006/ole">
            <mc:AlternateContent xmlns:mc="http://schemas.openxmlformats.org/markup-compatibility/2006">
              <mc:Choice xmlns:v="urn:schemas-microsoft-com:vml" Requires="v">
                <p:oleObj spid="_x0000_s15367" name="Equation" r:id="rId7" imgW="152280" imgH="152280" progId="Equation.DSMT4">
                  <p:embed/>
                </p:oleObj>
              </mc:Choice>
              <mc:Fallback>
                <p:oleObj name="Equation" r:id="rId7" imgW="152280" imgH="152280" progId="Equation.DSMT4">
                  <p:embed/>
                  <p:pic>
                    <p:nvPicPr>
                      <p:cNvPr id="20485" name="Object 2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35350" y="1236663"/>
                        <a:ext cx="630238" cy="588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4" name="Picture 33" descr="Picture2.png"/>
          <p:cNvPicPr>
            <a:picLocks noChangeAspect="1"/>
          </p:cNvPicPr>
          <p:nvPr/>
        </p:nvPicPr>
        <p:blipFill>
          <a:blip r:embed="rId9" cstate="print"/>
          <a:stretch>
            <a:fillRect/>
          </a:stretch>
        </p:blipFill>
        <p:spPr>
          <a:xfrm>
            <a:off x="3529013" y="2924944"/>
            <a:ext cx="5614987" cy="3874101"/>
          </a:xfrm>
          <a:prstGeom prst="rect">
            <a:avLst/>
          </a:prstGeom>
        </p:spPr>
      </p:pic>
      <p:sp>
        <p:nvSpPr>
          <p:cNvPr id="20" name="Rectangle 5"/>
          <p:cNvSpPr>
            <a:spLocks noChangeArrowheads="1"/>
          </p:cNvSpPr>
          <p:nvPr/>
        </p:nvSpPr>
        <p:spPr bwMode="auto">
          <a:xfrm>
            <a:off x="-449263" y="-195943"/>
            <a:ext cx="9593263" cy="1408113"/>
          </a:xfrm>
          <a:prstGeom prst="rect">
            <a:avLst/>
          </a:prstGeom>
          <a:noFill/>
          <a:ln w="9525">
            <a:noFill/>
            <a:miter lim="800000"/>
            <a:headEnd/>
            <a:tailEnd/>
          </a:ln>
          <a:effectLst/>
        </p:spPr>
        <p:txBody>
          <a:bodyPr anchor="ctr"/>
          <a:lstStyle/>
          <a:p>
            <a:pPr algn="ctr"/>
            <a:r>
              <a:rPr lang="en-US" sz="1600" b="1" dirty="0">
                <a:solidFill>
                  <a:srgbClr val="0066FF"/>
                </a:solidFill>
                <a:cs typeface="Arial" pitchFamily="34" charset="0"/>
              </a:rPr>
              <a:t/>
            </a:r>
            <a:br>
              <a:rPr lang="en-US" sz="1600" b="1" dirty="0">
                <a:solidFill>
                  <a:srgbClr val="0066FF"/>
                </a:solidFill>
                <a:cs typeface="Arial" pitchFamily="34" charset="0"/>
              </a:rPr>
            </a:br>
            <a:r>
              <a:rPr lang="en-US" sz="2800" b="1" dirty="0" smtClean="0">
                <a:solidFill>
                  <a:srgbClr val="0066FF"/>
                </a:solidFill>
                <a:cs typeface="Arial" pitchFamily="34" charset="0"/>
              </a:rPr>
              <a:t>World-splitter of Tel Aviv University</a:t>
            </a:r>
            <a:endParaRPr lang="en-US" sz="2800" b="1" dirty="0">
              <a:solidFill>
                <a:srgbClr val="0066FF"/>
              </a:solidFill>
              <a:cs typeface="Arial" pitchFamily="34" charset="0"/>
            </a:endParaRPr>
          </a:p>
        </p:txBody>
      </p:sp>
    </p:spTree>
    <p:extLst>
      <p:ext uri="{BB962C8B-B14F-4D97-AF65-F5344CB8AC3E}">
        <p14:creationId xmlns:p14="http://schemas.microsoft.com/office/powerpoint/2010/main" val="4115376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1385"/>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4" name="whoosh.wav"/>
                                        </p:tgtEl>
                                      </p:cMediaNode>
                                    </p:audio>
                                  </p:subTnLst>
                                </p:cTn>
                              </p:par>
                              <p:par>
                                <p:cTn id="7" presetID="0" presetClass="path" presetSubtype="0" fill="hold" grpId="1" nodeType="withEffect">
                                  <p:stCondLst>
                                    <p:cond delay="0"/>
                                  </p:stCondLst>
                                  <p:childTnLst>
                                    <p:animMotion origin="layout" path="M -0.04757 0.06875 L 0.06563 -0.08241 " pathEditMode="relative" rAng="0" ptsTypes="AA">
                                      <p:cBhvr>
                                        <p:cTn id="8" dur="1000" fill="hold"/>
                                        <p:tgtEl>
                                          <p:spTgt spid="101385"/>
                                        </p:tgtEl>
                                        <p:attrNameLst>
                                          <p:attrName>ppt_x</p:attrName>
                                          <p:attrName>ppt_y</p:attrName>
                                        </p:attrNameLst>
                                      </p:cBhvr>
                                      <p:rCtr x="5700" y="-7600"/>
                                    </p:animMotion>
                                  </p:childTnLst>
                                  <p:subTnLst>
                                    <p:set>
                                      <p:cBhvr override="childStyle">
                                        <p:cTn dur="1" fill="hold" display="0" masterRel="sameClick" afterEffect="1">
                                          <p:stCondLst>
                                            <p:cond evt="end" delay="0">
                                              <p:tn val="7"/>
                                            </p:cond>
                                          </p:stCondLst>
                                        </p:cTn>
                                        <p:tgtEl>
                                          <p:spTgt spid="101385"/>
                                        </p:tgtEl>
                                        <p:attrNameLst>
                                          <p:attrName>style.visibility</p:attrName>
                                        </p:attrNameLst>
                                      </p:cBhvr>
                                      <p:to>
                                        <p:strVal val="hidden"/>
                                      </p:to>
                                    </p:set>
                                  </p:subTnLst>
                                </p:cTn>
                              </p:par>
                            </p:childTnLst>
                          </p:cTn>
                        </p:par>
                        <p:par>
                          <p:cTn id="9" fill="hold">
                            <p:stCondLst>
                              <p:cond delay="1000"/>
                            </p:stCondLst>
                            <p:childTnLst>
                              <p:par>
                                <p:cTn id="10" presetID="1"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par>
                          <p:cTn id="12" fill="hold">
                            <p:stCondLst>
                              <p:cond delay="1000"/>
                            </p:stCondLst>
                            <p:childTnLst>
                              <p:par>
                                <p:cTn id="13" presetID="0" presetClass="path" presetSubtype="0" fill="hold" nodeType="afterEffect">
                                  <p:stCondLst>
                                    <p:cond delay="0"/>
                                  </p:stCondLst>
                                  <p:childTnLst>
                                    <p:animMotion origin="layout" path="M 0.05191 -0.01042 L 0.21041 -0.21112 " pathEditMode="relative" rAng="0" ptsTypes="AA">
                                      <p:cBhvr>
                                        <p:cTn id="14" dur="1000" fill="hold"/>
                                        <p:tgtEl>
                                          <p:spTgt spid="2"/>
                                        </p:tgtEl>
                                        <p:attrNameLst>
                                          <p:attrName>ppt_x</p:attrName>
                                          <p:attrName>ppt_y</p:attrName>
                                        </p:attrNameLst>
                                      </p:cBhvr>
                                      <p:rCtr x="7900" y="-10000"/>
                                    </p:animMotion>
                                  </p:childTnLst>
                                  <p:subTnLst>
                                    <p:set>
                                      <p:cBhvr override="childStyle">
                                        <p:cTn dur="1" fill="hold" display="0" masterRel="sameClick" afterEffect="1">
                                          <p:stCondLst>
                                            <p:cond evt="end" delay="0">
                                              <p:tn val="13"/>
                                            </p:cond>
                                          </p:stCondLst>
                                        </p:cTn>
                                        <p:tgtEl>
                                          <p:spTgt spid="2"/>
                                        </p:tgtEl>
                                        <p:attrNameLst>
                                          <p:attrName>style.visibility</p:attrName>
                                        </p:attrNameLst>
                                      </p:cBhvr>
                                      <p:to>
                                        <p:strVal val="hidden"/>
                                      </p:to>
                                    </p:set>
                                  </p:sub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0" presetClass="path" presetSubtype="0" fill="hold" nodeType="withEffect">
                                  <p:stCondLst>
                                    <p:cond delay="0"/>
                                  </p:stCondLst>
                                  <p:childTnLst>
                                    <p:animMotion origin="layout" path="M -0.08073 -0.05504 L -0.39218 -0.46484 " pathEditMode="relative" rAng="0" ptsTypes="AA">
                                      <p:cBhvr>
                                        <p:cTn id="18" dur="2000" fill="hold"/>
                                        <p:tgtEl>
                                          <p:spTgt spid="3"/>
                                        </p:tgtEl>
                                        <p:attrNameLst>
                                          <p:attrName>ppt_x</p:attrName>
                                          <p:attrName>ppt_y</p:attrName>
                                        </p:attrNameLst>
                                      </p:cBhvr>
                                      <p:rCtr x="-15573" y="-20490"/>
                                    </p:animMotion>
                                  </p:childTnLst>
                                  <p:subTnLst>
                                    <p:set>
                                      <p:cBhvr override="childStyle">
                                        <p:cTn dur="1" fill="hold" display="0" masterRel="sameClick" afterEffect="1">
                                          <p:stCondLst>
                                            <p:cond evt="end" delay="0">
                                              <p:tn val="17"/>
                                            </p:cond>
                                          </p:stCondLst>
                                        </p:cTn>
                                        <p:tgtEl>
                                          <p:spTgt spid="3"/>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85" grpId="0" animBg="1"/>
      <p:bldP spid="101385"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ChangeArrowheads="1"/>
          </p:cNvSpPr>
          <p:nvPr/>
        </p:nvSpPr>
        <p:spPr bwMode="auto">
          <a:xfrm>
            <a:off x="1895475" y="3108325"/>
            <a:ext cx="1039813" cy="161925"/>
          </a:xfrm>
          <a:prstGeom prst="rect">
            <a:avLst/>
          </a:prstGeom>
          <a:solidFill>
            <a:srgbClr val="CCFFFF">
              <a:alpha val="56000"/>
            </a:srgbClr>
          </a:solidFill>
          <a:ln w="9525">
            <a:solidFill>
              <a:srgbClr val="000000"/>
            </a:solidFill>
            <a:miter lim="800000"/>
            <a:headEnd/>
            <a:tailEnd/>
          </a:ln>
        </p:spPr>
        <p:txBody>
          <a:bodyPr/>
          <a:lstStyle/>
          <a:p>
            <a:endParaRPr lang="en-US">
              <a:solidFill>
                <a:prstClr val="black"/>
              </a:solidFill>
              <a:cs typeface="Arial" pitchFamily="34" charset="0"/>
            </a:endParaRPr>
          </a:p>
        </p:txBody>
      </p:sp>
      <p:sp>
        <p:nvSpPr>
          <p:cNvPr id="237571" name="Oval 3"/>
          <p:cNvSpPr>
            <a:spLocks noChangeArrowheads="1"/>
          </p:cNvSpPr>
          <p:nvPr/>
        </p:nvSpPr>
        <p:spPr bwMode="auto">
          <a:xfrm>
            <a:off x="1158875" y="4170363"/>
            <a:ext cx="263525" cy="266700"/>
          </a:xfrm>
          <a:prstGeom prst="ellipse">
            <a:avLst/>
          </a:prstGeom>
          <a:solidFill>
            <a:srgbClr val="FFFF00"/>
          </a:solidFill>
          <a:ln w="9525">
            <a:solidFill>
              <a:srgbClr val="000000"/>
            </a:solidFill>
            <a:round/>
            <a:headEnd/>
            <a:tailEnd/>
          </a:ln>
        </p:spPr>
        <p:txBody>
          <a:bodyPr/>
          <a:lstStyle/>
          <a:p>
            <a:endParaRPr lang="en-US">
              <a:solidFill>
                <a:prstClr val="black"/>
              </a:solidFill>
              <a:cs typeface="Arial" pitchFamily="34" charset="0"/>
            </a:endParaRPr>
          </a:p>
        </p:txBody>
      </p:sp>
      <p:sp>
        <p:nvSpPr>
          <p:cNvPr id="237572" name="Text Box 4"/>
          <p:cNvSpPr txBox="1">
            <a:spLocks noChangeArrowheads="1"/>
          </p:cNvSpPr>
          <p:nvPr/>
        </p:nvSpPr>
        <p:spPr bwMode="auto">
          <a:xfrm>
            <a:off x="4022725" y="1982788"/>
            <a:ext cx="628650" cy="835025"/>
          </a:xfrm>
          <a:prstGeom prst="rect">
            <a:avLst/>
          </a:prstGeom>
          <a:noFill/>
          <a:ln w="9525">
            <a:noFill/>
            <a:miter lim="800000"/>
            <a:headEnd/>
            <a:tailEnd/>
          </a:ln>
        </p:spPr>
        <p:txBody>
          <a:bodyPr/>
          <a:lstStyle/>
          <a:p>
            <a:pPr algn="ctr" rtl="1"/>
            <a:endParaRPr lang="en-US">
              <a:solidFill>
                <a:prstClr val="black"/>
              </a:solidFill>
              <a:cs typeface="Arial" pitchFamily="34" charset="0"/>
            </a:endParaRPr>
          </a:p>
        </p:txBody>
      </p:sp>
      <p:sp>
        <p:nvSpPr>
          <p:cNvPr id="237573" name="Text Box 5"/>
          <p:cNvSpPr txBox="1">
            <a:spLocks noChangeArrowheads="1"/>
          </p:cNvSpPr>
          <p:nvPr/>
        </p:nvSpPr>
        <p:spPr bwMode="auto">
          <a:xfrm>
            <a:off x="4022725" y="4195763"/>
            <a:ext cx="569913" cy="835025"/>
          </a:xfrm>
          <a:prstGeom prst="rect">
            <a:avLst/>
          </a:prstGeom>
          <a:noFill/>
          <a:ln w="9525">
            <a:noFill/>
            <a:miter lim="800000"/>
            <a:headEnd/>
            <a:tailEnd/>
          </a:ln>
        </p:spPr>
        <p:txBody>
          <a:bodyPr/>
          <a:lstStyle/>
          <a:p>
            <a:pPr algn="ctr" rtl="1"/>
            <a:endParaRPr lang="en-US">
              <a:solidFill>
                <a:prstClr val="black"/>
              </a:solidFill>
              <a:cs typeface="Arial" pitchFamily="34" charset="0"/>
            </a:endParaRPr>
          </a:p>
        </p:txBody>
      </p:sp>
      <p:sp>
        <p:nvSpPr>
          <p:cNvPr id="237575" name="AutoShape 7"/>
          <p:cNvSpPr>
            <a:spLocks noChangeArrowheads="1"/>
          </p:cNvSpPr>
          <p:nvPr/>
        </p:nvSpPr>
        <p:spPr bwMode="auto">
          <a:xfrm rot="-2251771">
            <a:off x="3563938" y="1654175"/>
            <a:ext cx="366712" cy="457200"/>
          </a:xfrm>
          <a:prstGeom prst="flowChartDelay">
            <a:avLst/>
          </a:prstGeom>
          <a:solidFill>
            <a:srgbClr val="FF6600"/>
          </a:solidFill>
          <a:ln w="9525">
            <a:solidFill>
              <a:srgbClr val="000000"/>
            </a:solidFill>
            <a:miter lim="800000"/>
            <a:headEnd/>
            <a:tailEnd/>
          </a:ln>
        </p:spPr>
        <p:txBody>
          <a:bodyPr/>
          <a:lstStyle/>
          <a:p>
            <a:endParaRPr lang="en-US">
              <a:solidFill>
                <a:prstClr val="black"/>
              </a:solidFill>
              <a:cs typeface="Arial" pitchFamily="34" charset="0"/>
            </a:endParaRPr>
          </a:p>
        </p:txBody>
      </p:sp>
      <p:sp>
        <p:nvSpPr>
          <p:cNvPr id="237576" name="AutoShape 8"/>
          <p:cNvSpPr>
            <a:spLocks noChangeArrowheads="1"/>
          </p:cNvSpPr>
          <p:nvPr/>
        </p:nvSpPr>
        <p:spPr bwMode="auto">
          <a:xfrm rot="2594656" flipV="1">
            <a:off x="3671888" y="4343400"/>
            <a:ext cx="363537" cy="457200"/>
          </a:xfrm>
          <a:prstGeom prst="flowChartDelay">
            <a:avLst/>
          </a:prstGeom>
          <a:solidFill>
            <a:srgbClr val="FF6600"/>
          </a:solidFill>
          <a:ln w="9525">
            <a:solidFill>
              <a:srgbClr val="000000"/>
            </a:solidFill>
            <a:miter lim="800000"/>
            <a:headEnd/>
            <a:tailEnd/>
          </a:ln>
        </p:spPr>
        <p:txBody>
          <a:bodyPr/>
          <a:lstStyle/>
          <a:p>
            <a:endParaRPr lang="en-US">
              <a:solidFill>
                <a:prstClr val="black"/>
              </a:solidFill>
              <a:cs typeface="Arial" pitchFamily="34" charset="0"/>
            </a:endParaRPr>
          </a:p>
        </p:txBody>
      </p:sp>
      <p:sp>
        <p:nvSpPr>
          <p:cNvPr id="237577" name="Text Box 9"/>
          <p:cNvSpPr txBox="1">
            <a:spLocks noChangeArrowheads="1"/>
          </p:cNvSpPr>
          <p:nvPr/>
        </p:nvSpPr>
        <p:spPr bwMode="auto">
          <a:xfrm>
            <a:off x="7015163" y="1554163"/>
            <a:ext cx="628650" cy="835025"/>
          </a:xfrm>
          <a:prstGeom prst="rect">
            <a:avLst/>
          </a:prstGeom>
          <a:noFill/>
          <a:ln w="9525">
            <a:noFill/>
            <a:miter lim="800000"/>
            <a:headEnd/>
            <a:tailEnd/>
          </a:ln>
        </p:spPr>
        <p:txBody>
          <a:bodyPr/>
          <a:lstStyle/>
          <a:p>
            <a:pPr algn="ctr" rtl="1"/>
            <a:endParaRPr lang="en-US">
              <a:solidFill>
                <a:prstClr val="black"/>
              </a:solidFill>
              <a:cs typeface="Arial" pitchFamily="34" charset="0"/>
            </a:endParaRPr>
          </a:p>
        </p:txBody>
      </p:sp>
      <p:sp>
        <p:nvSpPr>
          <p:cNvPr id="237578" name="Text Box 10"/>
          <p:cNvSpPr txBox="1">
            <a:spLocks noChangeArrowheads="1"/>
          </p:cNvSpPr>
          <p:nvPr/>
        </p:nvSpPr>
        <p:spPr bwMode="auto">
          <a:xfrm>
            <a:off x="7015163" y="3159125"/>
            <a:ext cx="569912" cy="835025"/>
          </a:xfrm>
          <a:prstGeom prst="rect">
            <a:avLst/>
          </a:prstGeom>
          <a:noFill/>
          <a:ln w="9525">
            <a:noFill/>
            <a:miter lim="800000"/>
            <a:headEnd/>
            <a:tailEnd/>
          </a:ln>
        </p:spPr>
        <p:txBody>
          <a:bodyPr/>
          <a:lstStyle/>
          <a:p>
            <a:pPr algn="ctr" rtl="1"/>
            <a:endParaRPr lang="en-US">
              <a:solidFill>
                <a:prstClr val="black"/>
              </a:solidFill>
              <a:cs typeface="Arial" pitchFamily="34" charset="0"/>
            </a:endParaRPr>
          </a:p>
        </p:txBody>
      </p:sp>
      <p:pic>
        <p:nvPicPr>
          <p:cNvPr id="237582" name="Picture 14" descr="j0247430"/>
          <p:cNvPicPr>
            <a:picLocks noChangeAspect="1" noChangeArrowheads="1"/>
          </p:cNvPicPr>
          <p:nvPr/>
        </p:nvPicPr>
        <p:blipFill>
          <a:blip r:embed="rId6" cstate="print"/>
          <a:srcRect/>
          <a:stretch>
            <a:fillRect/>
          </a:stretch>
        </p:blipFill>
        <p:spPr bwMode="auto">
          <a:xfrm>
            <a:off x="3608388" y="1514475"/>
            <a:ext cx="473075" cy="569913"/>
          </a:xfrm>
          <a:prstGeom prst="rect">
            <a:avLst/>
          </a:prstGeom>
          <a:noFill/>
        </p:spPr>
      </p:pic>
      <p:sp>
        <p:nvSpPr>
          <p:cNvPr id="237583" name="Oval 15"/>
          <p:cNvSpPr>
            <a:spLocks noChangeArrowheads="1"/>
          </p:cNvSpPr>
          <p:nvPr/>
        </p:nvSpPr>
        <p:spPr bwMode="auto">
          <a:xfrm>
            <a:off x="2265363" y="3087688"/>
            <a:ext cx="263525" cy="255587"/>
          </a:xfrm>
          <a:prstGeom prst="ellipse">
            <a:avLst/>
          </a:prstGeom>
          <a:solidFill>
            <a:srgbClr val="FFFFCC"/>
          </a:solidFill>
          <a:ln w="9525">
            <a:solidFill>
              <a:srgbClr val="000000"/>
            </a:solidFill>
            <a:round/>
            <a:headEnd/>
            <a:tailEnd/>
          </a:ln>
        </p:spPr>
        <p:txBody>
          <a:bodyPr/>
          <a:lstStyle/>
          <a:p>
            <a:endParaRPr lang="en-US">
              <a:solidFill>
                <a:prstClr val="black"/>
              </a:solidFill>
              <a:cs typeface="Arial" pitchFamily="34" charset="0"/>
            </a:endParaRPr>
          </a:p>
        </p:txBody>
      </p:sp>
      <p:sp>
        <p:nvSpPr>
          <p:cNvPr id="237585" name="PC"/>
          <p:cNvSpPr>
            <a:spLocks noEditPoints="1" noChangeArrowheads="1"/>
          </p:cNvSpPr>
          <p:nvPr/>
        </p:nvSpPr>
        <p:spPr bwMode="auto">
          <a:xfrm rot="34992825">
            <a:off x="619125" y="4273550"/>
            <a:ext cx="811213" cy="585788"/>
          </a:xfrm>
          <a:custGeom>
            <a:avLst/>
            <a:gdLst>
              <a:gd name="T0" fmla="*/ 0 w 21600"/>
              <a:gd name="T1" fmla="*/ 0 h 21600"/>
              <a:gd name="T2" fmla="*/ 10800 w 21600"/>
              <a:gd name="T3" fmla="*/ 0 h 21600"/>
              <a:gd name="T4" fmla="*/ 21600 w 21600"/>
              <a:gd name="T5" fmla="*/ 0 h 21600"/>
              <a:gd name="T6" fmla="*/ 21600 w 21600"/>
              <a:gd name="T7" fmla="*/ 10800 h 21600"/>
              <a:gd name="T8" fmla="*/ 10800 w 21600"/>
              <a:gd name="T9" fmla="*/ 21600 h 21600"/>
              <a:gd name="T10" fmla="*/ 0 w 21600"/>
              <a:gd name="T11" fmla="*/ 10800 h 21600"/>
              <a:gd name="T12" fmla="*/ 2802 w 21600"/>
              <a:gd name="T13" fmla="*/ 3891 h 21600"/>
              <a:gd name="T14" fmla="*/ 19065 w 21600"/>
              <a:gd name="T15" fmla="*/ 14250 h 21600"/>
            </a:gdLst>
            <a:ahLst/>
            <a:cxnLst>
              <a:cxn ang="0">
                <a:pos x="T0" y="T1"/>
              </a:cxn>
              <a:cxn ang="0">
                <a:pos x="T2" y="T3"/>
              </a:cxn>
              <a:cxn ang="0">
                <a:pos x="T4" y="T5"/>
              </a:cxn>
              <a:cxn ang="0">
                <a:pos x="T6" y="T7"/>
              </a:cxn>
              <a:cxn ang="0">
                <a:pos x="T8" y="T9"/>
              </a:cxn>
              <a:cxn ang="0">
                <a:pos x="T10" y="T11"/>
              </a:cxn>
            </a:cxnLst>
            <a:rect l="T12" t="T13" r="T14" b="T15"/>
            <a:pathLst>
              <a:path w="21600" h="21600" extrusionOk="0">
                <a:moveTo>
                  <a:pt x="21600" y="10851"/>
                </a:moveTo>
                <a:lnTo>
                  <a:pt x="21600" y="0"/>
                </a:lnTo>
                <a:lnTo>
                  <a:pt x="10823" y="0"/>
                </a:lnTo>
                <a:lnTo>
                  <a:pt x="0" y="0"/>
                </a:lnTo>
                <a:lnTo>
                  <a:pt x="0" y="10919"/>
                </a:lnTo>
                <a:lnTo>
                  <a:pt x="0" y="19328"/>
                </a:lnTo>
                <a:lnTo>
                  <a:pt x="5924" y="19328"/>
                </a:lnTo>
                <a:lnTo>
                  <a:pt x="6494" y="21600"/>
                </a:lnTo>
                <a:lnTo>
                  <a:pt x="10663" y="21600"/>
                </a:lnTo>
                <a:lnTo>
                  <a:pt x="15334" y="21600"/>
                </a:lnTo>
                <a:lnTo>
                  <a:pt x="15904" y="19328"/>
                </a:lnTo>
                <a:lnTo>
                  <a:pt x="21600" y="19328"/>
                </a:lnTo>
                <a:lnTo>
                  <a:pt x="21600" y="10851"/>
                </a:lnTo>
                <a:close/>
              </a:path>
              <a:path w="21600" h="21600" extrusionOk="0">
                <a:moveTo>
                  <a:pt x="15904" y="19328"/>
                </a:moveTo>
                <a:lnTo>
                  <a:pt x="16861" y="14750"/>
                </a:lnTo>
                <a:lnTo>
                  <a:pt x="19367" y="14750"/>
                </a:lnTo>
                <a:lnTo>
                  <a:pt x="19367" y="3459"/>
                </a:lnTo>
                <a:lnTo>
                  <a:pt x="2461" y="3459"/>
                </a:lnTo>
                <a:lnTo>
                  <a:pt x="2461" y="14750"/>
                </a:lnTo>
                <a:lnTo>
                  <a:pt x="4967" y="14750"/>
                </a:lnTo>
                <a:lnTo>
                  <a:pt x="5924" y="19159"/>
                </a:lnTo>
                <a:moveTo>
                  <a:pt x="15904" y="19328"/>
                </a:moveTo>
                <a:lnTo>
                  <a:pt x="16861" y="14750"/>
                </a:lnTo>
                <a:lnTo>
                  <a:pt x="2461" y="14750"/>
                </a:lnTo>
              </a:path>
            </a:pathLst>
          </a:custGeom>
          <a:solidFill>
            <a:srgbClr val="CC3300"/>
          </a:solidFill>
          <a:ln w="9525">
            <a:solidFill>
              <a:srgbClr val="000000"/>
            </a:solidFill>
            <a:miter lim="800000"/>
            <a:headEnd/>
            <a:tailEnd/>
          </a:ln>
        </p:spPr>
        <p:txBody>
          <a:bodyPr/>
          <a:lstStyle/>
          <a:p>
            <a:endParaRPr lang="en-US">
              <a:solidFill>
                <a:prstClr val="black"/>
              </a:solidFill>
              <a:cs typeface="Arial" pitchFamily="34" charset="0"/>
            </a:endParaRPr>
          </a:p>
        </p:txBody>
      </p:sp>
      <p:sp>
        <p:nvSpPr>
          <p:cNvPr id="237586" name="Line 18"/>
          <p:cNvSpPr>
            <a:spLocks noChangeShapeType="1"/>
          </p:cNvSpPr>
          <p:nvPr/>
        </p:nvSpPr>
        <p:spPr bwMode="auto">
          <a:xfrm flipV="1">
            <a:off x="1227138" y="1755775"/>
            <a:ext cx="2616200" cy="2605088"/>
          </a:xfrm>
          <a:prstGeom prst="line">
            <a:avLst/>
          </a:prstGeom>
          <a:noFill/>
          <a:ln w="9525">
            <a:solidFill>
              <a:srgbClr val="99CC00"/>
            </a:solidFill>
            <a:prstDash val="dash"/>
            <a:round/>
            <a:headEnd/>
            <a:tailEnd/>
          </a:ln>
          <a:effectLst/>
        </p:spPr>
        <p:txBody>
          <a:bodyPr/>
          <a:lstStyle/>
          <a:p>
            <a:endParaRPr lang="en-US">
              <a:solidFill>
                <a:prstClr val="black"/>
              </a:solidFill>
              <a:cs typeface="Arial" pitchFamily="34" charset="0"/>
            </a:endParaRPr>
          </a:p>
        </p:txBody>
      </p:sp>
      <p:sp>
        <p:nvSpPr>
          <p:cNvPr id="237589" name="Line 21"/>
          <p:cNvSpPr>
            <a:spLocks noChangeShapeType="1"/>
          </p:cNvSpPr>
          <p:nvPr/>
        </p:nvSpPr>
        <p:spPr bwMode="auto">
          <a:xfrm>
            <a:off x="2392363" y="3197225"/>
            <a:ext cx="1350962" cy="1327150"/>
          </a:xfrm>
          <a:prstGeom prst="line">
            <a:avLst/>
          </a:prstGeom>
          <a:noFill/>
          <a:ln w="9525">
            <a:solidFill>
              <a:srgbClr val="99CC00"/>
            </a:solidFill>
            <a:prstDash val="dash"/>
            <a:round/>
            <a:headEnd/>
            <a:tailEnd/>
          </a:ln>
          <a:effectLst/>
        </p:spPr>
        <p:txBody>
          <a:bodyPr/>
          <a:lstStyle/>
          <a:p>
            <a:endParaRPr lang="en-US">
              <a:solidFill>
                <a:prstClr val="black"/>
              </a:solidFill>
              <a:cs typeface="Arial" pitchFamily="34" charset="0"/>
            </a:endParaRPr>
          </a:p>
        </p:txBody>
      </p:sp>
      <p:sp>
        <p:nvSpPr>
          <p:cNvPr id="237590" name="Oval 22"/>
          <p:cNvSpPr>
            <a:spLocks noChangeArrowheads="1"/>
          </p:cNvSpPr>
          <p:nvPr/>
        </p:nvSpPr>
        <p:spPr bwMode="auto">
          <a:xfrm>
            <a:off x="2444750" y="3267075"/>
            <a:ext cx="263525" cy="255588"/>
          </a:xfrm>
          <a:prstGeom prst="ellipse">
            <a:avLst/>
          </a:prstGeom>
          <a:solidFill>
            <a:srgbClr val="FFFFCC"/>
          </a:solidFill>
          <a:ln w="9525">
            <a:solidFill>
              <a:srgbClr val="000000"/>
            </a:solidFill>
            <a:round/>
            <a:headEnd/>
            <a:tailEnd/>
          </a:ln>
        </p:spPr>
        <p:txBody>
          <a:bodyPr/>
          <a:lstStyle/>
          <a:p>
            <a:endParaRPr lang="en-US">
              <a:solidFill>
                <a:prstClr val="black"/>
              </a:solidFill>
              <a:cs typeface="Arial" pitchFamily="34" charset="0"/>
            </a:endParaRPr>
          </a:p>
        </p:txBody>
      </p:sp>
      <p:sp>
        <p:nvSpPr>
          <p:cNvPr id="17" name="Text Box 74"/>
          <p:cNvSpPr txBox="1">
            <a:spLocks noChangeArrowheads="1"/>
          </p:cNvSpPr>
          <p:nvPr/>
        </p:nvSpPr>
        <p:spPr bwMode="auto">
          <a:xfrm>
            <a:off x="1609725" y="174160"/>
            <a:ext cx="6124575" cy="769441"/>
          </a:xfrm>
          <a:prstGeom prst="rect">
            <a:avLst/>
          </a:prstGeom>
          <a:noFill/>
          <a:ln w="31750">
            <a:noFill/>
            <a:miter lim="800000"/>
            <a:headEnd/>
            <a:tailEnd/>
          </a:ln>
          <a:effectLst/>
        </p:spPr>
        <p:txBody>
          <a:bodyPr wrap="square">
            <a:spAutoFit/>
          </a:bodyPr>
          <a:lstStyle/>
          <a:p>
            <a:r>
              <a:rPr lang="en-US" sz="4400" b="1" dirty="0" smtClean="0">
                <a:solidFill>
                  <a:srgbClr val="0000FF"/>
                </a:solidFill>
                <a:cs typeface="Arial" pitchFamily="34" charset="0"/>
              </a:rPr>
              <a:t> Two worlds universe </a:t>
            </a:r>
            <a:endParaRPr lang="en-US" sz="4400" b="1" dirty="0">
              <a:solidFill>
                <a:srgbClr val="0000FF"/>
              </a:solidFill>
              <a:latin typeface="Times New Roman" pitchFamily="18" charset="0"/>
              <a:cs typeface="Arial" pitchFamily="34" charset="0"/>
            </a:endParaRPr>
          </a:p>
        </p:txBody>
      </p:sp>
      <p:pic>
        <p:nvPicPr>
          <p:cNvPr id="18" name="Picture 14" descr="j0247430"/>
          <p:cNvPicPr>
            <a:picLocks noChangeAspect="1" noChangeArrowheads="1"/>
          </p:cNvPicPr>
          <p:nvPr/>
        </p:nvPicPr>
        <p:blipFill>
          <a:blip r:embed="rId6" cstate="print"/>
          <a:srcRect/>
          <a:stretch>
            <a:fillRect/>
          </a:stretch>
        </p:blipFill>
        <p:spPr bwMode="auto">
          <a:xfrm>
            <a:off x="3760788" y="4086225"/>
            <a:ext cx="473075" cy="569913"/>
          </a:xfrm>
          <a:prstGeom prst="rect">
            <a:avLst/>
          </a:prstGeom>
          <a:noFill/>
        </p:spPr>
      </p:pic>
      <p:graphicFrame>
        <p:nvGraphicFramePr>
          <p:cNvPr id="203778" name="Object 2"/>
          <p:cNvGraphicFramePr>
            <a:graphicFrameLocks noChangeAspect="1"/>
          </p:cNvGraphicFramePr>
          <p:nvPr/>
        </p:nvGraphicFramePr>
        <p:xfrm>
          <a:off x="3981450" y="1971675"/>
          <a:ext cx="630238" cy="638175"/>
        </p:xfrm>
        <a:graphic>
          <a:graphicData uri="http://schemas.openxmlformats.org/presentationml/2006/ole">
            <mc:AlternateContent xmlns:mc="http://schemas.openxmlformats.org/markup-compatibility/2006">
              <mc:Choice xmlns:v="urn:schemas-microsoft-com:vml" Requires="v">
                <p:oleObj spid="_x0000_s16390" name="Equation" r:id="rId7" imgW="152280" imgH="164880" progId="Equation.DSMT4">
                  <p:embed/>
                </p:oleObj>
              </mc:Choice>
              <mc:Fallback>
                <p:oleObj name="Equation" r:id="rId7" imgW="152280" imgH="164880" progId="Equation.DSMT4">
                  <p:embed/>
                  <p:pic>
                    <p:nvPicPr>
                      <p:cNvPr id="203778"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81450" y="1971675"/>
                        <a:ext cx="630238" cy="638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3779" name="Object 3"/>
          <p:cNvGraphicFramePr>
            <a:graphicFrameLocks noChangeAspect="1"/>
          </p:cNvGraphicFramePr>
          <p:nvPr/>
        </p:nvGraphicFramePr>
        <p:xfrm>
          <a:off x="4057650" y="4741863"/>
          <a:ext cx="630238" cy="588962"/>
        </p:xfrm>
        <a:graphic>
          <a:graphicData uri="http://schemas.openxmlformats.org/presentationml/2006/ole">
            <mc:AlternateContent xmlns:mc="http://schemas.openxmlformats.org/markup-compatibility/2006">
              <mc:Choice xmlns:v="urn:schemas-microsoft-com:vml" Requires="v">
                <p:oleObj spid="_x0000_s16391" name="Equation" r:id="rId9" imgW="152280" imgH="152280" progId="Equation.DSMT4">
                  <p:embed/>
                </p:oleObj>
              </mc:Choice>
              <mc:Fallback>
                <p:oleObj name="Equation" r:id="rId9" imgW="152280" imgH="152280" progId="Equation.DSMT4">
                  <p:embed/>
                  <p:pic>
                    <p:nvPicPr>
                      <p:cNvPr id="203779" name="Object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57650" y="4741863"/>
                        <a:ext cx="630238" cy="588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829711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7571"/>
                                        </p:tgtEl>
                                        <p:attrNameLst>
                                          <p:attrName>style.visibility</p:attrName>
                                        </p:attrNameLst>
                                      </p:cBhvr>
                                      <p:to>
                                        <p:strVal val="visible"/>
                                      </p:to>
                                    </p:set>
                                  </p:childTnLst>
                                </p:cTn>
                              </p:par>
                              <p:par>
                                <p:cTn id="7" presetID="0" presetClass="path" presetSubtype="0" fill="hold" grpId="1" nodeType="withEffect">
                                  <p:stCondLst>
                                    <p:cond delay="0"/>
                                  </p:stCondLst>
                                  <p:childTnLst>
                                    <p:animMotion origin="layout" path="M -0.00121 0.00092 L 0.11788 -0.15588 " pathEditMode="relative" rAng="0" ptsTypes="AA">
                                      <p:cBhvr>
                                        <p:cTn id="8" dur="1000" fill="hold"/>
                                        <p:tgtEl>
                                          <p:spTgt spid="237571"/>
                                        </p:tgtEl>
                                        <p:attrNameLst>
                                          <p:attrName>ppt_x</p:attrName>
                                          <p:attrName>ppt_y</p:attrName>
                                        </p:attrNameLst>
                                      </p:cBhvr>
                                      <p:rCtr x="6000" y="-7800"/>
                                    </p:animMotion>
                                  </p:childTnLst>
                                  <p:subTnLst>
                                    <p:set>
                                      <p:cBhvr override="childStyle">
                                        <p:cTn dur="1" fill="hold" display="0" masterRel="sameClick" afterEffect="1">
                                          <p:stCondLst>
                                            <p:cond evt="end" delay="0">
                                              <p:tn val="7"/>
                                            </p:cond>
                                          </p:stCondLst>
                                        </p:cTn>
                                        <p:tgtEl>
                                          <p:spTgt spid="237571"/>
                                        </p:tgtEl>
                                        <p:attrNameLst>
                                          <p:attrName>style.visibility</p:attrName>
                                        </p:attrNameLst>
                                      </p:cBhvr>
                                      <p:to>
                                        <p:strVal val="hidden"/>
                                      </p:to>
                                    </p:set>
                                    <p:audio>
                                      <p:cMediaNode>
                                        <p:cTn display="0" masterRel="sameClick">
                                          <p:stCondLst>
                                            <p:cond evt="begin" delay="0">
                                              <p:tn val="7"/>
                                            </p:cond>
                                          </p:stCondLst>
                                          <p:endCondLst>
                                            <p:cond evt="onStopAudio" delay="0">
                                              <p:tgtEl>
                                                <p:sldTgt/>
                                              </p:tgtEl>
                                            </p:cond>
                                          </p:endCondLst>
                                        </p:cTn>
                                        <p:tgtEl>
                                          <p:sndTgt r:embed="rId4" name="whoosh.wav"/>
                                        </p:tgtEl>
                                      </p:cMediaNode>
                                    </p:audio>
                                  </p:subTnLst>
                                </p:cTn>
                              </p:par>
                            </p:childTnLst>
                          </p:cTn>
                        </p:par>
                        <p:par>
                          <p:cTn id="9" fill="hold">
                            <p:stCondLst>
                              <p:cond delay="1000"/>
                            </p:stCondLst>
                            <p:childTnLst>
                              <p:par>
                                <p:cTn id="10" presetID="1" presetClass="entr" presetSubtype="0" fill="hold" grpId="0" nodeType="afterEffect">
                                  <p:stCondLst>
                                    <p:cond delay="0"/>
                                  </p:stCondLst>
                                  <p:childTnLst>
                                    <p:set>
                                      <p:cBhvr>
                                        <p:cTn id="11" dur="1" fill="hold">
                                          <p:stCondLst>
                                            <p:cond delay="0"/>
                                          </p:stCondLst>
                                        </p:cTn>
                                        <p:tgtEl>
                                          <p:spTgt spid="237583"/>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37590"/>
                                        </p:tgtEl>
                                        <p:attrNameLst>
                                          <p:attrName>style.visibility</p:attrName>
                                        </p:attrNameLst>
                                      </p:cBhvr>
                                      <p:to>
                                        <p:strVal val="visible"/>
                                      </p:to>
                                    </p:set>
                                  </p:childTnLst>
                                </p:cTn>
                              </p:par>
                            </p:childTnLst>
                          </p:cTn>
                        </p:par>
                        <p:par>
                          <p:cTn id="14" fill="hold">
                            <p:stCondLst>
                              <p:cond delay="1000"/>
                            </p:stCondLst>
                            <p:childTnLst>
                              <p:par>
                                <p:cTn id="15" presetID="0" presetClass="path" presetSubtype="0" fill="hold" grpId="1" nodeType="afterEffect">
                                  <p:stCondLst>
                                    <p:cond delay="0"/>
                                  </p:stCondLst>
                                  <p:childTnLst>
                                    <p:animMotion origin="layout" path="M 2.22222E-6 2.59259E-6 L 0.14253 -0.19514 " pathEditMode="relative" rAng="0" ptsTypes="AA">
                                      <p:cBhvr>
                                        <p:cTn id="16" dur="1000" fill="hold"/>
                                        <p:tgtEl>
                                          <p:spTgt spid="237583"/>
                                        </p:tgtEl>
                                        <p:attrNameLst>
                                          <p:attrName>ppt_x</p:attrName>
                                          <p:attrName>ppt_y</p:attrName>
                                        </p:attrNameLst>
                                      </p:cBhvr>
                                      <p:rCtr x="7100" y="-9800"/>
                                    </p:animMotion>
                                  </p:childTnLst>
                                  <p:subTnLst>
                                    <p:set>
                                      <p:cBhvr override="childStyle">
                                        <p:cTn dur="1" fill="hold" display="0" masterRel="sameClick" afterEffect="1">
                                          <p:stCondLst>
                                            <p:cond evt="end" delay="0">
                                              <p:tn val="15"/>
                                            </p:cond>
                                          </p:stCondLst>
                                        </p:cTn>
                                        <p:tgtEl>
                                          <p:spTgt spid="237583"/>
                                        </p:tgtEl>
                                        <p:attrNameLst>
                                          <p:attrName>style.visibility</p:attrName>
                                        </p:attrNameLst>
                                      </p:cBhvr>
                                      <p:to>
                                        <p:strVal val="hidden"/>
                                      </p:to>
                                    </p:set>
                                  </p:subTnLst>
                                </p:cTn>
                              </p:par>
                              <p:par>
                                <p:cTn id="17" presetID="0" presetClass="path" presetSubtype="0" fill="hold" grpId="1" nodeType="withEffect">
                                  <p:stCondLst>
                                    <p:cond delay="0"/>
                                  </p:stCondLst>
                                  <p:childTnLst>
                                    <p:animMotion origin="layout" path="M -0.02274 -0.02314 L 0.13611 0.17987 " pathEditMode="relative" rAng="0" ptsTypes="AA">
                                      <p:cBhvr>
                                        <p:cTn id="18" dur="1000" fill="hold"/>
                                        <p:tgtEl>
                                          <p:spTgt spid="237590"/>
                                        </p:tgtEl>
                                        <p:attrNameLst>
                                          <p:attrName>ppt_x</p:attrName>
                                          <p:attrName>ppt_y</p:attrName>
                                        </p:attrNameLst>
                                      </p:cBhvr>
                                      <p:rCtr x="7900" y="10100"/>
                                    </p:animMotion>
                                  </p:childTnLst>
                                  <p:subTnLst>
                                    <p:set>
                                      <p:cBhvr override="childStyle">
                                        <p:cTn dur="1" fill="hold" display="0" masterRel="sameClick" afterEffect="1">
                                          <p:stCondLst>
                                            <p:cond evt="end" delay="0">
                                              <p:tn val="17"/>
                                            </p:cond>
                                          </p:stCondLst>
                                        </p:cTn>
                                        <p:tgtEl>
                                          <p:spTgt spid="237590"/>
                                        </p:tgtEl>
                                        <p:attrNameLst>
                                          <p:attrName>style.visibility</p:attrName>
                                        </p:attrNameLst>
                                      </p:cBhvr>
                                      <p:to>
                                        <p:strVal val="hidden"/>
                                      </p:to>
                                    </p:set>
                                  </p:subTnLst>
                                </p:cTn>
                              </p:par>
                            </p:childTnLst>
                          </p:cTn>
                        </p:par>
                        <p:par>
                          <p:cTn id="19" fill="hold">
                            <p:stCondLst>
                              <p:cond delay="2000"/>
                            </p:stCondLst>
                            <p:childTnLst>
                              <p:par>
                                <p:cTn id="20" presetID="1" presetClass="entr" presetSubtype="0" fill="hold" nodeType="afterEffect">
                                  <p:stCondLst>
                                    <p:cond delay="0"/>
                                  </p:stCondLst>
                                  <p:childTnLst>
                                    <p:set>
                                      <p:cBhvr>
                                        <p:cTn id="21" dur="1" fill="hold">
                                          <p:stCondLst>
                                            <p:cond delay="499"/>
                                          </p:stCondLst>
                                        </p:cTn>
                                        <p:tgtEl>
                                          <p:spTgt spid="237582"/>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5" name="click.wav"/>
                                        </p:tgtEl>
                                      </p:cMediaNode>
                                    </p:audio>
                                  </p:subTnLst>
                                </p:cTn>
                              </p:par>
                              <p:par>
                                <p:cTn id="22" presetID="1" presetClass="entr" presetSubtype="0" fill="hold" nodeType="withEffect">
                                  <p:stCondLst>
                                    <p:cond delay="0"/>
                                  </p:stCondLst>
                                  <p:childTnLst>
                                    <p:set>
                                      <p:cBhvr>
                                        <p:cTn id="23" dur="1" fill="hold">
                                          <p:stCondLst>
                                            <p:cond delay="499"/>
                                          </p:stCondLst>
                                        </p:cTn>
                                        <p:tgtEl>
                                          <p:spTgt spid="18"/>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5"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571" grpId="0" animBg="1"/>
      <p:bldP spid="237571" grpId="1" animBg="1"/>
      <p:bldP spid="237583" grpId="0" animBg="1"/>
      <p:bldP spid="237583" grpId="1" animBg="1"/>
      <p:bldP spid="237590" grpId="0" animBg="1"/>
      <p:bldP spid="237590"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ChangeArrowheads="1"/>
          </p:cNvSpPr>
          <p:nvPr/>
        </p:nvSpPr>
        <p:spPr bwMode="auto">
          <a:xfrm>
            <a:off x="1895475" y="3540125"/>
            <a:ext cx="1039813" cy="161925"/>
          </a:xfrm>
          <a:prstGeom prst="rect">
            <a:avLst/>
          </a:prstGeom>
          <a:solidFill>
            <a:srgbClr val="CCFFFF">
              <a:alpha val="56000"/>
            </a:srgbClr>
          </a:solidFill>
          <a:ln w="9525">
            <a:solidFill>
              <a:srgbClr val="000000"/>
            </a:solidFill>
            <a:miter lim="800000"/>
            <a:headEnd/>
            <a:tailEnd/>
          </a:ln>
        </p:spPr>
        <p:txBody>
          <a:bodyPr/>
          <a:lstStyle/>
          <a:p>
            <a:endParaRPr lang="en-US">
              <a:solidFill>
                <a:prstClr val="black"/>
              </a:solidFill>
              <a:cs typeface="Arial" pitchFamily="34" charset="0"/>
            </a:endParaRPr>
          </a:p>
        </p:txBody>
      </p:sp>
      <p:sp>
        <p:nvSpPr>
          <p:cNvPr id="163843" name="Oval 3"/>
          <p:cNvSpPr>
            <a:spLocks noChangeArrowheads="1"/>
          </p:cNvSpPr>
          <p:nvPr/>
        </p:nvSpPr>
        <p:spPr bwMode="auto">
          <a:xfrm>
            <a:off x="1158875" y="4602163"/>
            <a:ext cx="263525" cy="266700"/>
          </a:xfrm>
          <a:prstGeom prst="ellipse">
            <a:avLst/>
          </a:prstGeom>
          <a:solidFill>
            <a:srgbClr val="FFFF00"/>
          </a:solidFill>
          <a:ln w="9525">
            <a:solidFill>
              <a:srgbClr val="000000"/>
            </a:solidFill>
            <a:round/>
            <a:headEnd/>
            <a:tailEnd/>
          </a:ln>
        </p:spPr>
        <p:txBody>
          <a:bodyPr/>
          <a:lstStyle/>
          <a:p>
            <a:endParaRPr lang="en-US">
              <a:solidFill>
                <a:prstClr val="black"/>
              </a:solidFill>
              <a:cs typeface="Arial" pitchFamily="34" charset="0"/>
            </a:endParaRPr>
          </a:p>
        </p:txBody>
      </p:sp>
      <p:sp>
        <p:nvSpPr>
          <p:cNvPr id="163844" name="Text Box 4"/>
          <p:cNvSpPr txBox="1">
            <a:spLocks noChangeArrowheads="1"/>
          </p:cNvSpPr>
          <p:nvPr/>
        </p:nvSpPr>
        <p:spPr bwMode="auto">
          <a:xfrm>
            <a:off x="4022725" y="2414588"/>
            <a:ext cx="628650" cy="835025"/>
          </a:xfrm>
          <a:prstGeom prst="rect">
            <a:avLst/>
          </a:prstGeom>
          <a:noFill/>
          <a:ln w="9525">
            <a:noFill/>
            <a:miter lim="800000"/>
            <a:headEnd/>
            <a:tailEnd/>
          </a:ln>
        </p:spPr>
        <p:txBody>
          <a:bodyPr/>
          <a:lstStyle/>
          <a:p>
            <a:pPr algn="ctr" rtl="1"/>
            <a:endParaRPr lang="en-US">
              <a:solidFill>
                <a:prstClr val="black"/>
              </a:solidFill>
              <a:cs typeface="Arial" pitchFamily="34" charset="0"/>
            </a:endParaRPr>
          </a:p>
        </p:txBody>
      </p:sp>
      <p:sp>
        <p:nvSpPr>
          <p:cNvPr id="163845" name="Text Box 5"/>
          <p:cNvSpPr txBox="1">
            <a:spLocks noChangeArrowheads="1"/>
          </p:cNvSpPr>
          <p:nvPr/>
        </p:nvSpPr>
        <p:spPr bwMode="auto">
          <a:xfrm>
            <a:off x="4022725" y="4627563"/>
            <a:ext cx="569913" cy="835025"/>
          </a:xfrm>
          <a:prstGeom prst="rect">
            <a:avLst/>
          </a:prstGeom>
          <a:noFill/>
          <a:ln w="9525">
            <a:noFill/>
            <a:miter lim="800000"/>
            <a:headEnd/>
            <a:tailEnd/>
          </a:ln>
        </p:spPr>
        <p:txBody>
          <a:bodyPr/>
          <a:lstStyle/>
          <a:p>
            <a:pPr algn="ctr" rtl="1"/>
            <a:endParaRPr lang="en-US">
              <a:solidFill>
                <a:prstClr val="black"/>
              </a:solidFill>
              <a:cs typeface="Arial" pitchFamily="34" charset="0"/>
            </a:endParaRPr>
          </a:p>
        </p:txBody>
      </p:sp>
      <p:sp>
        <p:nvSpPr>
          <p:cNvPr id="163847" name="AutoShape 7"/>
          <p:cNvSpPr>
            <a:spLocks noChangeArrowheads="1"/>
          </p:cNvSpPr>
          <p:nvPr/>
        </p:nvSpPr>
        <p:spPr bwMode="auto">
          <a:xfrm rot="-2251771">
            <a:off x="6337300" y="2181225"/>
            <a:ext cx="366713" cy="457200"/>
          </a:xfrm>
          <a:prstGeom prst="flowChartDelay">
            <a:avLst/>
          </a:prstGeom>
          <a:solidFill>
            <a:srgbClr val="FF6600"/>
          </a:solidFill>
          <a:ln w="9525">
            <a:solidFill>
              <a:srgbClr val="000000"/>
            </a:solidFill>
            <a:miter lim="800000"/>
            <a:headEnd/>
            <a:tailEnd/>
          </a:ln>
        </p:spPr>
        <p:txBody>
          <a:bodyPr/>
          <a:lstStyle/>
          <a:p>
            <a:endParaRPr lang="en-US">
              <a:solidFill>
                <a:prstClr val="black"/>
              </a:solidFill>
              <a:cs typeface="Arial" pitchFamily="34" charset="0"/>
            </a:endParaRPr>
          </a:p>
        </p:txBody>
      </p:sp>
      <p:sp>
        <p:nvSpPr>
          <p:cNvPr id="163848" name="AutoShape 8"/>
          <p:cNvSpPr>
            <a:spLocks noChangeArrowheads="1"/>
          </p:cNvSpPr>
          <p:nvPr/>
        </p:nvSpPr>
        <p:spPr bwMode="auto">
          <a:xfrm rot="2594656" flipV="1">
            <a:off x="6334125" y="4611688"/>
            <a:ext cx="363538" cy="457200"/>
          </a:xfrm>
          <a:prstGeom prst="flowChartDelay">
            <a:avLst/>
          </a:prstGeom>
          <a:solidFill>
            <a:srgbClr val="FF6600"/>
          </a:solidFill>
          <a:ln w="9525">
            <a:solidFill>
              <a:srgbClr val="000000"/>
            </a:solidFill>
            <a:miter lim="800000"/>
            <a:headEnd/>
            <a:tailEnd/>
          </a:ln>
        </p:spPr>
        <p:txBody>
          <a:bodyPr/>
          <a:lstStyle/>
          <a:p>
            <a:endParaRPr lang="en-US">
              <a:solidFill>
                <a:prstClr val="black"/>
              </a:solidFill>
              <a:cs typeface="Arial" pitchFamily="34" charset="0"/>
            </a:endParaRPr>
          </a:p>
        </p:txBody>
      </p:sp>
      <p:sp>
        <p:nvSpPr>
          <p:cNvPr id="163849" name="Text Box 9"/>
          <p:cNvSpPr txBox="1">
            <a:spLocks noChangeArrowheads="1"/>
          </p:cNvSpPr>
          <p:nvPr/>
        </p:nvSpPr>
        <p:spPr bwMode="auto">
          <a:xfrm>
            <a:off x="7015163" y="2468563"/>
            <a:ext cx="628650" cy="835025"/>
          </a:xfrm>
          <a:prstGeom prst="rect">
            <a:avLst/>
          </a:prstGeom>
          <a:noFill/>
          <a:ln w="9525">
            <a:noFill/>
            <a:miter lim="800000"/>
            <a:headEnd/>
            <a:tailEnd/>
          </a:ln>
        </p:spPr>
        <p:txBody>
          <a:bodyPr/>
          <a:lstStyle/>
          <a:p>
            <a:pPr algn="ctr" rtl="1"/>
            <a:endParaRPr lang="en-US">
              <a:solidFill>
                <a:prstClr val="black"/>
              </a:solidFill>
              <a:cs typeface="Arial" pitchFamily="34" charset="0"/>
            </a:endParaRPr>
          </a:p>
        </p:txBody>
      </p:sp>
      <p:sp>
        <p:nvSpPr>
          <p:cNvPr id="163850" name="Text Box 10"/>
          <p:cNvSpPr txBox="1">
            <a:spLocks noChangeArrowheads="1"/>
          </p:cNvSpPr>
          <p:nvPr/>
        </p:nvSpPr>
        <p:spPr bwMode="auto">
          <a:xfrm>
            <a:off x="7015163" y="4683125"/>
            <a:ext cx="569912" cy="835025"/>
          </a:xfrm>
          <a:prstGeom prst="rect">
            <a:avLst/>
          </a:prstGeom>
          <a:noFill/>
          <a:ln w="9525">
            <a:noFill/>
            <a:miter lim="800000"/>
            <a:headEnd/>
            <a:tailEnd/>
          </a:ln>
        </p:spPr>
        <p:txBody>
          <a:bodyPr/>
          <a:lstStyle/>
          <a:p>
            <a:pPr algn="ctr" rtl="1"/>
            <a:endParaRPr lang="en-US">
              <a:solidFill>
                <a:prstClr val="black"/>
              </a:solidFill>
              <a:cs typeface="Arial" pitchFamily="34" charset="0"/>
            </a:endParaRPr>
          </a:p>
        </p:txBody>
      </p:sp>
      <p:sp>
        <p:nvSpPr>
          <p:cNvPr id="163851" name="Rectangle 11"/>
          <p:cNvSpPr>
            <a:spLocks noChangeArrowheads="1"/>
          </p:cNvSpPr>
          <p:nvPr/>
        </p:nvSpPr>
        <p:spPr bwMode="auto">
          <a:xfrm>
            <a:off x="3327400" y="5059363"/>
            <a:ext cx="1039813" cy="163512"/>
          </a:xfrm>
          <a:prstGeom prst="rect">
            <a:avLst/>
          </a:prstGeom>
          <a:solidFill>
            <a:srgbClr val="000080"/>
          </a:solidFill>
          <a:ln w="9525">
            <a:solidFill>
              <a:srgbClr val="000000"/>
            </a:solidFill>
            <a:miter lim="800000"/>
            <a:headEnd/>
            <a:tailEnd/>
          </a:ln>
        </p:spPr>
        <p:txBody>
          <a:bodyPr/>
          <a:lstStyle/>
          <a:p>
            <a:endParaRPr lang="en-US">
              <a:solidFill>
                <a:prstClr val="black"/>
              </a:solidFill>
              <a:cs typeface="Arial" pitchFamily="34" charset="0"/>
            </a:endParaRPr>
          </a:p>
        </p:txBody>
      </p:sp>
      <p:sp>
        <p:nvSpPr>
          <p:cNvPr id="163852" name="Rectangle 12"/>
          <p:cNvSpPr>
            <a:spLocks noChangeArrowheads="1"/>
          </p:cNvSpPr>
          <p:nvPr/>
        </p:nvSpPr>
        <p:spPr bwMode="auto">
          <a:xfrm>
            <a:off x="3389313" y="2019300"/>
            <a:ext cx="1038225" cy="161925"/>
          </a:xfrm>
          <a:prstGeom prst="rect">
            <a:avLst/>
          </a:prstGeom>
          <a:solidFill>
            <a:srgbClr val="000080"/>
          </a:solidFill>
          <a:ln w="9525">
            <a:solidFill>
              <a:srgbClr val="000000"/>
            </a:solidFill>
            <a:miter lim="800000"/>
            <a:headEnd/>
            <a:tailEnd/>
          </a:ln>
        </p:spPr>
        <p:txBody>
          <a:bodyPr/>
          <a:lstStyle/>
          <a:p>
            <a:endParaRPr lang="en-US">
              <a:solidFill>
                <a:prstClr val="black"/>
              </a:solidFill>
              <a:cs typeface="Arial" pitchFamily="34" charset="0"/>
            </a:endParaRPr>
          </a:p>
        </p:txBody>
      </p:sp>
      <p:pic>
        <p:nvPicPr>
          <p:cNvPr id="163854" name="Picture 14" descr="j0247430"/>
          <p:cNvPicPr>
            <a:picLocks noChangeAspect="1" noChangeArrowheads="1"/>
          </p:cNvPicPr>
          <p:nvPr/>
        </p:nvPicPr>
        <p:blipFill>
          <a:blip r:embed="rId6" cstate="print"/>
          <a:srcRect/>
          <a:stretch>
            <a:fillRect/>
          </a:stretch>
        </p:blipFill>
        <p:spPr bwMode="auto">
          <a:xfrm>
            <a:off x="6381750" y="2041525"/>
            <a:ext cx="473075" cy="569913"/>
          </a:xfrm>
          <a:prstGeom prst="rect">
            <a:avLst/>
          </a:prstGeom>
          <a:noFill/>
        </p:spPr>
      </p:pic>
      <p:sp>
        <p:nvSpPr>
          <p:cNvPr id="163855" name="Oval 15"/>
          <p:cNvSpPr>
            <a:spLocks noChangeArrowheads="1"/>
          </p:cNvSpPr>
          <p:nvPr/>
        </p:nvSpPr>
        <p:spPr bwMode="auto">
          <a:xfrm>
            <a:off x="2265363" y="3519488"/>
            <a:ext cx="263525" cy="255587"/>
          </a:xfrm>
          <a:prstGeom prst="ellipse">
            <a:avLst/>
          </a:prstGeom>
          <a:solidFill>
            <a:srgbClr val="FFFFCC"/>
          </a:solidFill>
          <a:ln w="9525">
            <a:solidFill>
              <a:srgbClr val="000000"/>
            </a:solidFill>
            <a:round/>
            <a:headEnd/>
            <a:tailEnd/>
          </a:ln>
        </p:spPr>
        <p:txBody>
          <a:bodyPr/>
          <a:lstStyle/>
          <a:p>
            <a:endParaRPr lang="en-US">
              <a:solidFill>
                <a:prstClr val="black"/>
              </a:solidFill>
              <a:cs typeface="Arial" pitchFamily="34" charset="0"/>
            </a:endParaRPr>
          </a:p>
        </p:txBody>
      </p:sp>
      <p:sp>
        <p:nvSpPr>
          <p:cNvPr id="163856" name="Oval 16"/>
          <p:cNvSpPr>
            <a:spLocks noChangeArrowheads="1"/>
          </p:cNvSpPr>
          <p:nvPr/>
        </p:nvSpPr>
        <p:spPr bwMode="auto">
          <a:xfrm>
            <a:off x="3698875" y="2074863"/>
            <a:ext cx="263525" cy="266700"/>
          </a:xfrm>
          <a:prstGeom prst="ellipse">
            <a:avLst/>
          </a:prstGeom>
          <a:solidFill>
            <a:srgbClr val="FFFFCC"/>
          </a:solidFill>
          <a:ln w="9525">
            <a:solidFill>
              <a:schemeClr val="tx1"/>
            </a:solidFill>
            <a:round/>
            <a:headEnd/>
            <a:tailEnd/>
          </a:ln>
        </p:spPr>
        <p:txBody>
          <a:bodyPr/>
          <a:lstStyle/>
          <a:p>
            <a:endParaRPr lang="en-US">
              <a:solidFill>
                <a:prstClr val="black"/>
              </a:solidFill>
              <a:cs typeface="Arial" pitchFamily="34" charset="0"/>
            </a:endParaRPr>
          </a:p>
        </p:txBody>
      </p:sp>
      <p:sp>
        <p:nvSpPr>
          <p:cNvPr id="163857" name="PC"/>
          <p:cNvSpPr>
            <a:spLocks noEditPoints="1" noChangeArrowheads="1"/>
          </p:cNvSpPr>
          <p:nvPr/>
        </p:nvSpPr>
        <p:spPr bwMode="auto">
          <a:xfrm rot="34992825">
            <a:off x="619125" y="4705350"/>
            <a:ext cx="811213" cy="585788"/>
          </a:xfrm>
          <a:custGeom>
            <a:avLst/>
            <a:gdLst>
              <a:gd name="T0" fmla="*/ 0 w 21600"/>
              <a:gd name="T1" fmla="*/ 0 h 21600"/>
              <a:gd name="T2" fmla="*/ 10800 w 21600"/>
              <a:gd name="T3" fmla="*/ 0 h 21600"/>
              <a:gd name="T4" fmla="*/ 21600 w 21600"/>
              <a:gd name="T5" fmla="*/ 0 h 21600"/>
              <a:gd name="T6" fmla="*/ 21600 w 21600"/>
              <a:gd name="T7" fmla="*/ 10800 h 21600"/>
              <a:gd name="T8" fmla="*/ 10800 w 21600"/>
              <a:gd name="T9" fmla="*/ 21600 h 21600"/>
              <a:gd name="T10" fmla="*/ 0 w 21600"/>
              <a:gd name="T11" fmla="*/ 10800 h 21600"/>
              <a:gd name="T12" fmla="*/ 2802 w 21600"/>
              <a:gd name="T13" fmla="*/ 3891 h 21600"/>
              <a:gd name="T14" fmla="*/ 19065 w 21600"/>
              <a:gd name="T15" fmla="*/ 14250 h 21600"/>
            </a:gdLst>
            <a:ahLst/>
            <a:cxnLst>
              <a:cxn ang="0">
                <a:pos x="T0" y="T1"/>
              </a:cxn>
              <a:cxn ang="0">
                <a:pos x="T2" y="T3"/>
              </a:cxn>
              <a:cxn ang="0">
                <a:pos x="T4" y="T5"/>
              </a:cxn>
              <a:cxn ang="0">
                <a:pos x="T6" y="T7"/>
              </a:cxn>
              <a:cxn ang="0">
                <a:pos x="T8" y="T9"/>
              </a:cxn>
              <a:cxn ang="0">
                <a:pos x="T10" y="T11"/>
              </a:cxn>
            </a:cxnLst>
            <a:rect l="T12" t="T13" r="T14" b="T15"/>
            <a:pathLst>
              <a:path w="21600" h="21600" extrusionOk="0">
                <a:moveTo>
                  <a:pt x="21600" y="10851"/>
                </a:moveTo>
                <a:lnTo>
                  <a:pt x="21600" y="0"/>
                </a:lnTo>
                <a:lnTo>
                  <a:pt x="10823" y="0"/>
                </a:lnTo>
                <a:lnTo>
                  <a:pt x="0" y="0"/>
                </a:lnTo>
                <a:lnTo>
                  <a:pt x="0" y="10919"/>
                </a:lnTo>
                <a:lnTo>
                  <a:pt x="0" y="19328"/>
                </a:lnTo>
                <a:lnTo>
                  <a:pt x="5924" y="19328"/>
                </a:lnTo>
                <a:lnTo>
                  <a:pt x="6494" y="21600"/>
                </a:lnTo>
                <a:lnTo>
                  <a:pt x="10663" y="21600"/>
                </a:lnTo>
                <a:lnTo>
                  <a:pt x="15334" y="21600"/>
                </a:lnTo>
                <a:lnTo>
                  <a:pt x="15904" y="19328"/>
                </a:lnTo>
                <a:lnTo>
                  <a:pt x="21600" y="19328"/>
                </a:lnTo>
                <a:lnTo>
                  <a:pt x="21600" y="10851"/>
                </a:lnTo>
                <a:close/>
              </a:path>
              <a:path w="21600" h="21600" extrusionOk="0">
                <a:moveTo>
                  <a:pt x="15904" y="19328"/>
                </a:moveTo>
                <a:lnTo>
                  <a:pt x="16861" y="14750"/>
                </a:lnTo>
                <a:lnTo>
                  <a:pt x="19367" y="14750"/>
                </a:lnTo>
                <a:lnTo>
                  <a:pt x="19367" y="3459"/>
                </a:lnTo>
                <a:lnTo>
                  <a:pt x="2461" y="3459"/>
                </a:lnTo>
                <a:lnTo>
                  <a:pt x="2461" y="14750"/>
                </a:lnTo>
                <a:lnTo>
                  <a:pt x="4967" y="14750"/>
                </a:lnTo>
                <a:lnTo>
                  <a:pt x="5924" y="19159"/>
                </a:lnTo>
                <a:moveTo>
                  <a:pt x="15904" y="19328"/>
                </a:moveTo>
                <a:lnTo>
                  <a:pt x="16861" y="14750"/>
                </a:lnTo>
                <a:lnTo>
                  <a:pt x="2461" y="14750"/>
                </a:lnTo>
              </a:path>
            </a:pathLst>
          </a:custGeom>
          <a:solidFill>
            <a:srgbClr val="CC3300"/>
          </a:solidFill>
          <a:ln w="9525">
            <a:solidFill>
              <a:srgbClr val="000000"/>
            </a:solidFill>
            <a:miter lim="800000"/>
            <a:headEnd/>
            <a:tailEnd/>
          </a:ln>
        </p:spPr>
        <p:txBody>
          <a:bodyPr/>
          <a:lstStyle/>
          <a:p>
            <a:endParaRPr lang="en-US">
              <a:solidFill>
                <a:prstClr val="black"/>
              </a:solidFill>
              <a:cs typeface="Arial" pitchFamily="34" charset="0"/>
            </a:endParaRPr>
          </a:p>
        </p:txBody>
      </p:sp>
      <p:sp>
        <p:nvSpPr>
          <p:cNvPr id="163858" name="Line 18"/>
          <p:cNvSpPr>
            <a:spLocks noChangeShapeType="1"/>
          </p:cNvSpPr>
          <p:nvPr/>
        </p:nvSpPr>
        <p:spPr bwMode="auto">
          <a:xfrm flipV="1">
            <a:off x="1227138" y="2187575"/>
            <a:ext cx="2616200" cy="2605088"/>
          </a:xfrm>
          <a:prstGeom prst="line">
            <a:avLst/>
          </a:prstGeom>
          <a:noFill/>
          <a:ln w="9525">
            <a:solidFill>
              <a:srgbClr val="99CC00"/>
            </a:solidFill>
            <a:prstDash val="dash"/>
            <a:round/>
            <a:headEnd/>
            <a:tailEnd/>
          </a:ln>
          <a:effectLst/>
        </p:spPr>
        <p:txBody>
          <a:bodyPr/>
          <a:lstStyle/>
          <a:p>
            <a:endParaRPr lang="en-US">
              <a:solidFill>
                <a:prstClr val="black"/>
              </a:solidFill>
              <a:cs typeface="Arial" pitchFamily="34" charset="0"/>
            </a:endParaRPr>
          </a:p>
        </p:txBody>
      </p:sp>
      <p:sp>
        <p:nvSpPr>
          <p:cNvPr id="163859" name="Line 19"/>
          <p:cNvSpPr>
            <a:spLocks noChangeShapeType="1"/>
          </p:cNvSpPr>
          <p:nvPr/>
        </p:nvSpPr>
        <p:spPr bwMode="auto">
          <a:xfrm>
            <a:off x="3843338" y="2176463"/>
            <a:ext cx="2533650" cy="2522537"/>
          </a:xfrm>
          <a:prstGeom prst="line">
            <a:avLst/>
          </a:prstGeom>
          <a:noFill/>
          <a:ln w="9525">
            <a:solidFill>
              <a:srgbClr val="99CC00"/>
            </a:solidFill>
            <a:prstDash val="dash"/>
            <a:round/>
            <a:headEnd/>
            <a:tailEnd/>
          </a:ln>
          <a:effectLst/>
        </p:spPr>
        <p:txBody>
          <a:bodyPr/>
          <a:lstStyle/>
          <a:p>
            <a:endParaRPr lang="en-US">
              <a:solidFill>
                <a:prstClr val="black"/>
              </a:solidFill>
              <a:cs typeface="Arial" pitchFamily="34" charset="0"/>
            </a:endParaRPr>
          </a:p>
        </p:txBody>
      </p:sp>
      <p:sp>
        <p:nvSpPr>
          <p:cNvPr id="163860" name="Line 20"/>
          <p:cNvSpPr>
            <a:spLocks noChangeShapeType="1"/>
          </p:cNvSpPr>
          <p:nvPr/>
        </p:nvSpPr>
        <p:spPr bwMode="auto">
          <a:xfrm flipV="1">
            <a:off x="3843338" y="2535238"/>
            <a:ext cx="2544762" cy="2535237"/>
          </a:xfrm>
          <a:prstGeom prst="line">
            <a:avLst/>
          </a:prstGeom>
          <a:noFill/>
          <a:ln w="9525">
            <a:solidFill>
              <a:srgbClr val="99CC00"/>
            </a:solidFill>
            <a:prstDash val="dash"/>
            <a:round/>
            <a:headEnd/>
            <a:tailEnd/>
          </a:ln>
          <a:effectLst/>
        </p:spPr>
        <p:txBody>
          <a:bodyPr/>
          <a:lstStyle/>
          <a:p>
            <a:endParaRPr lang="en-US">
              <a:solidFill>
                <a:prstClr val="black"/>
              </a:solidFill>
              <a:cs typeface="Arial" pitchFamily="34" charset="0"/>
            </a:endParaRPr>
          </a:p>
        </p:txBody>
      </p:sp>
      <p:sp>
        <p:nvSpPr>
          <p:cNvPr id="163861" name="Line 21"/>
          <p:cNvSpPr>
            <a:spLocks noChangeShapeType="1"/>
          </p:cNvSpPr>
          <p:nvPr/>
        </p:nvSpPr>
        <p:spPr bwMode="auto">
          <a:xfrm>
            <a:off x="2392363" y="3629025"/>
            <a:ext cx="1444625" cy="1435100"/>
          </a:xfrm>
          <a:prstGeom prst="line">
            <a:avLst/>
          </a:prstGeom>
          <a:noFill/>
          <a:ln w="9525">
            <a:solidFill>
              <a:srgbClr val="99CC00"/>
            </a:solidFill>
            <a:prstDash val="dash"/>
            <a:round/>
            <a:headEnd/>
            <a:tailEnd/>
          </a:ln>
          <a:effectLst/>
        </p:spPr>
        <p:txBody>
          <a:bodyPr/>
          <a:lstStyle/>
          <a:p>
            <a:endParaRPr lang="en-US">
              <a:solidFill>
                <a:prstClr val="black"/>
              </a:solidFill>
              <a:cs typeface="Arial" pitchFamily="34" charset="0"/>
            </a:endParaRPr>
          </a:p>
        </p:txBody>
      </p:sp>
      <p:sp>
        <p:nvSpPr>
          <p:cNvPr id="163862" name="Oval 22"/>
          <p:cNvSpPr>
            <a:spLocks noChangeArrowheads="1"/>
          </p:cNvSpPr>
          <p:nvPr/>
        </p:nvSpPr>
        <p:spPr bwMode="auto">
          <a:xfrm>
            <a:off x="2444750" y="3698875"/>
            <a:ext cx="263525" cy="255588"/>
          </a:xfrm>
          <a:prstGeom prst="ellipse">
            <a:avLst/>
          </a:prstGeom>
          <a:solidFill>
            <a:srgbClr val="FFFFCC"/>
          </a:solidFill>
          <a:ln w="9525">
            <a:solidFill>
              <a:srgbClr val="000000"/>
            </a:solidFill>
            <a:round/>
            <a:headEnd/>
            <a:tailEnd/>
          </a:ln>
        </p:spPr>
        <p:txBody>
          <a:bodyPr/>
          <a:lstStyle/>
          <a:p>
            <a:endParaRPr lang="en-US">
              <a:solidFill>
                <a:prstClr val="black"/>
              </a:solidFill>
              <a:cs typeface="Arial" pitchFamily="34" charset="0"/>
            </a:endParaRPr>
          </a:p>
        </p:txBody>
      </p:sp>
      <p:sp>
        <p:nvSpPr>
          <p:cNvPr id="163863" name="Oval 23"/>
          <p:cNvSpPr>
            <a:spLocks noChangeArrowheads="1"/>
          </p:cNvSpPr>
          <p:nvPr/>
        </p:nvSpPr>
        <p:spPr bwMode="auto">
          <a:xfrm>
            <a:off x="3878263" y="2254250"/>
            <a:ext cx="263525" cy="266700"/>
          </a:xfrm>
          <a:prstGeom prst="ellipse">
            <a:avLst/>
          </a:prstGeom>
          <a:solidFill>
            <a:srgbClr val="FFFFCC"/>
          </a:solidFill>
          <a:ln w="9525">
            <a:solidFill>
              <a:schemeClr val="tx1"/>
            </a:solidFill>
            <a:round/>
            <a:headEnd/>
            <a:tailEnd/>
          </a:ln>
        </p:spPr>
        <p:txBody>
          <a:bodyPr/>
          <a:lstStyle/>
          <a:p>
            <a:endParaRPr lang="en-US">
              <a:solidFill>
                <a:prstClr val="black"/>
              </a:solidFill>
              <a:cs typeface="Arial" pitchFamily="34" charset="0"/>
            </a:endParaRPr>
          </a:p>
        </p:txBody>
      </p:sp>
      <p:pic>
        <p:nvPicPr>
          <p:cNvPr id="24" name="Picture 14" descr="j0247430"/>
          <p:cNvPicPr>
            <a:picLocks noChangeAspect="1" noChangeArrowheads="1"/>
          </p:cNvPicPr>
          <p:nvPr/>
        </p:nvPicPr>
        <p:blipFill>
          <a:blip r:embed="rId6" cstate="print"/>
          <a:srcRect/>
          <a:stretch>
            <a:fillRect/>
          </a:stretch>
        </p:blipFill>
        <p:spPr bwMode="auto">
          <a:xfrm>
            <a:off x="6381750" y="4327525"/>
            <a:ext cx="473075" cy="569913"/>
          </a:xfrm>
          <a:prstGeom prst="rect">
            <a:avLst/>
          </a:prstGeom>
          <a:noFill/>
        </p:spPr>
      </p:pic>
      <p:graphicFrame>
        <p:nvGraphicFramePr>
          <p:cNvPr id="204802" name="Object 2"/>
          <p:cNvGraphicFramePr>
            <a:graphicFrameLocks noChangeAspect="1"/>
          </p:cNvGraphicFramePr>
          <p:nvPr/>
        </p:nvGraphicFramePr>
        <p:xfrm>
          <a:off x="6800850" y="1933575"/>
          <a:ext cx="630238" cy="638175"/>
        </p:xfrm>
        <a:graphic>
          <a:graphicData uri="http://schemas.openxmlformats.org/presentationml/2006/ole">
            <mc:AlternateContent xmlns:mc="http://schemas.openxmlformats.org/markup-compatibility/2006">
              <mc:Choice xmlns:v="urn:schemas-microsoft-com:vml" Requires="v">
                <p:oleObj spid="_x0000_s17414" name="Equation" r:id="rId7" imgW="152280" imgH="164880" progId="Equation.DSMT4">
                  <p:embed/>
                </p:oleObj>
              </mc:Choice>
              <mc:Fallback>
                <p:oleObj name="Equation" r:id="rId7" imgW="152280" imgH="164880" progId="Equation.DSMT4">
                  <p:embed/>
                  <p:pic>
                    <p:nvPicPr>
                      <p:cNvPr id="204802"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00850" y="1933575"/>
                        <a:ext cx="630238" cy="638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4803" name="Object 3"/>
          <p:cNvGraphicFramePr>
            <a:graphicFrameLocks noChangeAspect="1"/>
          </p:cNvGraphicFramePr>
          <p:nvPr/>
        </p:nvGraphicFramePr>
        <p:xfrm>
          <a:off x="6877050" y="4703763"/>
          <a:ext cx="630238" cy="588962"/>
        </p:xfrm>
        <a:graphic>
          <a:graphicData uri="http://schemas.openxmlformats.org/presentationml/2006/ole">
            <mc:AlternateContent xmlns:mc="http://schemas.openxmlformats.org/markup-compatibility/2006">
              <mc:Choice xmlns:v="urn:schemas-microsoft-com:vml" Requires="v">
                <p:oleObj spid="_x0000_s17415" name="Equation" r:id="rId9" imgW="152280" imgH="152280" progId="Equation.DSMT4">
                  <p:embed/>
                </p:oleObj>
              </mc:Choice>
              <mc:Fallback>
                <p:oleObj name="Equation" r:id="rId9" imgW="152280" imgH="152280" progId="Equation.DSMT4">
                  <p:embed/>
                  <p:pic>
                    <p:nvPicPr>
                      <p:cNvPr id="204803" name="Object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77050" y="4703763"/>
                        <a:ext cx="630238" cy="588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 name="Text Box 74"/>
          <p:cNvSpPr txBox="1">
            <a:spLocks noChangeArrowheads="1"/>
          </p:cNvSpPr>
          <p:nvPr/>
        </p:nvSpPr>
        <p:spPr bwMode="auto">
          <a:xfrm>
            <a:off x="1609725" y="174160"/>
            <a:ext cx="6124575" cy="769441"/>
          </a:xfrm>
          <a:prstGeom prst="rect">
            <a:avLst/>
          </a:prstGeom>
          <a:noFill/>
          <a:ln w="31750">
            <a:noFill/>
            <a:miter lim="800000"/>
            <a:headEnd/>
            <a:tailEnd/>
          </a:ln>
          <a:effectLst/>
        </p:spPr>
        <p:txBody>
          <a:bodyPr wrap="square">
            <a:spAutoFit/>
          </a:bodyPr>
          <a:lstStyle/>
          <a:p>
            <a:r>
              <a:rPr lang="en-US" sz="4400" b="1" dirty="0" smtClean="0">
                <a:solidFill>
                  <a:srgbClr val="0000FF"/>
                </a:solidFill>
                <a:cs typeface="Arial" pitchFamily="34" charset="0"/>
              </a:rPr>
              <a:t> Two worlds universe </a:t>
            </a:r>
            <a:endParaRPr lang="en-US" sz="4400" b="1" dirty="0">
              <a:solidFill>
                <a:srgbClr val="0000FF"/>
              </a:solidFill>
              <a:latin typeface="Times New Roman" pitchFamily="18" charset="0"/>
              <a:cs typeface="Arial" pitchFamily="34" charset="0"/>
            </a:endParaRPr>
          </a:p>
        </p:txBody>
      </p:sp>
      <p:sp>
        <p:nvSpPr>
          <p:cNvPr id="28" name="Text Box 74"/>
          <p:cNvSpPr txBox="1">
            <a:spLocks noChangeArrowheads="1"/>
          </p:cNvSpPr>
          <p:nvPr/>
        </p:nvSpPr>
        <p:spPr bwMode="auto">
          <a:xfrm>
            <a:off x="627273" y="839809"/>
            <a:ext cx="7800909" cy="769441"/>
          </a:xfrm>
          <a:prstGeom prst="rect">
            <a:avLst/>
          </a:prstGeom>
          <a:noFill/>
          <a:ln w="31750">
            <a:noFill/>
            <a:miter lim="800000"/>
            <a:headEnd/>
            <a:tailEnd/>
          </a:ln>
          <a:effectLst/>
        </p:spPr>
        <p:txBody>
          <a:bodyPr wrap="square">
            <a:spAutoFit/>
          </a:bodyPr>
          <a:lstStyle/>
          <a:p>
            <a:r>
              <a:rPr lang="en-US" sz="4400" b="1" dirty="0" smtClean="0">
                <a:solidFill>
                  <a:srgbClr val="0000FF"/>
                </a:solidFill>
                <a:cs typeface="Arial" pitchFamily="34" charset="0"/>
              </a:rPr>
              <a:t> </a:t>
            </a:r>
            <a:r>
              <a:rPr lang="en-US" sz="3200" b="1" dirty="0" smtClean="0">
                <a:solidFill>
                  <a:srgbClr val="0000FF"/>
                </a:solidFill>
                <a:cs typeface="Arial" pitchFamily="34" charset="0"/>
              </a:rPr>
              <a:t>One world does not disturb the other</a:t>
            </a:r>
            <a:endParaRPr lang="en-US" sz="3200" b="1" dirty="0">
              <a:solidFill>
                <a:srgbClr val="0000FF"/>
              </a:solidFill>
              <a:latin typeface="Times New Roman" pitchFamily="18" charset="0"/>
              <a:cs typeface="Arial" pitchFamily="34" charset="0"/>
            </a:endParaRPr>
          </a:p>
        </p:txBody>
      </p:sp>
    </p:spTree>
    <p:extLst>
      <p:ext uri="{BB962C8B-B14F-4D97-AF65-F5344CB8AC3E}">
        <p14:creationId xmlns:p14="http://schemas.microsoft.com/office/powerpoint/2010/main" val="2273916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43"/>
                                        </p:tgtEl>
                                        <p:attrNameLst>
                                          <p:attrName>style.visibility</p:attrName>
                                        </p:attrNameLst>
                                      </p:cBhvr>
                                      <p:to>
                                        <p:strVal val="visible"/>
                                      </p:to>
                                    </p:set>
                                  </p:childTnLst>
                                </p:cTn>
                              </p:par>
                              <p:par>
                                <p:cTn id="7" presetID="0" presetClass="path" presetSubtype="0" fill="hold" grpId="1" nodeType="withEffect">
                                  <p:stCondLst>
                                    <p:cond delay="0"/>
                                  </p:stCondLst>
                                  <p:childTnLst>
                                    <p:animMotion origin="layout" path="M -0.00121 0.00092 L 0.11788 -0.15588 " pathEditMode="relative" rAng="0" ptsTypes="AA">
                                      <p:cBhvr>
                                        <p:cTn id="8" dur="1000" fill="hold"/>
                                        <p:tgtEl>
                                          <p:spTgt spid="163843"/>
                                        </p:tgtEl>
                                        <p:attrNameLst>
                                          <p:attrName>ppt_x</p:attrName>
                                          <p:attrName>ppt_y</p:attrName>
                                        </p:attrNameLst>
                                      </p:cBhvr>
                                      <p:rCtr x="6000" y="-7800"/>
                                    </p:animMotion>
                                  </p:childTnLst>
                                  <p:subTnLst>
                                    <p:set>
                                      <p:cBhvr override="childStyle">
                                        <p:cTn dur="1" fill="hold" display="0" masterRel="sameClick" afterEffect="1">
                                          <p:stCondLst>
                                            <p:cond evt="end" delay="0">
                                              <p:tn val="7"/>
                                            </p:cond>
                                          </p:stCondLst>
                                        </p:cTn>
                                        <p:tgtEl>
                                          <p:spTgt spid="163843"/>
                                        </p:tgtEl>
                                        <p:attrNameLst>
                                          <p:attrName>style.visibility</p:attrName>
                                        </p:attrNameLst>
                                      </p:cBhvr>
                                      <p:to>
                                        <p:strVal val="hidden"/>
                                      </p:to>
                                    </p:set>
                                    <p:audio>
                                      <p:cMediaNode>
                                        <p:cTn display="0" masterRel="sameClick">
                                          <p:stCondLst>
                                            <p:cond evt="begin" delay="0">
                                              <p:tn val="7"/>
                                            </p:cond>
                                          </p:stCondLst>
                                          <p:endCondLst>
                                            <p:cond evt="onStopAudio" delay="0">
                                              <p:tgtEl>
                                                <p:sldTgt/>
                                              </p:tgtEl>
                                            </p:cond>
                                          </p:endCondLst>
                                        </p:cTn>
                                        <p:tgtEl>
                                          <p:sndTgt r:embed="rId4" name="whoosh.wav"/>
                                        </p:tgtEl>
                                      </p:cMediaNode>
                                    </p:audio>
                                  </p:subTnLst>
                                </p:cTn>
                              </p:par>
                            </p:childTnLst>
                          </p:cTn>
                        </p:par>
                        <p:par>
                          <p:cTn id="9" fill="hold">
                            <p:stCondLst>
                              <p:cond delay="1000"/>
                            </p:stCondLst>
                            <p:childTnLst>
                              <p:par>
                                <p:cTn id="10" presetID="1" presetClass="entr" presetSubtype="0" fill="hold" grpId="0" nodeType="afterEffect">
                                  <p:stCondLst>
                                    <p:cond delay="0"/>
                                  </p:stCondLst>
                                  <p:childTnLst>
                                    <p:set>
                                      <p:cBhvr>
                                        <p:cTn id="11" dur="1" fill="hold">
                                          <p:stCondLst>
                                            <p:cond delay="0"/>
                                          </p:stCondLst>
                                        </p:cTn>
                                        <p:tgtEl>
                                          <p:spTgt spid="163855"/>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63862"/>
                                        </p:tgtEl>
                                        <p:attrNameLst>
                                          <p:attrName>style.visibility</p:attrName>
                                        </p:attrNameLst>
                                      </p:cBhvr>
                                      <p:to>
                                        <p:strVal val="visible"/>
                                      </p:to>
                                    </p:set>
                                  </p:childTnLst>
                                </p:cTn>
                              </p:par>
                            </p:childTnLst>
                          </p:cTn>
                        </p:par>
                        <p:par>
                          <p:cTn id="14" fill="hold">
                            <p:stCondLst>
                              <p:cond delay="1000"/>
                            </p:stCondLst>
                            <p:childTnLst>
                              <p:par>
                                <p:cTn id="15" presetID="0" presetClass="path" presetSubtype="0" fill="hold" grpId="1" nodeType="afterEffect">
                                  <p:stCondLst>
                                    <p:cond delay="0"/>
                                  </p:stCondLst>
                                  <p:childTnLst>
                                    <p:animMotion origin="layout" path="M -0.00313 0.00278 L 0.1559 -0.2118 " pathEditMode="relative" rAng="0" ptsTypes="AA">
                                      <p:cBhvr>
                                        <p:cTn id="16" dur="1000" fill="hold"/>
                                        <p:tgtEl>
                                          <p:spTgt spid="163855"/>
                                        </p:tgtEl>
                                        <p:attrNameLst>
                                          <p:attrName>ppt_x</p:attrName>
                                          <p:attrName>ppt_y</p:attrName>
                                        </p:attrNameLst>
                                      </p:cBhvr>
                                      <p:rCtr x="8000" y="-10700"/>
                                    </p:animMotion>
                                  </p:childTnLst>
                                  <p:subTnLst>
                                    <p:set>
                                      <p:cBhvr override="childStyle">
                                        <p:cTn dur="1" fill="hold" display="0" masterRel="sameClick" afterEffect="1">
                                          <p:stCondLst>
                                            <p:cond evt="end" delay="0">
                                              <p:tn val="15"/>
                                            </p:cond>
                                          </p:stCondLst>
                                        </p:cTn>
                                        <p:tgtEl>
                                          <p:spTgt spid="163855"/>
                                        </p:tgtEl>
                                        <p:attrNameLst>
                                          <p:attrName>style.visibility</p:attrName>
                                        </p:attrNameLst>
                                      </p:cBhvr>
                                      <p:to>
                                        <p:strVal val="hidden"/>
                                      </p:to>
                                    </p:set>
                                  </p:subTnLst>
                                </p:cTn>
                              </p:par>
                              <p:par>
                                <p:cTn id="17" presetID="0" presetClass="path" presetSubtype="0" fill="hold" grpId="1" nodeType="withEffect">
                                  <p:stCondLst>
                                    <p:cond delay="0"/>
                                  </p:stCondLst>
                                  <p:childTnLst>
                                    <p:animMotion origin="layout" path="M -0.02274 -0.02314 L 0.13611 0.17987 " pathEditMode="relative" rAng="0" ptsTypes="AA">
                                      <p:cBhvr>
                                        <p:cTn id="18" dur="1000" fill="hold"/>
                                        <p:tgtEl>
                                          <p:spTgt spid="163862"/>
                                        </p:tgtEl>
                                        <p:attrNameLst>
                                          <p:attrName>ppt_x</p:attrName>
                                          <p:attrName>ppt_y</p:attrName>
                                        </p:attrNameLst>
                                      </p:cBhvr>
                                      <p:rCtr x="7900" y="10100"/>
                                    </p:animMotion>
                                  </p:childTnLst>
                                  <p:subTnLst>
                                    <p:set>
                                      <p:cBhvr override="childStyle">
                                        <p:cTn dur="1" fill="hold" display="0" masterRel="sameClick" afterEffect="1">
                                          <p:stCondLst>
                                            <p:cond evt="end" delay="0">
                                              <p:tn val="17"/>
                                            </p:cond>
                                          </p:stCondLst>
                                        </p:cTn>
                                        <p:tgtEl>
                                          <p:spTgt spid="163862"/>
                                        </p:tgtEl>
                                        <p:attrNameLst>
                                          <p:attrName>style.visibility</p:attrName>
                                        </p:attrNameLst>
                                      </p:cBhvr>
                                      <p:to>
                                        <p:strVal val="hidden"/>
                                      </p:to>
                                    </p:set>
                                  </p:subTnLst>
                                </p:cTn>
                              </p:par>
                            </p:childTnLst>
                          </p:cTn>
                        </p:par>
                        <p:par>
                          <p:cTn id="19" fill="hold">
                            <p:stCondLst>
                              <p:cond delay="2000"/>
                            </p:stCondLst>
                            <p:childTnLst>
                              <p:par>
                                <p:cTn id="20" presetID="1" presetClass="entr" presetSubtype="0" fill="hold" grpId="0" nodeType="afterEffect">
                                  <p:stCondLst>
                                    <p:cond delay="0"/>
                                  </p:stCondLst>
                                  <p:childTnLst>
                                    <p:set>
                                      <p:cBhvr>
                                        <p:cTn id="21" dur="1" fill="hold">
                                          <p:stCondLst>
                                            <p:cond delay="0"/>
                                          </p:stCondLst>
                                        </p:cTn>
                                        <p:tgtEl>
                                          <p:spTgt spid="163856"/>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63863"/>
                                        </p:tgtEl>
                                        <p:attrNameLst>
                                          <p:attrName>style.visibility</p:attrName>
                                        </p:attrNameLst>
                                      </p:cBhvr>
                                      <p:to>
                                        <p:strVal val="visible"/>
                                      </p:to>
                                    </p:set>
                                  </p:childTnLst>
                                </p:cTn>
                              </p:par>
                              <p:par>
                                <p:cTn id="24" presetID="0" presetClass="path" presetSubtype="0" fill="hold" grpId="1" nodeType="withEffect">
                                  <p:stCondLst>
                                    <p:cond delay="0"/>
                                  </p:stCondLst>
                                  <p:childTnLst>
                                    <p:animMotion origin="layout" path="M -0.02066 0.38959 L 0.26684 0.01042 " pathEditMode="relative" rAng="0" ptsTypes="AA">
                                      <p:cBhvr>
                                        <p:cTn id="25" dur="2000" fill="hold"/>
                                        <p:tgtEl>
                                          <p:spTgt spid="163863"/>
                                        </p:tgtEl>
                                        <p:attrNameLst>
                                          <p:attrName>ppt_x</p:attrName>
                                          <p:attrName>ppt_y</p:attrName>
                                        </p:attrNameLst>
                                      </p:cBhvr>
                                      <p:rCtr x="14400" y="-19000"/>
                                    </p:animMotion>
                                  </p:childTnLst>
                                  <p:subTnLst>
                                    <p:set>
                                      <p:cBhvr override="childStyle">
                                        <p:cTn dur="1" fill="hold" display="0" masterRel="sameClick" afterEffect="1">
                                          <p:stCondLst>
                                            <p:cond evt="end" delay="0">
                                              <p:tn val="24"/>
                                            </p:cond>
                                          </p:stCondLst>
                                        </p:cTn>
                                        <p:tgtEl>
                                          <p:spTgt spid="163863"/>
                                        </p:tgtEl>
                                        <p:attrNameLst>
                                          <p:attrName>style.visibility</p:attrName>
                                        </p:attrNameLst>
                                      </p:cBhvr>
                                      <p:to>
                                        <p:strVal val="hidden"/>
                                      </p:to>
                                    </p:set>
                                  </p:subTnLst>
                                </p:cTn>
                              </p:par>
                              <p:par>
                                <p:cTn id="26" presetID="0" presetClass="path" presetSubtype="0" fill="hold" grpId="1" nodeType="withEffect">
                                  <p:stCondLst>
                                    <p:cond delay="0"/>
                                  </p:stCondLst>
                                  <p:childTnLst>
                                    <p:animMotion origin="layout" path="M 4.44444E-6 -4.07407E-6 L 0.28732 0.37593 " pathEditMode="relative" rAng="0" ptsTypes="AA">
                                      <p:cBhvr>
                                        <p:cTn id="27" dur="2000" fill="hold"/>
                                        <p:tgtEl>
                                          <p:spTgt spid="163856"/>
                                        </p:tgtEl>
                                        <p:attrNameLst>
                                          <p:attrName>ppt_x</p:attrName>
                                          <p:attrName>ppt_y</p:attrName>
                                        </p:attrNameLst>
                                      </p:cBhvr>
                                      <p:rCtr x="14400" y="18800"/>
                                    </p:animMotion>
                                  </p:childTnLst>
                                  <p:subTnLst>
                                    <p:set>
                                      <p:cBhvr override="childStyle">
                                        <p:cTn dur="1" fill="hold" display="0" masterRel="sameClick" afterEffect="1">
                                          <p:stCondLst>
                                            <p:cond evt="end" delay="0">
                                              <p:tn val="26"/>
                                            </p:cond>
                                          </p:stCondLst>
                                        </p:cTn>
                                        <p:tgtEl>
                                          <p:spTgt spid="163856"/>
                                        </p:tgtEl>
                                        <p:attrNameLst>
                                          <p:attrName>style.visibility</p:attrName>
                                        </p:attrNameLst>
                                      </p:cBhvr>
                                      <p:to>
                                        <p:strVal val="hidden"/>
                                      </p:to>
                                    </p:set>
                                  </p:subTnLst>
                                </p:cTn>
                              </p:par>
                            </p:childTnLst>
                          </p:cTn>
                        </p:par>
                        <p:par>
                          <p:cTn id="28" fill="hold">
                            <p:stCondLst>
                              <p:cond delay="4000"/>
                            </p:stCondLst>
                            <p:childTnLst>
                              <p:par>
                                <p:cTn id="29" presetID="1" presetClass="entr" presetSubtype="0" fill="hold" nodeType="afterEffect">
                                  <p:stCondLst>
                                    <p:cond delay="0"/>
                                  </p:stCondLst>
                                  <p:childTnLst>
                                    <p:set>
                                      <p:cBhvr>
                                        <p:cTn id="30" dur="1" fill="hold">
                                          <p:stCondLst>
                                            <p:cond delay="499"/>
                                          </p:stCondLst>
                                        </p:cTn>
                                        <p:tgtEl>
                                          <p:spTgt spid="163854"/>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5" name="click.wav"/>
                                        </p:tgtEl>
                                      </p:cMediaNode>
                                    </p:audio>
                                  </p:subTnLst>
                                </p:cTn>
                              </p:par>
                              <p:par>
                                <p:cTn id="31" presetID="1" presetClass="entr" presetSubtype="0" fill="hold" nodeType="withEffect">
                                  <p:stCondLst>
                                    <p:cond delay="0"/>
                                  </p:stCondLst>
                                  <p:childTnLst>
                                    <p:set>
                                      <p:cBhvr>
                                        <p:cTn id="32" dur="1" fill="hold">
                                          <p:stCondLst>
                                            <p:cond delay="499"/>
                                          </p:stCondLst>
                                        </p:cTn>
                                        <p:tgtEl>
                                          <p:spTgt spid="24"/>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5"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3" grpId="0" animBg="1"/>
      <p:bldP spid="163843" grpId="1" animBg="1"/>
      <p:bldP spid="163855" grpId="0" animBg="1"/>
      <p:bldP spid="163855" grpId="1" animBg="1"/>
      <p:bldP spid="163856" grpId="0" animBg="1"/>
      <p:bldP spid="163856" grpId="1" animBg="1"/>
      <p:bldP spid="163862" grpId="0" animBg="1"/>
      <p:bldP spid="163862" grpId="1" animBg="1"/>
      <p:bldP spid="163863" grpId="0" animBg="1"/>
      <p:bldP spid="163863"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ChangeArrowheads="1"/>
          </p:cNvSpPr>
          <p:nvPr/>
        </p:nvSpPr>
        <p:spPr bwMode="auto">
          <a:xfrm>
            <a:off x="1895475" y="3514725"/>
            <a:ext cx="1039813" cy="161925"/>
          </a:xfrm>
          <a:prstGeom prst="rect">
            <a:avLst/>
          </a:prstGeom>
          <a:solidFill>
            <a:srgbClr val="CCFFFF">
              <a:alpha val="56000"/>
            </a:srgbClr>
          </a:solidFill>
          <a:ln w="9525">
            <a:solidFill>
              <a:srgbClr val="000000"/>
            </a:solidFill>
            <a:miter lim="800000"/>
            <a:headEnd/>
            <a:tailEnd/>
          </a:ln>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a:endParaRPr>
          </a:p>
        </p:txBody>
      </p:sp>
      <p:sp>
        <p:nvSpPr>
          <p:cNvPr id="163843" name="Oval 3"/>
          <p:cNvSpPr>
            <a:spLocks noChangeArrowheads="1"/>
          </p:cNvSpPr>
          <p:nvPr/>
        </p:nvSpPr>
        <p:spPr bwMode="auto">
          <a:xfrm>
            <a:off x="1158875" y="4576763"/>
            <a:ext cx="263525" cy="266700"/>
          </a:xfrm>
          <a:prstGeom prst="ellipse">
            <a:avLst/>
          </a:prstGeom>
          <a:solidFill>
            <a:srgbClr val="FFFF00"/>
          </a:solidFill>
          <a:ln w="9525">
            <a:solidFill>
              <a:srgbClr val="000000"/>
            </a:solidFill>
            <a:round/>
            <a:headEnd/>
            <a:tailEnd/>
          </a:ln>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a:endParaRPr>
          </a:p>
        </p:txBody>
      </p:sp>
      <p:sp>
        <p:nvSpPr>
          <p:cNvPr id="163844" name="Text Box 4"/>
          <p:cNvSpPr txBox="1">
            <a:spLocks noChangeArrowheads="1"/>
          </p:cNvSpPr>
          <p:nvPr/>
        </p:nvSpPr>
        <p:spPr bwMode="auto">
          <a:xfrm>
            <a:off x="4022725" y="2389188"/>
            <a:ext cx="628650" cy="835025"/>
          </a:xfrm>
          <a:prstGeom prst="rect">
            <a:avLst/>
          </a:prstGeom>
          <a:noFill/>
          <a:ln w="9525">
            <a:noFill/>
            <a:miter lim="800000"/>
            <a:headEnd/>
            <a:tailEnd/>
          </a:ln>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a:endParaRPr>
          </a:p>
        </p:txBody>
      </p:sp>
      <p:sp>
        <p:nvSpPr>
          <p:cNvPr id="163845" name="Text Box 5"/>
          <p:cNvSpPr txBox="1">
            <a:spLocks noChangeArrowheads="1"/>
          </p:cNvSpPr>
          <p:nvPr/>
        </p:nvSpPr>
        <p:spPr bwMode="auto">
          <a:xfrm>
            <a:off x="4022725" y="4602163"/>
            <a:ext cx="569913" cy="835025"/>
          </a:xfrm>
          <a:prstGeom prst="rect">
            <a:avLst/>
          </a:prstGeom>
          <a:noFill/>
          <a:ln w="9525">
            <a:noFill/>
            <a:miter lim="800000"/>
            <a:headEnd/>
            <a:tailEnd/>
          </a:ln>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a:endParaRPr>
          </a:p>
        </p:txBody>
      </p:sp>
      <p:sp>
        <p:nvSpPr>
          <p:cNvPr id="163847" name="AutoShape 7"/>
          <p:cNvSpPr>
            <a:spLocks noChangeArrowheads="1"/>
          </p:cNvSpPr>
          <p:nvPr/>
        </p:nvSpPr>
        <p:spPr bwMode="auto">
          <a:xfrm rot="-2251771">
            <a:off x="6337300" y="2155825"/>
            <a:ext cx="366713" cy="457200"/>
          </a:xfrm>
          <a:prstGeom prst="flowChartDelay">
            <a:avLst/>
          </a:prstGeom>
          <a:solidFill>
            <a:srgbClr val="FF6600"/>
          </a:solidFill>
          <a:ln w="9525">
            <a:solidFill>
              <a:srgbClr val="000000"/>
            </a:solidFill>
            <a:miter lim="800000"/>
            <a:headEnd/>
            <a:tailEnd/>
          </a:ln>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a:endParaRPr>
          </a:p>
        </p:txBody>
      </p:sp>
      <p:sp>
        <p:nvSpPr>
          <p:cNvPr id="163848" name="AutoShape 8"/>
          <p:cNvSpPr>
            <a:spLocks noChangeArrowheads="1"/>
          </p:cNvSpPr>
          <p:nvPr/>
        </p:nvSpPr>
        <p:spPr bwMode="auto">
          <a:xfrm rot="2594656" flipV="1">
            <a:off x="6334125" y="4586288"/>
            <a:ext cx="363538" cy="457200"/>
          </a:xfrm>
          <a:prstGeom prst="flowChartDelay">
            <a:avLst/>
          </a:prstGeom>
          <a:solidFill>
            <a:srgbClr val="FF6600"/>
          </a:solidFill>
          <a:ln w="9525">
            <a:solidFill>
              <a:srgbClr val="000000"/>
            </a:solidFill>
            <a:miter lim="800000"/>
            <a:headEnd/>
            <a:tailEnd/>
          </a:ln>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a:endParaRPr>
          </a:p>
        </p:txBody>
      </p:sp>
      <p:sp>
        <p:nvSpPr>
          <p:cNvPr id="163849" name="Text Box 9"/>
          <p:cNvSpPr txBox="1">
            <a:spLocks noChangeArrowheads="1"/>
          </p:cNvSpPr>
          <p:nvPr/>
        </p:nvSpPr>
        <p:spPr bwMode="auto">
          <a:xfrm>
            <a:off x="7015163" y="2443163"/>
            <a:ext cx="628650" cy="835025"/>
          </a:xfrm>
          <a:prstGeom prst="rect">
            <a:avLst/>
          </a:prstGeom>
          <a:noFill/>
          <a:ln w="9525">
            <a:noFill/>
            <a:miter lim="800000"/>
            <a:headEnd/>
            <a:tailEnd/>
          </a:ln>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a:endParaRPr>
          </a:p>
        </p:txBody>
      </p:sp>
      <p:sp>
        <p:nvSpPr>
          <p:cNvPr id="163850" name="Text Box 10"/>
          <p:cNvSpPr txBox="1">
            <a:spLocks noChangeArrowheads="1"/>
          </p:cNvSpPr>
          <p:nvPr/>
        </p:nvSpPr>
        <p:spPr bwMode="auto">
          <a:xfrm>
            <a:off x="7015163" y="4657725"/>
            <a:ext cx="569912" cy="835025"/>
          </a:xfrm>
          <a:prstGeom prst="rect">
            <a:avLst/>
          </a:prstGeom>
          <a:noFill/>
          <a:ln w="9525">
            <a:noFill/>
            <a:miter lim="800000"/>
            <a:headEnd/>
            <a:tailEnd/>
          </a:ln>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a:endParaRPr>
          </a:p>
        </p:txBody>
      </p:sp>
      <p:sp>
        <p:nvSpPr>
          <p:cNvPr id="163851" name="Rectangle 11"/>
          <p:cNvSpPr>
            <a:spLocks noChangeArrowheads="1"/>
          </p:cNvSpPr>
          <p:nvPr/>
        </p:nvSpPr>
        <p:spPr bwMode="auto">
          <a:xfrm>
            <a:off x="3327400" y="5033963"/>
            <a:ext cx="1039813" cy="163512"/>
          </a:xfrm>
          <a:prstGeom prst="rect">
            <a:avLst/>
          </a:prstGeom>
          <a:solidFill>
            <a:srgbClr val="000080"/>
          </a:solidFill>
          <a:ln w="9525">
            <a:solidFill>
              <a:srgbClr val="000000"/>
            </a:solidFill>
            <a:miter lim="800000"/>
            <a:headEnd/>
            <a:tailEnd/>
          </a:ln>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a:endParaRPr>
          </a:p>
        </p:txBody>
      </p:sp>
      <p:sp>
        <p:nvSpPr>
          <p:cNvPr id="163852" name="Rectangle 12"/>
          <p:cNvSpPr>
            <a:spLocks noChangeArrowheads="1"/>
          </p:cNvSpPr>
          <p:nvPr/>
        </p:nvSpPr>
        <p:spPr bwMode="auto">
          <a:xfrm>
            <a:off x="3389313" y="1993900"/>
            <a:ext cx="1038225" cy="161925"/>
          </a:xfrm>
          <a:prstGeom prst="rect">
            <a:avLst/>
          </a:prstGeom>
          <a:solidFill>
            <a:srgbClr val="000080"/>
          </a:solidFill>
          <a:ln w="9525">
            <a:solidFill>
              <a:srgbClr val="000000"/>
            </a:solidFill>
            <a:miter lim="800000"/>
            <a:headEnd/>
            <a:tailEnd/>
          </a:ln>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a:endParaRPr>
          </a:p>
        </p:txBody>
      </p:sp>
      <p:sp>
        <p:nvSpPr>
          <p:cNvPr id="163855" name="Oval 15"/>
          <p:cNvSpPr>
            <a:spLocks noChangeArrowheads="1"/>
          </p:cNvSpPr>
          <p:nvPr/>
        </p:nvSpPr>
        <p:spPr bwMode="auto">
          <a:xfrm>
            <a:off x="2265363" y="3494088"/>
            <a:ext cx="263525" cy="255587"/>
          </a:xfrm>
          <a:prstGeom prst="ellipse">
            <a:avLst/>
          </a:prstGeom>
          <a:solidFill>
            <a:srgbClr val="FFFFCC"/>
          </a:solidFill>
          <a:ln w="9525">
            <a:solidFill>
              <a:srgbClr val="000000"/>
            </a:solidFill>
            <a:round/>
            <a:headEnd/>
            <a:tailEnd/>
          </a:ln>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a:endParaRPr>
          </a:p>
        </p:txBody>
      </p:sp>
      <p:sp>
        <p:nvSpPr>
          <p:cNvPr id="163856" name="Oval 16"/>
          <p:cNvSpPr>
            <a:spLocks noChangeArrowheads="1"/>
          </p:cNvSpPr>
          <p:nvPr/>
        </p:nvSpPr>
        <p:spPr bwMode="auto">
          <a:xfrm>
            <a:off x="3698875" y="2049463"/>
            <a:ext cx="263525" cy="266700"/>
          </a:xfrm>
          <a:prstGeom prst="ellipse">
            <a:avLst/>
          </a:prstGeom>
          <a:solidFill>
            <a:srgbClr val="FFFFCC"/>
          </a:solidFill>
          <a:ln w="9525">
            <a:solidFill>
              <a:schemeClr val="tx1"/>
            </a:solidFill>
            <a:round/>
            <a:headEnd/>
            <a:tailEnd/>
          </a:ln>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a:endParaRPr>
          </a:p>
        </p:txBody>
      </p:sp>
      <p:sp>
        <p:nvSpPr>
          <p:cNvPr id="163857" name="PC"/>
          <p:cNvSpPr>
            <a:spLocks noEditPoints="1" noChangeArrowheads="1"/>
          </p:cNvSpPr>
          <p:nvPr/>
        </p:nvSpPr>
        <p:spPr bwMode="auto">
          <a:xfrm rot="34992825">
            <a:off x="619125" y="4679950"/>
            <a:ext cx="811213" cy="585788"/>
          </a:xfrm>
          <a:custGeom>
            <a:avLst/>
            <a:gdLst>
              <a:gd name="T0" fmla="*/ 0 w 21600"/>
              <a:gd name="T1" fmla="*/ 0 h 21600"/>
              <a:gd name="T2" fmla="*/ 10800 w 21600"/>
              <a:gd name="T3" fmla="*/ 0 h 21600"/>
              <a:gd name="T4" fmla="*/ 21600 w 21600"/>
              <a:gd name="T5" fmla="*/ 0 h 21600"/>
              <a:gd name="T6" fmla="*/ 21600 w 21600"/>
              <a:gd name="T7" fmla="*/ 10800 h 21600"/>
              <a:gd name="T8" fmla="*/ 10800 w 21600"/>
              <a:gd name="T9" fmla="*/ 21600 h 21600"/>
              <a:gd name="T10" fmla="*/ 0 w 21600"/>
              <a:gd name="T11" fmla="*/ 10800 h 21600"/>
              <a:gd name="T12" fmla="*/ 2802 w 21600"/>
              <a:gd name="T13" fmla="*/ 3891 h 21600"/>
              <a:gd name="T14" fmla="*/ 19065 w 21600"/>
              <a:gd name="T15" fmla="*/ 14250 h 21600"/>
            </a:gdLst>
            <a:ahLst/>
            <a:cxnLst>
              <a:cxn ang="0">
                <a:pos x="T0" y="T1"/>
              </a:cxn>
              <a:cxn ang="0">
                <a:pos x="T2" y="T3"/>
              </a:cxn>
              <a:cxn ang="0">
                <a:pos x="T4" y="T5"/>
              </a:cxn>
              <a:cxn ang="0">
                <a:pos x="T6" y="T7"/>
              </a:cxn>
              <a:cxn ang="0">
                <a:pos x="T8" y="T9"/>
              </a:cxn>
              <a:cxn ang="0">
                <a:pos x="T10" y="T11"/>
              </a:cxn>
            </a:cxnLst>
            <a:rect l="T12" t="T13" r="T14" b="T15"/>
            <a:pathLst>
              <a:path w="21600" h="21600" extrusionOk="0">
                <a:moveTo>
                  <a:pt x="21600" y="10851"/>
                </a:moveTo>
                <a:lnTo>
                  <a:pt x="21600" y="0"/>
                </a:lnTo>
                <a:lnTo>
                  <a:pt x="10823" y="0"/>
                </a:lnTo>
                <a:lnTo>
                  <a:pt x="0" y="0"/>
                </a:lnTo>
                <a:lnTo>
                  <a:pt x="0" y="10919"/>
                </a:lnTo>
                <a:lnTo>
                  <a:pt x="0" y="19328"/>
                </a:lnTo>
                <a:lnTo>
                  <a:pt x="5924" y="19328"/>
                </a:lnTo>
                <a:lnTo>
                  <a:pt x="6494" y="21600"/>
                </a:lnTo>
                <a:lnTo>
                  <a:pt x="10663" y="21600"/>
                </a:lnTo>
                <a:lnTo>
                  <a:pt x="15334" y="21600"/>
                </a:lnTo>
                <a:lnTo>
                  <a:pt x="15904" y="19328"/>
                </a:lnTo>
                <a:lnTo>
                  <a:pt x="21600" y="19328"/>
                </a:lnTo>
                <a:lnTo>
                  <a:pt x="21600" y="10851"/>
                </a:lnTo>
                <a:close/>
              </a:path>
              <a:path w="21600" h="21600" extrusionOk="0">
                <a:moveTo>
                  <a:pt x="15904" y="19328"/>
                </a:moveTo>
                <a:lnTo>
                  <a:pt x="16861" y="14750"/>
                </a:lnTo>
                <a:lnTo>
                  <a:pt x="19367" y="14750"/>
                </a:lnTo>
                <a:lnTo>
                  <a:pt x="19367" y="3459"/>
                </a:lnTo>
                <a:lnTo>
                  <a:pt x="2461" y="3459"/>
                </a:lnTo>
                <a:lnTo>
                  <a:pt x="2461" y="14750"/>
                </a:lnTo>
                <a:lnTo>
                  <a:pt x="4967" y="14750"/>
                </a:lnTo>
                <a:lnTo>
                  <a:pt x="5924" y="19159"/>
                </a:lnTo>
                <a:moveTo>
                  <a:pt x="15904" y="19328"/>
                </a:moveTo>
                <a:lnTo>
                  <a:pt x="16861" y="14750"/>
                </a:lnTo>
                <a:lnTo>
                  <a:pt x="2461" y="14750"/>
                </a:lnTo>
              </a:path>
            </a:pathLst>
          </a:custGeom>
          <a:solidFill>
            <a:srgbClr val="CC3300"/>
          </a:solidFill>
          <a:ln w="9525">
            <a:solidFill>
              <a:srgbClr val="000000"/>
            </a:solidFill>
            <a:miter lim="800000"/>
            <a:headEnd/>
            <a:tailEnd/>
          </a:ln>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a:endParaRPr>
          </a:p>
        </p:txBody>
      </p:sp>
      <p:sp>
        <p:nvSpPr>
          <p:cNvPr id="163858" name="Line 18"/>
          <p:cNvSpPr>
            <a:spLocks noChangeShapeType="1"/>
          </p:cNvSpPr>
          <p:nvPr/>
        </p:nvSpPr>
        <p:spPr bwMode="auto">
          <a:xfrm flipV="1">
            <a:off x="1227138" y="2162175"/>
            <a:ext cx="2616200" cy="2605088"/>
          </a:xfrm>
          <a:prstGeom prst="line">
            <a:avLst/>
          </a:prstGeom>
          <a:noFill/>
          <a:ln w="9525">
            <a:solidFill>
              <a:srgbClr val="99CC00"/>
            </a:solidFill>
            <a:prstDash val="dash"/>
            <a:round/>
            <a:headEnd/>
            <a:tailEnd/>
          </a:ln>
          <a:effec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a:endParaRPr>
          </a:p>
        </p:txBody>
      </p:sp>
      <p:sp>
        <p:nvSpPr>
          <p:cNvPr id="163859" name="Line 19"/>
          <p:cNvSpPr>
            <a:spLocks noChangeShapeType="1"/>
          </p:cNvSpPr>
          <p:nvPr/>
        </p:nvSpPr>
        <p:spPr bwMode="auto">
          <a:xfrm>
            <a:off x="3843338" y="2151063"/>
            <a:ext cx="2533650" cy="2522537"/>
          </a:xfrm>
          <a:prstGeom prst="line">
            <a:avLst/>
          </a:prstGeom>
          <a:noFill/>
          <a:ln w="9525">
            <a:solidFill>
              <a:srgbClr val="99CC00"/>
            </a:solidFill>
            <a:prstDash val="dash"/>
            <a:round/>
            <a:headEnd/>
            <a:tailEnd/>
          </a:ln>
          <a:effec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a:endParaRPr>
          </a:p>
        </p:txBody>
      </p:sp>
      <p:sp>
        <p:nvSpPr>
          <p:cNvPr id="163861" name="Line 21"/>
          <p:cNvSpPr>
            <a:spLocks noChangeShapeType="1"/>
          </p:cNvSpPr>
          <p:nvPr/>
        </p:nvSpPr>
        <p:spPr bwMode="auto">
          <a:xfrm>
            <a:off x="2392363" y="3603625"/>
            <a:ext cx="754697" cy="741045"/>
          </a:xfrm>
          <a:prstGeom prst="line">
            <a:avLst/>
          </a:prstGeom>
          <a:noFill/>
          <a:ln w="9525">
            <a:solidFill>
              <a:srgbClr val="99CC00"/>
            </a:solidFill>
            <a:prstDash val="dash"/>
            <a:round/>
            <a:headEnd/>
            <a:tailEnd/>
          </a:ln>
          <a:effec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a:endParaRPr>
          </a:p>
        </p:txBody>
      </p:sp>
      <p:sp>
        <p:nvSpPr>
          <p:cNvPr id="163862" name="Oval 22"/>
          <p:cNvSpPr>
            <a:spLocks noChangeArrowheads="1"/>
          </p:cNvSpPr>
          <p:nvPr/>
        </p:nvSpPr>
        <p:spPr bwMode="auto">
          <a:xfrm>
            <a:off x="2444750" y="3673475"/>
            <a:ext cx="263525" cy="255588"/>
          </a:xfrm>
          <a:prstGeom prst="ellipse">
            <a:avLst/>
          </a:prstGeom>
          <a:solidFill>
            <a:srgbClr val="FFFFCC"/>
          </a:solidFill>
          <a:ln w="9525">
            <a:solidFill>
              <a:srgbClr val="000000"/>
            </a:solidFill>
            <a:round/>
            <a:headEnd/>
            <a:tailEnd/>
          </a:ln>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a:endParaRPr>
          </a:p>
        </p:txBody>
      </p:sp>
      <p:pic>
        <p:nvPicPr>
          <p:cNvPr id="24" name="Picture 14" descr="j0247430"/>
          <p:cNvPicPr>
            <a:picLocks noChangeAspect="1" noChangeArrowheads="1"/>
          </p:cNvPicPr>
          <p:nvPr/>
        </p:nvPicPr>
        <p:blipFill>
          <a:blip r:embed="rId6" cstate="print"/>
          <a:srcRect/>
          <a:stretch>
            <a:fillRect/>
          </a:stretch>
        </p:blipFill>
        <p:spPr bwMode="auto">
          <a:xfrm>
            <a:off x="6381750" y="4302125"/>
            <a:ext cx="473075" cy="569913"/>
          </a:xfrm>
          <a:prstGeom prst="rect">
            <a:avLst/>
          </a:prstGeom>
          <a:noFill/>
        </p:spPr>
      </p:pic>
      <p:sp>
        <p:nvSpPr>
          <p:cNvPr id="23" name="Rectangle 22"/>
          <p:cNvSpPr>
            <a:spLocks noChangeArrowheads="1"/>
          </p:cNvSpPr>
          <p:nvPr/>
        </p:nvSpPr>
        <p:spPr bwMode="auto">
          <a:xfrm rot="-2819541">
            <a:off x="2576512" y="4270376"/>
            <a:ext cx="1039813" cy="163512"/>
          </a:xfrm>
          <a:prstGeom prst="rect">
            <a:avLst/>
          </a:prstGeom>
          <a:solidFill>
            <a:schemeClr val="bg1">
              <a:lumMod val="65000"/>
            </a:schemeClr>
          </a:solidFill>
          <a:ln w="9525">
            <a:solidFill>
              <a:schemeClr val="bg2"/>
            </a:solidFill>
            <a:miter lim="800000"/>
            <a:headEnd/>
            <a:tailEnd/>
          </a:ln>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a:endParaRPr>
          </a:p>
        </p:txBody>
      </p:sp>
      <p:graphicFrame>
        <p:nvGraphicFramePr>
          <p:cNvPr id="205826" name="Object 2"/>
          <p:cNvGraphicFramePr>
            <a:graphicFrameLocks noChangeAspect="1"/>
          </p:cNvGraphicFramePr>
          <p:nvPr/>
        </p:nvGraphicFramePr>
        <p:xfrm>
          <a:off x="6800850" y="1908175"/>
          <a:ext cx="630238" cy="638175"/>
        </p:xfrm>
        <a:graphic>
          <a:graphicData uri="http://schemas.openxmlformats.org/presentationml/2006/ole">
            <mc:AlternateContent xmlns:mc="http://schemas.openxmlformats.org/markup-compatibility/2006">
              <mc:Choice xmlns:v="urn:schemas-microsoft-com:vml" Requires="v">
                <p:oleObj spid="_x0000_s18438" name="Equation" r:id="rId7" imgW="152280" imgH="164880" progId="Equation.DSMT4">
                  <p:embed/>
                </p:oleObj>
              </mc:Choice>
              <mc:Fallback>
                <p:oleObj name="Equation" r:id="rId7" imgW="152280" imgH="164880" progId="Equation.DSMT4">
                  <p:embed/>
                  <p:pic>
                    <p:nvPicPr>
                      <p:cNvPr id="205826"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00850" y="1908175"/>
                        <a:ext cx="630238" cy="638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827" name="Object 3"/>
          <p:cNvGraphicFramePr>
            <a:graphicFrameLocks noChangeAspect="1"/>
          </p:cNvGraphicFramePr>
          <p:nvPr/>
        </p:nvGraphicFramePr>
        <p:xfrm>
          <a:off x="6877050" y="4678363"/>
          <a:ext cx="630238" cy="588962"/>
        </p:xfrm>
        <a:graphic>
          <a:graphicData uri="http://schemas.openxmlformats.org/presentationml/2006/ole">
            <mc:AlternateContent xmlns:mc="http://schemas.openxmlformats.org/markup-compatibility/2006">
              <mc:Choice xmlns:v="urn:schemas-microsoft-com:vml" Requires="v">
                <p:oleObj spid="_x0000_s18439" name="Equation" r:id="rId9" imgW="152280" imgH="152280" progId="Equation.DSMT4">
                  <p:embed/>
                </p:oleObj>
              </mc:Choice>
              <mc:Fallback>
                <p:oleObj name="Equation" r:id="rId9" imgW="152280" imgH="152280" progId="Equation.DSMT4">
                  <p:embed/>
                  <p:pic>
                    <p:nvPicPr>
                      <p:cNvPr id="205827" name="Object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77050" y="4678363"/>
                        <a:ext cx="630238" cy="588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 name="Text Box 74"/>
          <p:cNvSpPr txBox="1">
            <a:spLocks noChangeArrowheads="1"/>
          </p:cNvSpPr>
          <p:nvPr/>
        </p:nvSpPr>
        <p:spPr bwMode="auto">
          <a:xfrm>
            <a:off x="1609725" y="174160"/>
            <a:ext cx="6124575" cy="769441"/>
          </a:xfrm>
          <a:prstGeom prst="rect">
            <a:avLst/>
          </a:prstGeom>
          <a:noFill/>
          <a:ln w="31750">
            <a:noFill/>
            <a:miter lim="800000"/>
            <a:headEnd/>
            <a:tailEnd/>
          </a:ln>
          <a:effec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smtClean="0">
                <a:ln>
                  <a:noFill/>
                </a:ln>
                <a:solidFill>
                  <a:srgbClr val="0000FF"/>
                </a:solidFill>
                <a:effectLst/>
                <a:uLnTx/>
                <a:uFillTx/>
                <a:latin typeface="Arial"/>
                <a:ea typeface="+mn-ea"/>
                <a:cs typeface="Arial"/>
              </a:rPr>
              <a:t> Two worlds universe </a:t>
            </a:r>
            <a:endParaRPr kumimoji="0" lang="en-US" sz="4400" b="1" i="0" u="none" strike="noStrike" kern="1200" cap="none" spc="0" normalizeH="0" baseline="0" noProof="0" dirty="0">
              <a:ln>
                <a:noFill/>
              </a:ln>
              <a:solidFill>
                <a:srgbClr val="0000FF"/>
              </a:solidFill>
              <a:effectLst/>
              <a:uLnTx/>
              <a:uFillTx/>
              <a:latin typeface="Times New Roman" pitchFamily="18" charset="0"/>
              <a:ea typeface="+mn-ea"/>
              <a:cs typeface="Arial"/>
            </a:endParaRPr>
          </a:p>
        </p:txBody>
      </p:sp>
      <p:sp>
        <p:nvSpPr>
          <p:cNvPr id="27" name="Text Box 74"/>
          <p:cNvSpPr txBox="1">
            <a:spLocks noChangeArrowheads="1"/>
          </p:cNvSpPr>
          <p:nvPr/>
        </p:nvSpPr>
        <p:spPr bwMode="auto">
          <a:xfrm>
            <a:off x="-1252538" y="845591"/>
            <a:ext cx="9159875" cy="769441"/>
          </a:xfrm>
          <a:prstGeom prst="rect">
            <a:avLst/>
          </a:prstGeom>
          <a:noFill/>
          <a:ln w="31750">
            <a:noFill/>
            <a:miter lim="800000"/>
            <a:headEnd/>
            <a:tailEnd/>
          </a:ln>
          <a:effec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smtClean="0">
                <a:ln>
                  <a:noFill/>
                </a:ln>
                <a:solidFill>
                  <a:srgbClr val="0000FF"/>
                </a:solidFill>
                <a:effectLst/>
                <a:uLnTx/>
                <a:uFillTx/>
                <a:latin typeface="Arial"/>
                <a:ea typeface="+mn-ea"/>
                <a:cs typeface="Arial"/>
              </a:rPr>
              <a:t> </a:t>
            </a:r>
            <a:r>
              <a:rPr kumimoji="0" lang="en-US" sz="2800" b="1" i="0" u="none" strike="noStrike" kern="1200" cap="none" spc="0" normalizeH="0" baseline="0" noProof="0" dirty="0" smtClean="0">
                <a:ln>
                  <a:noFill/>
                </a:ln>
                <a:solidFill>
                  <a:srgbClr val="0000FF"/>
                </a:solidFill>
                <a:effectLst/>
                <a:uLnTx/>
                <a:uFillTx/>
                <a:latin typeface="Arial"/>
                <a:ea typeface="+mn-ea"/>
                <a:cs typeface="Arial"/>
              </a:rPr>
              <a:t>One world does not disturb the other</a:t>
            </a:r>
            <a:endParaRPr kumimoji="0" lang="en-US" sz="2800" b="1" i="0" u="none" strike="noStrike" kern="1200" cap="none" spc="0" normalizeH="0" baseline="0" noProof="0" dirty="0">
              <a:ln>
                <a:noFill/>
              </a:ln>
              <a:solidFill>
                <a:srgbClr val="0000FF"/>
              </a:solidFill>
              <a:effectLst/>
              <a:uLnTx/>
              <a:uFillTx/>
              <a:latin typeface="Times New Roman" pitchFamily="18" charset="0"/>
              <a:ea typeface="+mn-ea"/>
              <a:cs typeface="Arial"/>
            </a:endParaRPr>
          </a:p>
        </p:txBody>
      </p:sp>
    </p:spTree>
    <p:extLst>
      <p:ext uri="{BB962C8B-B14F-4D97-AF65-F5344CB8AC3E}">
        <p14:creationId xmlns:p14="http://schemas.microsoft.com/office/powerpoint/2010/main" val="1832036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43"/>
                                        </p:tgtEl>
                                        <p:attrNameLst>
                                          <p:attrName>style.visibility</p:attrName>
                                        </p:attrNameLst>
                                      </p:cBhvr>
                                      <p:to>
                                        <p:strVal val="visible"/>
                                      </p:to>
                                    </p:set>
                                  </p:childTnLst>
                                </p:cTn>
                              </p:par>
                              <p:par>
                                <p:cTn id="7" presetID="0" presetClass="path" presetSubtype="0" fill="hold" grpId="1" nodeType="withEffect">
                                  <p:stCondLst>
                                    <p:cond delay="0"/>
                                  </p:stCondLst>
                                  <p:childTnLst>
                                    <p:animMotion origin="layout" path="M -0.00121 0.00092 L 0.11788 -0.15588 " pathEditMode="relative" rAng="0" ptsTypes="AA">
                                      <p:cBhvr>
                                        <p:cTn id="8" dur="1000" fill="hold"/>
                                        <p:tgtEl>
                                          <p:spTgt spid="163843"/>
                                        </p:tgtEl>
                                        <p:attrNameLst>
                                          <p:attrName>ppt_x</p:attrName>
                                          <p:attrName>ppt_y</p:attrName>
                                        </p:attrNameLst>
                                      </p:cBhvr>
                                      <p:rCtr x="6000" y="-7800"/>
                                    </p:animMotion>
                                  </p:childTnLst>
                                  <p:subTnLst>
                                    <p:set>
                                      <p:cBhvr override="childStyle">
                                        <p:cTn dur="1" fill="hold" display="0" masterRel="sameClick" afterEffect="1">
                                          <p:stCondLst>
                                            <p:cond evt="end" delay="0">
                                              <p:tn val="7"/>
                                            </p:cond>
                                          </p:stCondLst>
                                        </p:cTn>
                                        <p:tgtEl>
                                          <p:spTgt spid="163843"/>
                                        </p:tgtEl>
                                        <p:attrNameLst>
                                          <p:attrName>style.visibility</p:attrName>
                                        </p:attrNameLst>
                                      </p:cBhvr>
                                      <p:to>
                                        <p:strVal val="hidden"/>
                                      </p:to>
                                    </p:set>
                                    <p:audio>
                                      <p:cMediaNode>
                                        <p:cTn display="0" masterRel="sameClick">
                                          <p:stCondLst>
                                            <p:cond evt="begin" delay="0">
                                              <p:tn val="7"/>
                                            </p:cond>
                                          </p:stCondLst>
                                          <p:endCondLst>
                                            <p:cond evt="onStopAudio" delay="0">
                                              <p:tgtEl>
                                                <p:sldTgt/>
                                              </p:tgtEl>
                                            </p:cond>
                                          </p:endCondLst>
                                        </p:cTn>
                                        <p:tgtEl>
                                          <p:sndTgt r:embed="rId4" name="whoosh.wav"/>
                                        </p:tgtEl>
                                      </p:cMediaNode>
                                    </p:audio>
                                  </p:subTnLst>
                                </p:cTn>
                              </p:par>
                            </p:childTnLst>
                          </p:cTn>
                        </p:par>
                        <p:par>
                          <p:cTn id="9" fill="hold">
                            <p:stCondLst>
                              <p:cond delay="1000"/>
                            </p:stCondLst>
                            <p:childTnLst>
                              <p:par>
                                <p:cTn id="10" presetID="1" presetClass="entr" presetSubtype="0" fill="hold" grpId="0" nodeType="afterEffect">
                                  <p:stCondLst>
                                    <p:cond delay="0"/>
                                  </p:stCondLst>
                                  <p:childTnLst>
                                    <p:set>
                                      <p:cBhvr>
                                        <p:cTn id="11" dur="1" fill="hold">
                                          <p:stCondLst>
                                            <p:cond delay="0"/>
                                          </p:stCondLst>
                                        </p:cTn>
                                        <p:tgtEl>
                                          <p:spTgt spid="163855"/>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63862"/>
                                        </p:tgtEl>
                                        <p:attrNameLst>
                                          <p:attrName>style.visibility</p:attrName>
                                        </p:attrNameLst>
                                      </p:cBhvr>
                                      <p:to>
                                        <p:strVal val="visible"/>
                                      </p:to>
                                    </p:set>
                                  </p:childTnLst>
                                </p:cTn>
                              </p:par>
                            </p:childTnLst>
                          </p:cTn>
                        </p:par>
                        <p:par>
                          <p:cTn id="14" fill="hold">
                            <p:stCondLst>
                              <p:cond delay="1000"/>
                            </p:stCondLst>
                            <p:childTnLst>
                              <p:par>
                                <p:cTn id="15" presetID="0" presetClass="path" presetSubtype="0" fill="hold" grpId="1" nodeType="afterEffect">
                                  <p:stCondLst>
                                    <p:cond delay="0"/>
                                  </p:stCondLst>
                                  <p:childTnLst>
                                    <p:animMotion origin="layout" path="M -0.00313 0.00278 L 0.1559 -0.2118 " pathEditMode="relative" rAng="0" ptsTypes="AA">
                                      <p:cBhvr>
                                        <p:cTn id="16" dur="1000" fill="hold"/>
                                        <p:tgtEl>
                                          <p:spTgt spid="163855"/>
                                        </p:tgtEl>
                                        <p:attrNameLst>
                                          <p:attrName>ppt_x</p:attrName>
                                          <p:attrName>ppt_y</p:attrName>
                                        </p:attrNameLst>
                                      </p:cBhvr>
                                      <p:rCtr x="8000" y="-10700"/>
                                    </p:animMotion>
                                  </p:childTnLst>
                                  <p:subTnLst>
                                    <p:set>
                                      <p:cBhvr override="childStyle">
                                        <p:cTn dur="1" fill="hold" display="0" masterRel="sameClick" afterEffect="1">
                                          <p:stCondLst>
                                            <p:cond evt="end" delay="0">
                                              <p:tn val="15"/>
                                            </p:cond>
                                          </p:stCondLst>
                                        </p:cTn>
                                        <p:tgtEl>
                                          <p:spTgt spid="163855"/>
                                        </p:tgtEl>
                                        <p:attrNameLst>
                                          <p:attrName>style.visibility</p:attrName>
                                        </p:attrNameLst>
                                      </p:cBhvr>
                                      <p:to>
                                        <p:strVal val="hidden"/>
                                      </p:to>
                                    </p:set>
                                  </p:subTnLst>
                                </p:cTn>
                              </p:par>
                              <p:par>
                                <p:cTn id="17" presetID="0" presetClass="path" presetSubtype="0" fill="hold" grpId="1" nodeType="withEffect">
                                  <p:stCondLst>
                                    <p:cond delay="0"/>
                                  </p:stCondLst>
                                  <p:childTnLst>
                                    <p:animMotion origin="layout" path="M -8.33333E-7 2.96296E-6 L 0.0625 0.07916 " pathEditMode="relative" rAng="0" ptsTypes="AA">
                                      <p:cBhvr>
                                        <p:cTn id="18" dur="500" fill="hold"/>
                                        <p:tgtEl>
                                          <p:spTgt spid="163862"/>
                                        </p:tgtEl>
                                        <p:attrNameLst>
                                          <p:attrName>ppt_x</p:attrName>
                                          <p:attrName>ppt_y</p:attrName>
                                        </p:attrNameLst>
                                      </p:cBhvr>
                                      <p:rCtr x="3100" y="4000"/>
                                    </p:animMotion>
                                  </p:childTnLst>
                                  <p:subTnLst>
                                    <p:set>
                                      <p:cBhvr override="childStyle">
                                        <p:cTn dur="1" fill="hold" display="0" masterRel="sameClick" afterEffect="1">
                                          <p:stCondLst>
                                            <p:cond evt="end" delay="0">
                                              <p:tn val="17"/>
                                            </p:cond>
                                          </p:stCondLst>
                                        </p:cTn>
                                        <p:tgtEl>
                                          <p:spTgt spid="163862"/>
                                        </p:tgtEl>
                                        <p:attrNameLst>
                                          <p:attrName>style.visibility</p:attrName>
                                        </p:attrNameLst>
                                      </p:cBhvr>
                                      <p:to>
                                        <p:strVal val="hidden"/>
                                      </p:to>
                                    </p:set>
                                  </p:subTnLst>
                                </p:cTn>
                              </p:par>
                            </p:childTnLst>
                          </p:cTn>
                        </p:par>
                        <p:par>
                          <p:cTn id="19" fill="hold">
                            <p:stCondLst>
                              <p:cond delay="2000"/>
                            </p:stCondLst>
                            <p:childTnLst>
                              <p:par>
                                <p:cTn id="20" presetID="1" presetClass="entr" presetSubtype="0" fill="hold" grpId="0" nodeType="afterEffect">
                                  <p:stCondLst>
                                    <p:cond delay="0"/>
                                  </p:stCondLst>
                                  <p:childTnLst>
                                    <p:set>
                                      <p:cBhvr>
                                        <p:cTn id="21" dur="1" fill="hold">
                                          <p:stCondLst>
                                            <p:cond delay="0"/>
                                          </p:stCondLst>
                                        </p:cTn>
                                        <p:tgtEl>
                                          <p:spTgt spid="163856"/>
                                        </p:tgtEl>
                                        <p:attrNameLst>
                                          <p:attrName>style.visibility</p:attrName>
                                        </p:attrNameLst>
                                      </p:cBhvr>
                                      <p:to>
                                        <p:strVal val="visible"/>
                                      </p:to>
                                    </p:set>
                                  </p:childTnLst>
                                </p:cTn>
                              </p:par>
                              <p:par>
                                <p:cTn id="22" presetID="0" presetClass="path" presetSubtype="0" fill="hold" grpId="1" nodeType="withEffect">
                                  <p:stCondLst>
                                    <p:cond delay="0"/>
                                  </p:stCondLst>
                                  <p:childTnLst>
                                    <p:animMotion origin="layout" path="M 4.44444E-6 -4.07407E-6 L 0.28732 0.37593 " pathEditMode="relative" rAng="0" ptsTypes="AA">
                                      <p:cBhvr>
                                        <p:cTn id="23" dur="2000" fill="hold"/>
                                        <p:tgtEl>
                                          <p:spTgt spid="163856"/>
                                        </p:tgtEl>
                                        <p:attrNameLst>
                                          <p:attrName>ppt_x</p:attrName>
                                          <p:attrName>ppt_y</p:attrName>
                                        </p:attrNameLst>
                                      </p:cBhvr>
                                      <p:rCtr x="14400" y="18800"/>
                                    </p:animMotion>
                                  </p:childTnLst>
                                  <p:subTnLst>
                                    <p:set>
                                      <p:cBhvr override="childStyle">
                                        <p:cTn dur="1" fill="hold" display="0" masterRel="sameClick" afterEffect="1">
                                          <p:stCondLst>
                                            <p:cond evt="end" delay="0">
                                              <p:tn val="22"/>
                                            </p:cond>
                                          </p:stCondLst>
                                        </p:cTn>
                                        <p:tgtEl>
                                          <p:spTgt spid="163856"/>
                                        </p:tgtEl>
                                        <p:attrNameLst>
                                          <p:attrName>style.visibility</p:attrName>
                                        </p:attrNameLst>
                                      </p:cBhvr>
                                      <p:to>
                                        <p:strVal val="hidden"/>
                                      </p:to>
                                    </p:set>
                                  </p:subTnLst>
                                </p:cTn>
                              </p:par>
                            </p:childTnLst>
                          </p:cTn>
                        </p:par>
                        <p:par>
                          <p:cTn id="24" fill="hold">
                            <p:stCondLst>
                              <p:cond delay="4000"/>
                            </p:stCondLst>
                            <p:childTnLst>
                              <p:par>
                                <p:cTn id="25" presetID="1" presetClass="entr" presetSubtype="0" fill="hold" nodeType="afterEffect">
                                  <p:stCondLst>
                                    <p:cond delay="0"/>
                                  </p:stCondLst>
                                  <p:childTnLst>
                                    <p:set>
                                      <p:cBhvr>
                                        <p:cTn id="26" dur="1" fill="hold">
                                          <p:stCondLst>
                                            <p:cond delay="499"/>
                                          </p:stCondLst>
                                        </p:cTn>
                                        <p:tgtEl>
                                          <p:spTgt spid="24"/>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5"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3" grpId="0" animBg="1"/>
      <p:bldP spid="163843" grpId="1" animBg="1"/>
      <p:bldP spid="163855" grpId="0" animBg="1"/>
      <p:bldP spid="163855" grpId="1" animBg="1"/>
      <p:bldP spid="163856" grpId="0" animBg="1"/>
      <p:bldP spid="163856" grpId="1" animBg="1"/>
      <p:bldP spid="163862" grpId="0" animBg="1"/>
      <p:bldP spid="163862"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ChangeArrowheads="1"/>
          </p:cNvSpPr>
          <p:nvPr/>
        </p:nvSpPr>
        <p:spPr bwMode="auto">
          <a:xfrm>
            <a:off x="1895475" y="3108325"/>
            <a:ext cx="1039813" cy="161925"/>
          </a:xfrm>
          <a:prstGeom prst="rect">
            <a:avLst/>
          </a:prstGeom>
          <a:solidFill>
            <a:srgbClr val="CCFFFF">
              <a:alpha val="56000"/>
            </a:srgbClr>
          </a:solidFill>
          <a:ln w="9525">
            <a:solidFill>
              <a:srgbClr val="000000"/>
            </a:solidFill>
            <a:miter lim="800000"/>
            <a:headEnd/>
            <a:tailEnd/>
          </a:ln>
        </p:spPr>
        <p:txBody>
          <a:bodyPr/>
          <a:lstStyle/>
          <a:p>
            <a:endParaRPr lang="en-US">
              <a:solidFill>
                <a:prstClr val="black"/>
              </a:solidFill>
              <a:cs typeface="Arial" pitchFamily="34" charset="0"/>
            </a:endParaRPr>
          </a:p>
        </p:txBody>
      </p:sp>
      <p:sp>
        <p:nvSpPr>
          <p:cNvPr id="237571" name="Oval 3"/>
          <p:cNvSpPr>
            <a:spLocks noChangeArrowheads="1"/>
          </p:cNvSpPr>
          <p:nvPr/>
        </p:nvSpPr>
        <p:spPr bwMode="auto">
          <a:xfrm>
            <a:off x="1158875" y="4170363"/>
            <a:ext cx="263525" cy="266700"/>
          </a:xfrm>
          <a:prstGeom prst="ellipse">
            <a:avLst/>
          </a:prstGeom>
          <a:solidFill>
            <a:srgbClr val="FFFF00"/>
          </a:solidFill>
          <a:ln w="9525">
            <a:solidFill>
              <a:srgbClr val="000000"/>
            </a:solidFill>
            <a:round/>
            <a:headEnd/>
            <a:tailEnd/>
          </a:ln>
        </p:spPr>
        <p:txBody>
          <a:bodyPr/>
          <a:lstStyle/>
          <a:p>
            <a:endParaRPr lang="en-US">
              <a:solidFill>
                <a:prstClr val="black"/>
              </a:solidFill>
              <a:cs typeface="Arial" pitchFamily="34" charset="0"/>
            </a:endParaRPr>
          </a:p>
        </p:txBody>
      </p:sp>
      <p:sp>
        <p:nvSpPr>
          <p:cNvPr id="237572" name="Text Box 4"/>
          <p:cNvSpPr txBox="1">
            <a:spLocks noChangeArrowheads="1"/>
          </p:cNvSpPr>
          <p:nvPr/>
        </p:nvSpPr>
        <p:spPr bwMode="auto">
          <a:xfrm>
            <a:off x="4022725" y="1982788"/>
            <a:ext cx="628650" cy="835025"/>
          </a:xfrm>
          <a:prstGeom prst="rect">
            <a:avLst/>
          </a:prstGeom>
          <a:noFill/>
          <a:ln w="9525">
            <a:noFill/>
            <a:miter lim="800000"/>
            <a:headEnd/>
            <a:tailEnd/>
          </a:ln>
        </p:spPr>
        <p:txBody>
          <a:bodyPr/>
          <a:lstStyle/>
          <a:p>
            <a:pPr algn="ctr" rtl="1"/>
            <a:endParaRPr lang="en-US">
              <a:solidFill>
                <a:prstClr val="black"/>
              </a:solidFill>
              <a:cs typeface="Arial" pitchFamily="34" charset="0"/>
            </a:endParaRPr>
          </a:p>
        </p:txBody>
      </p:sp>
      <p:sp>
        <p:nvSpPr>
          <p:cNvPr id="237573" name="Text Box 5"/>
          <p:cNvSpPr txBox="1">
            <a:spLocks noChangeArrowheads="1"/>
          </p:cNvSpPr>
          <p:nvPr/>
        </p:nvSpPr>
        <p:spPr bwMode="auto">
          <a:xfrm>
            <a:off x="4022725" y="4195763"/>
            <a:ext cx="569913" cy="835025"/>
          </a:xfrm>
          <a:prstGeom prst="rect">
            <a:avLst/>
          </a:prstGeom>
          <a:noFill/>
          <a:ln w="9525">
            <a:noFill/>
            <a:miter lim="800000"/>
            <a:headEnd/>
            <a:tailEnd/>
          </a:ln>
        </p:spPr>
        <p:txBody>
          <a:bodyPr/>
          <a:lstStyle/>
          <a:p>
            <a:pPr algn="ctr" rtl="1"/>
            <a:endParaRPr lang="en-US">
              <a:solidFill>
                <a:prstClr val="black"/>
              </a:solidFill>
              <a:cs typeface="Arial" pitchFamily="34" charset="0"/>
            </a:endParaRPr>
          </a:p>
        </p:txBody>
      </p:sp>
      <p:sp>
        <p:nvSpPr>
          <p:cNvPr id="237575" name="AutoShape 7"/>
          <p:cNvSpPr>
            <a:spLocks noChangeArrowheads="1"/>
          </p:cNvSpPr>
          <p:nvPr/>
        </p:nvSpPr>
        <p:spPr bwMode="auto">
          <a:xfrm rot="-2251771">
            <a:off x="3563938" y="1654175"/>
            <a:ext cx="366712" cy="457200"/>
          </a:xfrm>
          <a:prstGeom prst="flowChartDelay">
            <a:avLst/>
          </a:prstGeom>
          <a:solidFill>
            <a:srgbClr val="FF6600"/>
          </a:solidFill>
          <a:ln w="9525">
            <a:solidFill>
              <a:srgbClr val="000000"/>
            </a:solidFill>
            <a:miter lim="800000"/>
            <a:headEnd/>
            <a:tailEnd/>
          </a:ln>
        </p:spPr>
        <p:txBody>
          <a:bodyPr/>
          <a:lstStyle/>
          <a:p>
            <a:endParaRPr lang="en-US">
              <a:solidFill>
                <a:prstClr val="black"/>
              </a:solidFill>
              <a:cs typeface="Arial" pitchFamily="34" charset="0"/>
            </a:endParaRPr>
          </a:p>
        </p:txBody>
      </p:sp>
      <p:sp>
        <p:nvSpPr>
          <p:cNvPr id="237576" name="AutoShape 8"/>
          <p:cNvSpPr>
            <a:spLocks noChangeArrowheads="1"/>
          </p:cNvSpPr>
          <p:nvPr/>
        </p:nvSpPr>
        <p:spPr bwMode="auto">
          <a:xfrm rot="2594656" flipV="1">
            <a:off x="3671888" y="4343400"/>
            <a:ext cx="363537" cy="457200"/>
          </a:xfrm>
          <a:prstGeom prst="flowChartDelay">
            <a:avLst/>
          </a:prstGeom>
          <a:solidFill>
            <a:srgbClr val="FF6600"/>
          </a:solidFill>
          <a:ln w="9525">
            <a:solidFill>
              <a:srgbClr val="000000"/>
            </a:solidFill>
            <a:miter lim="800000"/>
            <a:headEnd/>
            <a:tailEnd/>
          </a:ln>
        </p:spPr>
        <p:txBody>
          <a:bodyPr/>
          <a:lstStyle/>
          <a:p>
            <a:endParaRPr lang="en-US">
              <a:solidFill>
                <a:prstClr val="black"/>
              </a:solidFill>
              <a:cs typeface="Arial" pitchFamily="34" charset="0"/>
            </a:endParaRPr>
          </a:p>
        </p:txBody>
      </p:sp>
      <p:sp>
        <p:nvSpPr>
          <p:cNvPr id="237577" name="Text Box 9"/>
          <p:cNvSpPr txBox="1">
            <a:spLocks noChangeArrowheads="1"/>
          </p:cNvSpPr>
          <p:nvPr/>
        </p:nvSpPr>
        <p:spPr bwMode="auto">
          <a:xfrm>
            <a:off x="7015163" y="1554163"/>
            <a:ext cx="628650" cy="835025"/>
          </a:xfrm>
          <a:prstGeom prst="rect">
            <a:avLst/>
          </a:prstGeom>
          <a:noFill/>
          <a:ln w="9525">
            <a:noFill/>
            <a:miter lim="800000"/>
            <a:headEnd/>
            <a:tailEnd/>
          </a:ln>
        </p:spPr>
        <p:txBody>
          <a:bodyPr/>
          <a:lstStyle/>
          <a:p>
            <a:pPr algn="ctr" rtl="1"/>
            <a:endParaRPr lang="en-US">
              <a:solidFill>
                <a:prstClr val="black"/>
              </a:solidFill>
              <a:cs typeface="Arial" pitchFamily="34" charset="0"/>
            </a:endParaRPr>
          </a:p>
        </p:txBody>
      </p:sp>
      <p:sp>
        <p:nvSpPr>
          <p:cNvPr id="237578" name="Text Box 10"/>
          <p:cNvSpPr txBox="1">
            <a:spLocks noChangeArrowheads="1"/>
          </p:cNvSpPr>
          <p:nvPr/>
        </p:nvSpPr>
        <p:spPr bwMode="auto">
          <a:xfrm>
            <a:off x="7015163" y="3159125"/>
            <a:ext cx="569912" cy="835025"/>
          </a:xfrm>
          <a:prstGeom prst="rect">
            <a:avLst/>
          </a:prstGeom>
          <a:noFill/>
          <a:ln w="9525">
            <a:noFill/>
            <a:miter lim="800000"/>
            <a:headEnd/>
            <a:tailEnd/>
          </a:ln>
        </p:spPr>
        <p:txBody>
          <a:bodyPr/>
          <a:lstStyle/>
          <a:p>
            <a:pPr algn="ctr" rtl="1"/>
            <a:endParaRPr lang="en-US">
              <a:solidFill>
                <a:prstClr val="black"/>
              </a:solidFill>
              <a:cs typeface="Arial" pitchFamily="34" charset="0"/>
            </a:endParaRPr>
          </a:p>
        </p:txBody>
      </p:sp>
      <p:pic>
        <p:nvPicPr>
          <p:cNvPr id="237582" name="Picture 14" descr="j0247430"/>
          <p:cNvPicPr>
            <a:picLocks noChangeAspect="1" noChangeArrowheads="1"/>
          </p:cNvPicPr>
          <p:nvPr/>
        </p:nvPicPr>
        <p:blipFill>
          <a:blip r:embed="rId6" cstate="print"/>
          <a:srcRect/>
          <a:stretch>
            <a:fillRect/>
          </a:stretch>
        </p:blipFill>
        <p:spPr bwMode="auto">
          <a:xfrm>
            <a:off x="3608388" y="1514475"/>
            <a:ext cx="473075" cy="569913"/>
          </a:xfrm>
          <a:prstGeom prst="rect">
            <a:avLst/>
          </a:prstGeom>
          <a:noFill/>
        </p:spPr>
      </p:pic>
      <p:sp>
        <p:nvSpPr>
          <p:cNvPr id="237583" name="Oval 15"/>
          <p:cNvSpPr>
            <a:spLocks noChangeArrowheads="1"/>
          </p:cNvSpPr>
          <p:nvPr/>
        </p:nvSpPr>
        <p:spPr bwMode="auto">
          <a:xfrm>
            <a:off x="2265363" y="3087688"/>
            <a:ext cx="263525" cy="255587"/>
          </a:xfrm>
          <a:prstGeom prst="ellipse">
            <a:avLst/>
          </a:prstGeom>
          <a:solidFill>
            <a:srgbClr val="FFFFCC"/>
          </a:solidFill>
          <a:ln w="9525">
            <a:solidFill>
              <a:srgbClr val="000000"/>
            </a:solidFill>
            <a:round/>
            <a:headEnd/>
            <a:tailEnd/>
          </a:ln>
        </p:spPr>
        <p:txBody>
          <a:bodyPr/>
          <a:lstStyle/>
          <a:p>
            <a:endParaRPr lang="en-US">
              <a:solidFill>
                <a:prstClr val="black"/>
              </a:solidFill>
              <a:cs typeface="Arial" pitchFamily="34" charset="0"/>
            </a:endParaRPr>
          </a:p>
        </p:txBody>
      </p:sp>
      <p:sp>
        <p:nvSpPr>
          <p:cNvPr id="237585" name="PC"/>
          <p:cNvSpPr>
            <a:spLocks noEditPoints="1" noChangeArrowheads="1"/>
          </p:cNvSpPr>
          <p:nvPr/>
        </p:nvSpPr>
        <p:spPr bwMode="auto">
          <a:xfrm rot="34992825">
            <a:off x="619125" y="4273550"/>
            <a:ext cx="811213" cy="585788"/>
          </a:xfrm>
          <a:custGeom>
            <a:avLst/>
            <a:gdLst>
              <a:gd name="T0" fmla="*/ 0 w 21600"/>
              <a:gd name="T1" fmla="*/ 0 h 21600"/>
              <a:gd name="T2" fmla="*/ 10800 w 21600"/>
              <a:gd name="T3" fmla="*/ 0 h 21600"/>
              <a:gd name="T4" fmla="*/ 21600 w 21600"/>
              <a:gd name="T5" fmla="*/ 0 h 21600"/>
              <a:gd name="T6" fmla="*/ 21600 w 21600"/>
              <a:gd name="T7" fmla="*/ 10800 h 21600"/>
              <a:gd name="T8" fmla="*/ 10800 w 21600"/>
              <a:gd name="T9" fmla="*/ 21600 h 21600"/>
              <a:gd name="T10" fmla="*/ 0 w 21600"/>
              <a:gd name="T11" fmla="*/ 10800 h 21600"/>
              <a:gd name="T12" fmla="*/ 2802 w 21600"/>
              <a:gd name="T13" fmla="*/ 3891 h 21600"/>
              <a:gd name="T14" fmla="*/ 19065 w 21600"/>
              <a:gd name="T15" fmla="*/ 14250 h 21600"/>
            </a:gdLst>
            <a:ahLst/>
            <a:cxnLst>
              <a:cxn ang="0">
                <a:pos x="T0" y="T1"/>
              </a:cxn>
              <a:cxn ang="0">
                <a:pos x="T2" y="T3"/>
              </a:cxn>
              <a:cxn ang="0">
                <a:pos x="T4" y="T5"/>
              </a:cxn>
              <a:cxn ang="0">
                <a:pos x="T6" y="T7"/>
              </a:cxn>
              <a:cxn ang="0">
                <a:pos x="T8" y="T9"/>
              </a:cxn>
              <a:cxn ang="0">
                <a:pos x="T10" y="T11"/>
              </a:cxn>
            </a:cxnLst>
            <a:rect l="T12" t="T13" r="T14" b="T15"/>
            <a:pathLst>
              <a:path w="21600" h="21600" extrusionOk="0">
                <a:moveTo>
                  <a:pt x="21600" y="10851"/>
                </a:moveTo>
                <a:lnTo>
                  <a:pt x="21600" y="0"/>
                </a:lnTo>
                <a:lnTo>
                  <a:pt x="10823" y="0"/>
                </a:lnTo>
                <a:lnTo>
                  <a:pt x="0" y="0"/>
                </a:lnTo>
                <a:lnTo>
                  <a:pt x="0" y="10919"/>
                </a:lnTo>
                <a:lnTo>
                  <a:pt x="0" y="19328"/>
                </a:lnTo>
                <a:lnTo>
                  <a:pt x="5924" y="19328"/>
                </a:lnTo>
                <a:lnTo>
                  <a:pt x="6494" y="21600"/>
                </a:lnTo>
                <a:lnTo>
                  <a:pt x="10663" y="21600"/>
                </a:lnTo>
                <a:lnTo>
                  <a:pt x="15334" y="21600"/>
                </a:lnTo>
                <a:lnTo>
                  <a:pt x="15904" y="19328"/>
                </a:lnTo>
                <a:lnTo>
                  <a:pt x="21600" y="19328"/>
                </a:lnTo>
                <a:lnTo>
                  <a:pt x="21600" y="10851"/>
                </a:lnTo>
                <a:close/>
              </a:path>
              <a:path w="21600" h="21600" extrusionOk="0">
                <a:moveTo>
                  <a:pt x="15904" y="19328"/>
                </a:moveTo>
                <a:lnTo>
                  <a:pt x="16861" y="14750"/>
                </a:lnTo>
                <a:lnTo>
                  <a:pt x="19367" y="14750"/>
                </a:lnTo>
                <a:lnTo>
                  <a:pt x="19367" y="3459"/>
                </a:lnTo>
                <a:lnTo>
                  <a:pt x="2461" y="3459"/>
                </a:lnTo>
                <a:lnTo>
                  <a:pt x="2461" y="14750"/>
                </a:lnTo>
                <a:lnTo>
                  <a:pt x="4967" y="14750"/>
                </a:lnTo>
                <a:lnTo>
                  <a:pt x="5924" y="19159"/>
                </a:lnTo>
                <a:moveTo>
                  <a:pt x="15904" y="19328"/>
                </a:moveTo>
                <a:lnTo>
                  <a:pt x="16861" y="14750"/>
                </a:lnTo>
                <a:lnTo>
                  <a:pt x="2461" y="14750"/>
                </a:lnTo>
              </a:path>
            </a:pathLst>
          </a:custGeom>
          <a:solidFill>
            <a:srgbClr val="CC3300"/>
          </a:solidFill>
          <a:ln w="9525">
            <a:solidFill>
              <a:srgbClr val="000000"/>
            </a:solidFill>
            <a:miter lim="800000"/>
            <a:headEnd/>
            <a:tailEnd/>
          </a:ln>
        </p:spPr>
        <p:txBody>
          <a:bodyPr/>
          <a:lstStyle/>
          <a:p>
            <a:endParaRPr lang="en-US">
              <a:solidFill>
                <a:prstClr val="black"/>
              </a:solidFill>
              <a:cs typeface="Arial" pitchFamily="34" charset="0"/>
            </a:endParaRPr>
          </a:p>
        </p:txBody>
      </p:sp>
      <p:sp>
        <p:nvSpPr>
          <p:cNvPr id="237586" name="Line 18"/>
          <p:cNvSpPr>
            <a:spLocks noChangeShapeType="1"/>
          </p:cNvSpPr>
          <p:nvPr/>
        </p:nvSpPr>
        <p:spPr bwMode="auto">
          <a:xfrm flipV="1">
            <a:off x="1227138" y="1755775"/>
            <a:ext cx="2616200" cy="2605088"/>
          </a:xfrm>
          <a:prstGeom prst="line">
            <a:avLst/>
          </a:prstGeom>
          <a:noFill/>
          <a:ln w="9525">
            <a:solidFill>
              <a:srgbClr val="99CC00"/>
            </a:solidFill>
            <a:prstDash val="dash"/>
            <a:round/>
            <a:headEnd/>
            <a:tailEnd/>
          </a:ln>
          <a:effectLst/>
        </p:spPr>
        <p:txBody>
          <a:bodyPr/>
          <a:lstStyle/>
          <a:p>
            <a:endParaRPr lang="en-US">
              <a:solidFill>
                <a:prstClr val="black"/>
              </a:solidFill>
              <a:cs typeface="Arial" pitchFamily="34" charset="0"/>
            </a:endParaRPr>
          </a:p>
        </p:txBody>
      </p:sp>
      <p:sp>
        <p:nvSpPr>
          <p:cNvPr id="237589" name="Line 21"/>
          <p:cNvSpPr>
            <a:spLocks noChangeShapeType="1"/>
          </p:cNvSpPr>
          <p:nvPr/>
        </p:nvSpPr>
        <p:spPr bwMode="auto">
          <a:xfrm>
            <a:off x="2392363" y="3197225"/>
            <a:ext cx="1350962" cy="1327150"/>
          </a:xfrm>
          <a:prstGeom prst="line">
            <a:avLst/>
          </a:prstGeom>
          <a:noFill/>
          <a:ln w="9525">
            <a:solidFill>
              <a:srgbClr val="99CC00"/>
            </a:solidFill>
            <a:prstDash val="dash"/>
            <a:round/>
            <a:headEnd/>
            <a:tailEnd/>
          </a:ln>
          <a:effectLst/>
        </p:spPr>
        <p:txBody>
          <a:bodyPr/>
          <a:lstStyle/>
          <a:p>
            <a:endParaRPr lang="en-US">
              <a:solidFill>
                <a:prstClr val="black"/>
              </a:solidFill>
              <a:cs typeface="Arial" pitchFamily="34" charset="0"/>
            </a:endParaRPr>
          </a:p>
        </p:txBody>
      </p:sp>
      <p:sp>
        <p:nvSpPr>
          <p:cNvPr id="237590" name="Oval 22"/>
          <p:cNvSpPr>
            <a:spLocks noChangeArrowheads="1"/>
          </p:cNvSpPr>
          <p:nvPr/>
        </p:nvSpPr>
        <p:spPr bwMode="auto">
          <a:xfrm>
            <a:off x="2444750" y="3267075"/>
            <a:ext cx="263525" cy="255588"/>
          </a:xfrm>
          <a:prstGeom prst="ellipse">
            <a:avLst/>
          </a:prstGeom>
          <a:solidFill>
            <a:srgbClr val="FFFFCC"/>
          </a:solidFill>
          <a:ln w="9525">
            <a:solidFill>
              <a:srgbClr val="000000"/>
            </a:solidFill>
            <a:round/>
            <a:headEnd/>
            <a:tailEnd/>
          </a:ln>
        </p:spPr>
        <p:txBody>
          <a:bodyPr/>
          <a:lstStyle/>
          <a:p>
            <a:endParaRPr lang="en-US">
              <a:solidFill>
                <a:prstClr val="black"/>
              </a:solidFill>
              <a:cs typeface="Arial" pitchFamily="34" charset="0"/>
            </a:endParaRPr>
          </a:p>
        </p:txBody>
      </p:sp>
      <p:pic>
        <p:nvPicPr>
          <p:cNvPr id="18" name="Picture 14" descr="j0247430"/>
          <p:cNvPicPr>
            <a:picLocks noChangeAspect="1" noChangeArrowheads="1"/>
          </p:cNvPicPr>
          <p:nvPr/>
        </p:nvPicPr>
        <p:blipFill>
          <a:blip r:embed="rId6" cstate="print"/>
          <a:srcRect/>
          <a:stretch>
            <a:fillRect/>
          </a:stretch>
        </p:blipFill>
        <p:spPr bwMode="auto">
          <a:xfrm>
            <a:off x="3760788" y="4086225"/>
            <a:ext cx="473075" cy="569913"/>
          </a:xfrm>
          <a:prstGeom prst="rect">
            <a:avLst/>
          </a:prstGeom>
          <a:noFill/>
        </p:spPr>
      </p:pic>
      <p:graphicFrame>
        <p:nvGraphicFramePr>
          <p:cNvPr id="203778" name="Object 2"/>
          <p:cNvGraphicFramePr>
            <a:graphicFrameLocks noChangeAspect="1"/>
          </p:cNvGraphicFramePr>
          <p:nvPr/>
        </p:nvGraphicFramePr>
        <p:xfrm>
          <a:off x="3981450" y="1971675"/>
          <a:ext cx="630238" cy="638175"/>
        </p:xfrm>
        <a:graphic>
          <a:graphicData uri="http://schemas.openxmlformats.org/presentationml/2006/ole">
            <mc:AlternateContent xmlns:mc="http://schemas.openxmlformats.org/markup-compatibility/2006">
              <mc:Choice xmlns:v="urn:schemas-microsoft-com:vml" Requires="v">
                <p:oleObj spid="_x0000_s19462" name="Equation" r:id="rId7" imgW="152280" imgH="164880" progId="Equation.DSMT4">
                  <p:embed/>
                </p:oleObj>
              </mc:Choice>
              <mc:Fallback>
                <p:oleObj name="Equation" r:id="rId7" imgW="152280" imgH="164880" progId="Equation.DSMT4">
                  <p:embed/>
                  <p:pic>
                    <p:nvPicPr>
                      <p:cNvPr id="203778"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81450" y="1971675"/>
                        <a:ext cx="630238" cy="638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3779" name="Object 3"/>
          <p:cNvGraphicFramePr>
            <a:graphicFrameLocks noChangeAspect="1"/>
          </p:cNvGraphicFramePr>
          <p:nvPr/>
        </p:nvGraphicFramePr>
        <p:xfrm>
          <a:off x="4057650" y="4741863"/>
          <a:ext cx="630238" cy="588962"/>
        </p:xfrm>
        <a:graphic>
          <a:graphicData uri="http://schemas.openxmlformats.org/presentationml/2006/ole">
            <mc:AlternateContent xmlns:mc="http://schemas.openxmlformats.org/markup-compatibility/2006">
              <mc:Choice xmlns:v="urn:schemas-microsoft-com:vml" Requires="v">
                <p:oleObj spid="_x0000_s19463" name="Equation" r:id="rId9" imgW="152280" imgH="152280" progId="Equation.DSMT4">
                  <p:embed/>
                </p:oleObj>
              </mc:Choice>
              <mc:Fallback>
                <p:oleObj name="Equation" r:id="rId9" imgW="152280" imgH="152280" progId="Equation.DSMT4">
                  <p:embed/>
                  <p:pic>
                    <p:nvPicPr>
                      <p:cNvPr id="203779" name="Object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57650" y="4741863"/>
                        <a:ext cx="630238" cy="588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Text Box 74"/>
          <p:cNvSpPr txBox="1">
            <a:spLocks noChangeArrowheads="1"/>
          </p:cNvSpPr>
          <p:nvPr/>
        </p:nvSpPr>
        <p:spPr bwMode="auto">
          <a:xfrm>
            <a:off x="2232025" y="208026"/>
            <a:ext cx="4346575" cy="769441"/>
          </a:xfrm>
          <a:prstGeom prst="rect">
            <a:avLst/>
          </a:prstGeom>
          <a:noFill/>
          <a:ln w="31750">
            <a:noFill/>
            <a:miter lim="800000"/>
            <a:headEnd/>
            <a:tailEnd/>
          </a:ln>
          <a:effectLst/>
        </p:spPr>
        <p:txBody>
          <a:bodyPr wrap="square">
            <a:spAutoFit/>
          </a:bodyPr>
          <a:lstStyle/>
          <a:p>
            <a:r>
              <a:rPr lang="en-US" sz="4400" b="1" dirty="0" smtClean="0">
                <a:solidFill>
                  <a:srgbClr val="0000FF"/>
                </a:solidFill>
                <a:cs typeface="Arial" pitchFamily="34" charset="0"/>
              </a:rPr>
              <a:t>Test of the MWI</a:t>
            </a:r>
            <a:endParaRPr lang="en-US" sz="4400" b="1" dirty="0">
              <a:solidFill>
                <a:srgbClr val="0000FF"/>
              </a:solidFill>
              <a:latin typeface="Times New Roman" pitchFamily="18" charset="0"/>
              <a:cs typeface="Arial" pitchFamily="34" charset="0"/>
            </a:endParaRPr>
          </a:p>
        </p:txBody>
      </p:sp>
      <p:sp>
        <p:nvSpPr>
          <p:cNvPr id="20" name="AutoShape 8"/>
          <p:cNvSpPr>
            <a:spLocks noChangeArrowheads="1"/>
          </p:cNvSpPr>
          <p:nvPr/>
        </p:nvSpPr>
        <p:spPr bwMode="auto">
          <a:xfrm rot="13576633" flipV="1">
            <a:off x="784755" y="1540934"/>
            <a:ext cx="363537" cy="457200"/>
          </a:xfrm>
          <a:prstGeom prst="flowChartDelay">
            <a:avLst/>
          </a:prstGeom>
          <a:solidFill>
            <a:srgbClr val="FF6600"/>
          </a:solidFill>
          <a:ln w="9525">
            <a:solidFill>
              <a:srgbClr val="000000"/>
            </a:solidFill>
            <a:miter lim="800000"/>
            <a:headEnd/>
            <a:tailEnd/>
          </a:ln>
        </p:spPr>
        <p:txBody>
          <a:bodyPr/>
          <a:lstStyle/>
          <a:p>
            <a:endParaRPr lang="en-US">
              <a:solidFill>
                <a:prstClr val="black"/>
              </a:solidFill>
              <a:cs typeface="Arial" pitchFamily="34" charset="0"/>
            </a:endParaRPr>
          </a:p>
        </p:txBody>
      </p:sp>
    </p:spTree>
    <p:extLst>
      <p:ext uri="{BB962C8B-B14F-4D97-AF65-F5344CB8AC3E}">
        <p14:creationId xmlns:p14="http://schemas.microsoft.com/office/powerpoint/2010/main" val="1993308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7571"/>
                                        </p:tgtEl>
                                        <p:attrNameLst>
                                          <p:attrName>style.visibility</p:attrName>
                                        </p:attrNameLst>
                                      </p:cBhvr>
                                      <p:to>
                                        <p:strVal val="visible"/>
                                      </p:to>
                                    </p:set>
                                  </p:childTnLst>
                                </p:cTn>
                              </p:par>
                              <p:par>
                                <p:cTn id="7" presetID="0" presetClass="path" presetSubtype="0" fill="hold" grpId="1" nodeType="withEffect">
                                  <p:stCondLst>
                                    <p:cond delay="0"/>
                                  </p:stCondLst>
                                  <p:childTnLst>
                                    <p:animMotion origin="layout" path="M -0.00121 0.00092 L 0.11788 -0.15588 " pathEditMode="relative" rAng="0" ptsTypes="AA">
                                      <p:cBhvr>
                                        <p:cTn id="8" dur="1000" fill="hold"/>
                                        <p:tgtEl>
                                          <p:spTgt spid="237571"/>
                                        </p:tgtEl>
                                        <p:attrNameLst>
                                          <p:attrName>ppt_x</p:attrName>
                                          <p:attrName>ppt_y</p:attrName>
                                        </p:attrNameLst>
                                      </p:cBhvr>
                                      <p:rCtr x="6000" y="-7800"/>
                                    </p:animMotion>
                                  </p:childTnLst>
                                  <p:subTnLst>
                                    <p:set>
                                      <p:cBhvr override="childStyle">
                                        <p:cTn dur="1" fill="hold" display="0" masterRel="sameClick" afterEffect="1">
                                          <p:stCondLst>
                                            <p:cond evt="end" delay="0">
                                              <p:tn val="7"/>
                                            </p:cond>
                                          </p:stCondLst>
                                        </p:cTn>
                                        <p:tgtEl>
                                          <p:spTgt spid="237571"/>
                                        </p:tgtEl>
                                        <p:attrNameLst>
                                          <p:attrName>style.visibility</p:attrName>
                                        </p:attrNameLst>
                                      </p:cBhvr>
                                      <p:to>
                                        <p:strVal val="hidden"/>
                                      </p:to>
                                    </p:set>
                                    <p:audio>
                                      <p:cMediaNode>
                                        <p:cTn display="0" masterRel="sameClick">
                                          <p:stCondLst>
                                            <p:cond evt="begin" delay="0">
                                              <p:tn val="7"/>
                                            </p:cond>
                                          </p:stCondLst>
                                          <p:endCondLst>
                                            <p:cond evt="onStopAudio" delay="0">
                                              <p:tgtEl>
                                                <p:sldTgt/>
                                              </p:tgtEl>
                                            </p:cond>
                                          </p:endCondLst>
                                        </p:cTn>
                                        <p:tgtEl>
                                          <p:sndTgt r:embed="rId4" name="whoosh.wav"/>
                                        </p:tgtEl>
                                      </p:cMediaNode>
                                    </p:audio>
                                  </p:subTnLst>
                                </p:cTn>
                              </p:par>
                            </p:childTnLst>
                          </p:cTn>
                        </p:par>
                        <p:par>
                          <p:cTn id="9" fill="hold">
                            <p:stCondLst>
                              <p:cond delay="1000"/>
                            </p:stCondLst>
                            <p:childTnLst>
                              <p:par>
                                <p:cTn id="10" presetID="1" presetClass="entr" presetSubtype="0" fill="hold" grpId="0" nodeType="afterEffect">
                                  <p:stCondLst>
                                    <p:cond delay="0"/>
                                  </p:stCondLst>
                                  <p:childTnLst>
                                    <p:set>
                                      <p:cBhvr>
                                        <p:cTn id="11" dur="1" fill="hold">
                                          <p:stCondLst>
                                            <p:cond delay="0"/>
                                          </p:stCondLst>
                                        </p:cTn>
                                        <p:tgtEl>
                                          <p:spTgt spid="237583"/>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37590"/>
                                        </p:tgtEl>
                                        <p:attrNameLst>
                                          <p:attrName>style.visibility</p:attrName>
                                        </p:attrNameLst>
                                      </p:cBhvr>
                                      <p:to>
                                        <p:strVal val="visible"/>
                                      </p:to>
                                    </p:set>
                                  </p:childTnLst>
                                </p:cTn>
                              </p:par>
                            </p:childTnLst>
                          </p:cTn>
                        </p:par>
                        <p:par>
                          <p:cTn id="14" fill="hold">
                            <p:stCondLst>
                              <p:cond delay="1000"/>
                            </p:stCondLst>
                            <p:childTnLst>
                              <p:par>
                                <p:cTn id="15" presetID="0" presetClass="path" presetSubtype="0" fill="hold" grpId="1" nodeType="afterEffect">
                                  <p:stCondLst>
                                    <p:cond delay="0"/>
                                  </p:stCondLst>
                                  <p:childTnLst>
                                    <p:animMotion origin="layout" path="M 2.22222E-6 2.59259E-6 L 0.14253 -0.19514 " pathEditMode="relative" rAng="0" ptsTypes="AA">
                                      <p:cBhvr>
                                        <p:cTn id="16" dur="1000" fill="hold"/>
                                        <p:tgtEl>
                                          <p:spTgt spid="237583"/>
                                        </p:tgtEl>
                                        <p:attrNameLst>
                                          <p:attrName>ppt_x</p:attrName>
                                          <p:attrName>ppt_y</p:attrName>
                                        </p:attrNameLst>
                                      </p:cBhvr>
                                      <p:rCtr x="7100" y="-9800"/>
                                    </p:animMotion>
                                  </p:childTnLst>
                                  <p:subTnLst>
                                    <p:set>
                                      <p:cBhvr override="childStyle">
                                        <p:cTn dur="1" fill="hold" display="0" masterRel="sameClick" afterEffect="1">
                                          <p:stCondLst>
                                            <p:cond evt="end" delay="0">
                                              <p:tn val="15"/>
                                            </p:cond>
                                          </p:stCondLst>
                                        </p:cTn>
                                        <p:tgtEl>
                                          <p:spTgt spid="237583"/>
                                        </p:tgtEl>
                                        <p:attrNameLst>
                                          <p:attrName>style.visibility</p:attrName>
                                        </p:attrNameLst>
                                      </p:cBhvr>
                                      <p:to>
                                        <p:strVal val="hidden"/>
                                      </p:to>
                                    </p:set>
                                  </p:subTnLst>
                                </p:cTn>
                              </p:par>
                              <p:par>
                                <p:cTn id="17" presetID="0" presetClass="path" presetSubtype="0" fill="hold" grpId="1" nodeType="withEffect">
                                  <p:stCondLst>
                                    <p:cond delay="0"/>
                                  </p:stCondLst>
                                  <p:childTnLst>
                                    <p:animMotion origin="layout" path="M -0.02274 -0.02314 L 0.13611 0.17987 " pathEditMode="relative" rAng="0" ptsTypes="AA">
                                      <p:cBhvr>
                                        <p:cTn id="18" dur="1000" fill="hold"/>
                                        <p:tgtEl>
                                          <p:spTgt spid="237590"/>
                                        </p:tgtEl>
                                        <p:attrNameLst>
                                          <p:attrName>ppt_x</p:attrName>
                                          <p:attrName>ppt_y</p:attrName>
                                        </p:attrNameLst>
                                      </p:cBhvr>
                                      <p:rCtr x="7900" y="10100"/>
                                    </p:animMotion>
                                  </p:childTnLst>
                                  <p:subTnLst>
                                    <p:set>
                                      <p:cBhvr override="childStyle">
                                        <p:cTn dur="1" fill="hold" display="0" masterRel="sameClick" afterEffect="1">
                                          <p:stCondLst>
                                            <p:cond evt="end" delay="0">
                                              <p:tn val="17"/>
                                            </p:cond>
                                          </p:stCondLst>
                                        </p:cTn>
                                        <p:tgtEl>
                                          <p:spTgt spid="237590"/>
                                        </p:tgtEl>
                                        <p:attrNameLst>
                                          <p:attrName>style.visibility</p:attrName>
                                        </p:attrNameLst>
                                      </p:cBhvr>
                                      <p:to>
                                        <p:strVal val="hidden"/>
                                      </p:to>
                                    </p:set>
                                  </p:subTnLst>
                                </p:cTn>
                              </p:par>
                            </p:childTnLst>
                          </p:cTn>
                        </p:par>
                        <p:par>
                          <p:cTn id="19" fill="hold">
                            <p:stCondLst>
                              <p:cond delay="2000"/>
                            </p:stCondLst>
                            <p:childTnLst>
                              <p:par>
                                <p:cTn id="20" presetID="1" presetClass="entr" presetSubtype="0" fill="hold" nodeType="afterEffect">
                                  <p:stCondLst>
                                    <p:cond delay="0"/>
                                  </p:stCondLst>
                                  <p:childTnLst>
                                    <p:set>
                                      <p:cBhvr>
                                        <p:cTn id="21" dur="1" fill="hold">
                                          <p:stCondLst>
                                            <p:cond delay="499"/>
                                          </p:stCondLst>
                                        </p:cTn>
                                        <p:tgtEl>
                                          <p:spTgt spid="237582"/>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5" name="click.wav"/>
                                        </p:tgtEl>
                                      </p:cMediaNode>
                                    </p:audio>
                                  </p:subTnLst>
                                </p:cTn>
                              </p:par>
                              <p:par>
                                <p:cTn id="22" presetID="1" presetClass="entr" presetSubtype="0" fill="hold" nodeType="withEffect">
                                  <p:stCondLst>
                                    <p:cond delay="0"/>
                                  </p:stCondLst>
                                  <p:childTnLst>
                                    <p:set>
                                      <p:cBhvr>
                                        <p:cTn id="23" dur="1" fill="hold">
                                          <p:stCondLst>
                                            <p:cond delay="499"/>
                                          </p:stCondLst>
                                        </p:cTn>
                                        <p:tgtEl>
                                          <p:spTgt spid="18"/>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5"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571" grpId="0" animBg="1"/>
      <p:bldP spid="237571" grpId="1" animBg="1"/>
      <p:bldP spid="237583" grpId="0" animBg="1"/>
      <p:bldP spid="237583" grpId="1" animBg="1"/>
      <p:bldP spid="237590" grpId="0" animBg="1"/>
      <p:bldP spid="237590"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ChangeArrowheads="1"/>
          </p:cNvSpPr>
          <p:nvPr/>
        </p:nvSpPr>
        <p:spPr bwMode="auto">
          <a:xfrm>
            <a:off x="1895475" y="3108325"/>
            <a:ext cx="1039813" cy="161925"/>
          </a:xfrm>
          <a:prstGeom prst="rect">
            <a:avLst/>
          </a:prstGeom>
          <a:solidFill>
            <a:srgbClr val="CCFFFF">
              <a:alpha val="56000"/>
            </a:srgbClr>
          </a:solidFill>
          <a:ln w="9525">
            <a:solidFill>
              <a:srgbClr val="000000"/>
            </a:solidFill>
            <a:miter lim="800000"/>
            <a:headEnd/>
            <a:tailEnd/>
          </a:ln>
        </p:spPr>
        <p:txBody>
          <a:bodyPr/>
          <a:lstStyle/>
          <a:p>
            <a:endParaRPr lang="en-US">
              <a:solidFill>
                <a:prstClr val="black"/>
              </a:solidFill>
              <a:cs typeface="Arial" pitchFamily="34" charset="0"/>
            </a:endParaRPr>
          </a:p>
        </p:txBody>
      </p:sp>
      <p:sp>
        <p:nvSpPr>
          <p:cNvPr id="237571" name="Oval 3"/>
          <p:cNvSpPr>
            <a:spLocks noChangeArrowheads="1"/>
          </p:cNvSpPr>
          <p:nvPr/>
        </p:nvSpPr>
        <p:spPr bwMode="auto">
          <a:xfrm>
            <a:off x="-906992" y="3992563"/>
            <a:ext cx="263525" cy="266700"/>
          </a:xfrm>
          <a:prstGeom prst="ellipse">
            <a:avLst/>
          </a:prstGeom>
          <a:solidFill>
            <a:srgbClr val="FFFF00"/>
          </a:solidFill>
          <a:ln w="9525">
            <a:solidFill>
              <a:srgbClr val="000000"/>
            </a:solidFill>
            <a:round/>
            <a:headEnd/>
            <a:tailEnd/>
          </a:ln>
        </p:spPr>
        <p:txBody>
          <a:bodyPr/>
          <a:lstStyle/>
          <a:p>
            <a:endParaRPr lang="en-US">
              <a:solidFill>
                <a:prstClr val="black"/>
              </a:solidFill>
              <a:cs typeface="Arial" pitchFamily="34" charset="0"/>
            </a:endParaRPr>
          </a:p>
        </p:txBody>
      </p:sp>
      <p:sp>
        <p:nvSpPr>
          <p:cNvPr id="237572" name="Text Box 4"/>
          <p:cNvSpPr txBox="1">
            <a:spLocks noChangeArrowheads="1"/>
          </p:cNvSpPr>
          <p:nvPr/>
        </p:nvSpPr>
        <p:spPr bwMode="auto">
          <a:xfrm>
            <a:off x="4022725" y="1982788"/>
            <a:ext cx="628650" cy="835025"/>
          </a:xfrm>
          <a:prstGeom prst="rect">
            <a:avLst/>
          </a:prstGeom>
          <a:noFill/>
          <a:ln w="9525">
            <a:noFill/>
            <a:miter lim="800000"/>
            <a:headEnd/>
            <a:tailEnd/>
          </a:ln>
        </p:spPr>
        <p:txBody>
          <a:bodyPr/>
          <a:lstStyle/>
          <a:p>
            <a:pPr algn="ctr" rtl="1"/>
            <a:endParaRPr lang="en-US">
              <a:solidFill>
                <a:prstClr val="black"/>
              </a:solidFill>
              <a:cs typeface="Arial" pitchFamily="34" charset="0"/>
            </a:endParaRPr>
          </a:p>
        </p:txBody>
      </p:sp>
      <p:sp>
        <p:nvSpPr>
          <p:cNvPr id="237573" name="Text Box 5"/>
          <p:cNvSpPr txBox="1">
            <a:spLocks noChangeArrowheads="1"/>
          </p:cNvSpPr>
          <p:nvPr/>
        </p:nvSpPr>
        <p:spPr bwMode="auto">
          <a:xfrm>
            <a:off x="4022725" y="4195763"/>
            <a:ext cx="569913" cy="835025"/>
          </a:xfrm>
          <a:prstGeom prst="rect">
            <a:avLst/>
          </a:prstGeom>
          <a:noFill/>
          <a:ln w="9525">
            <a:noFill/>
            <a:miter lim="800000"/>
            <a:headEnd/>
            <a:tailEnd/>
          </a:ln>
        </p:spPr>
        <p:txBody>
          <a:bodyPr/>
          <a:lstStyle/>
          <a:p>
            <a:pPr algn="ctr" rtl="1"/>
            <a:endParaRPr lang="en-US">
              <a:solidFill>
                <a:prstClr val="black"/>
              </a:solidFill>
              <a:cs typeface="Arial" pitchFamily="34" charset="0"/>
            </a:endParaRPr>
          </a:p>
        </p:txBody>
      </p:sp>
      <p:sp>
        <p:nvSpPr>
          <p:cNvPr id="237575" name="AutoShape 7"/>
          <p:cNvSpPr>
            <a:spLocks noChangeArrowheads="1"/>
          </p:cNvSpPr>
          <p:nvPr/>
        </p:nvSpPr>
        <p:spPr bwMode="auto">
          <a:xfrm rot="-2251771">
            <a:off x="3563938" y="1654175"/>
            <a:ext cx="366712" cy="457200"/>
          </a:xfrm>
          <a:prstGeom prst="flowChartDelay">
            <a:avLst/>
          </a:prstGeom>
          <a:solidFill>
            <a:srgbClr val="FF6600"/>
          </a:solidFill>
          <a:ln w="9525">
            <a:solidFill>
              <a:srgbClr val="000000"/>
            </a:solidFill>
            <a:miter lim="800000"/>
            <a:headEnd/>
            <a:tailEnd/>
          </a:ln>
        </p:spPr>
        <p:txBody>
          <a:bodyPr/>
          <a:lstStyle/>
          <a:p>
            <a:endParaRPr lang="en-US">
              <a:solidFill>
                <a:prstClr val="black"/>
              </a:solidFill>
              <a:cs typeface="Arial" pitchFamily="34" charset="0"/>
            </a:endParaRPr>
          </a:p>
        </p:txBody>
      </p:sp>
      <p:sp>
        <p:nvSpPr>
          <p:cNvPr id="237576" name="AutoShape 8"/>
          <p:cNvSpPr>
            <a:spLocks noChangeArrowheads="1"/>
          </p:cNvSpPr>
          <p:nvPr/>
        </p:nvSpPr>
        <p:spPr bwMode="auto">
          <a:xfrm rot="2594656" flipV="1">
            <a:off x="3671888" y="4343400"/>
            <a:ext cx="363537" cy="457200"/>
          </a:xfrm>
          <a:prstGeom prst="flowChartDelay">
            <a:avLst/>
          </a:prstGeom>
          <a:solidFill>
            <a:srgbClr val="FF6600"/>
          </a:solidFill>
          <a:ln w="9525">
            <a:solidFill>
              <a:srgbClr val="000000"/>
            </a:solidFill>
            <a:miter lim="800000"/>
            <a:headEnd/>
            <a:tailEnd/>
          </a:ln>
        </p:spPr>
        <p:txBody>
          <a:bodyPr/>
          <a:lstStyle/>
          <a:p>
            <a:endParaRPr lang="en-US">
              <a:solidFill>
                <a:prstClr val="black"/>
              </a:solidFill>
              <a:cs typeface="Arial" pitchFamily="34" charset="0"/>
            </a:endParaRPr>
          </a:p>
        </p:txBody>
      </p:sp>
      <p:sp>
        <p:nvSpPr>
          <p:cNvPr id="237577" name="Text Box 9"/>
          <p:cNvSpPr txBox="1">
            <a:spLocks noChangeArrowheads="1"/>
          </p:cNvSpPr>
          <p:nvPr/>
        </p:nvSpPr>
        <p:spPr bwMode="auto">
          <a:xfrm>
            <a:off x="7015163" y="1554163"/>
            <a:ext cx="628650" cy="835025"/>
          </a:xfrm>
          <a:prstGeom prst="rect">
            <a:avLst/>
          </a:prstGeom>
          <a:noFill/>
          <a:ln w="9525">
            <a:noFill/>
            <a:miter lim="800000"/>
            <a:headEnd/>
            <a:tailEnd/>
          </a:ln>
        </p:spPr>
        <p:txBody>
          <a:bodyPr/>
          <a:lstStyle/>
          <a:p>
            <a:pPr algn="ctr" rtl="1"/>
            <a:endParaRPr lang="en-US">
              <a:solidFill>
                <a:prstClr val="black"/>
              </a:solidFill>
              <a:cs typeface="Arial" pitchFamily="34" charset="0"/>
            </a:endParaRPr>
          </a:p>
        </p:txBody>
      </p:sp>
      <p:sp>
        <p:nvSpPr>
          <p:cNvPr id="237578" name="Text Box 10"/>
          <p:cNvSpPr txBox="1">
            <a:spLocks noChangeArrowheads="1"/>
          </p:cNvSpPr>
          <p:nvPr/>
        </p:nvSpPr>
        <p:spPr bwMode="auto">
          <a:xfrm>
            <a:off x="7015163" y="3159125"/>
            <a:ext cx="569912" cy="835025"/>
          </a:xfrm>
          <a:prstGeom prst="rect">
            <a:avLst/>
          </a:prstGeom>
          <a:noFill/>
          <a:ln w="9525">
            <a:noFill/>
            <a:miter lim="800000"/>
            <a:headEnd/>
            <a:tailEnd/>
          </a:ln>
        </p:spPr>
        <p:txBody>
          <a:bodyPr/>
          <a:lstStyle/>
          <a:p>
            <a:pPr algn="ctr" rtl="1"/>
            <a:endParaRPr lang="en-US">
              <a:solidFill>
                <a:prstClr val="black"/>
              </a:solidFill>
              <a:cs typeface="Arial" pitchFamily="34" charset="0"/>
            </a:endParaRPr>
          </a:p>
        </p:txBody>
      </p:sp>
      <p:pic>
        <p:nvPicPr>
          <p:cNvPr id="237582" name="Picture 14" descr="j0247430"/>
          <p:cNvPicPr>
            <a:picLocks noChangeAspect="1" noChangeArrowheads="1"/>
          </p:cNvPicPr>
          <p:nvPr/>
        </p:nvPicPr>
        <p:blipFill>
          <a:blip r:embed="rId4" cstate="print"/>
          <a:srcRect/>
          <a:stretch>
            <a:fillRect/>
          </a:stretch>
        </p:blipFill>
        <p:spPr bwMode="auto">
          <a:xfrm>
            <a:off x="3608388" y="1514475"/>
            <a:ext cx="473075" cy="569913"/>
          </a:xfrm>
          <a:prstGeom prst="rect">
            <a:avLst/>
          </a:prstGeom>
          <a:noFill/>
        </p:spPr>
      </p:pic>
      <p:sp>
        <p:nvSpPr>
          <p:cNvPr id="237583" name="Oval 15"/>
          <p:cNvSpPr>
            <a:spLocks noChangeArrowheads="1"/>
          </p:cNvSpPr>
          <p:nvPr/>
        </p:nvSpPr>
        <p:spPr bwMode="auto">
          <a:xfrm>
            <a:off x="-647171" y="2943754"/>
            <a:ext cx="263525" cy="255587"/>
          </a:xfrm>
          <a:prstGeom prst="ellipse">
            <a:avLst/>
          </a:prstGeom>
          <a:solidFill>
            <a:srgbClr val="FFFFCC"/>
          </a:solidFill>
          <a:ln w="9525">
            <a:solidFill>
              <a:srgbClr val="000000"/>
            </a:solidFill>
            <a:round/>
            <a:headEnd/>
            <a:tailEnd/>
          </a:ln>
        </p:spPr>
        <p:txBody>
          <a:bodyPr/>
          <a:lstStyle/>
          <a:p>
            <a:endParaRPr lang="en-US">
              <a:solidFill>
                <a:prstClr val="black"/>
              </a:solidFill>
              <a:cs typeface="Arial" pitchFamily="34" charset="0"/>
            </a:endParaRPr>
          </a:p>
        </p:txBody>
      </p:sp>
      <p:sp>
        <p:nvSpPr>
          <p:cNvPr id="237586" name="Line 18"/>
          <p:cNvSpPr>
            <a:spLocks noChangeShapeType="1"/>
          </p:cNvSpPr>
          <p:nvPr/>
        </p:nvSpPr>
        <p:spPr bwMode="auto">
          <a:xfrm flipV="1">
            <a:off x="1227138" y="1755775"/>
            <a:ext cx="2616200" cy="2605088"/>
          </a:xfrm>
          <a:prstGeom prst="line">
            <a:avLst/>
          </a:prstGeom>
          <a:noFill/>
          <a:ln w="9525">
            <a:solidFill>
              <a:srgbClr val="99CC00"/>
            </a:solidFill>
            <a:prstDash val="dash"/>
            <a:round/>
            <a:headEnd/>
            <a:tailEnd/>
          </a:ln>
          <a:effectLst/>
        </p:spPr>
        <p:txBody>
          <a:bodyPr/>
          <a:lstStyle/>
          <a:p>
            <a:endParaRPr lang="en-US">
              <a:solidFill>
                <a:prstClr val="black"/>
              </a:solidFill>
              <a:cs typeface="Arial" pitchFamily="34" charset="0"/>
            </a:endParaRPr>
          </a:p>
        </p:txBody>
      </p:sp>
      <p:sp>
        <p:nvSpPr>
          <p:cNvPr id="237589" name="Line 21"/>
          <p:cNvSpPr>
            <a:spLocks noChangeShapeType="1"/>
          </p:cNvSpPr>
          <p:nvPr/>
        </p:nvSpPr>
        <p:spPr bwMode="auto">
          <a:xfrm>
            <a:off x="2392363" y="3197225"/>
            <a:ext cx="1350962" cy="1327150"/>
          </a:xfrm>
          <a:prstGeom prst="line">
            <a:avLst/>
          </a:prstGeom>
          <a:noFill/>
          <a:ln w="9525">
            <a:solidFill>
              <a:srgbClr val="99CC00"/>
            </a:solidFill>
            <a:prstDash val="dash"/>
            <a:round/>
            <a:headEnd/>
            <a:tailEnd/>
          </a:ln>
          <a:effectLst/>
        </p:spPr>
        <p:txBody>
          <a:bodyPr/>
          <a:lstStyle/>
          <a:p>
            <a:endParaRPr lang="en-US">
              <a:solidFill>
                <a:prstClr val="black"/>
              </a:solidFill>
              <a:cs typeface="Arial" pitchFamily="34" charset="0"/>
            </a:endParaRPr>
          </a:p>
        </p:txBody>
      </p:sp>
      <p:sp>
        <p:nvSpPr>
          <p:cNvPr id="237590" name="Oval 22"/>
          <p:cNvSpPr>
            <a:spLocks noChangeArrowheads="1"/>
          </p:cNvSpPr>
          <p:nvPr/>
        </p:nvSpPr>
        <p:spPr bwMode="auto">
          <a:xfrm>
            <a:off x="-696383" y="3470275"/>
            <a:ext cx="263525" cy="255588"/>
          </a:xfrm>
          <a:prstGeom prst="ellipse">
            <a:avLst/>
          </a:prstGeom>
          <a:solidFill>
            <a:srgbClr val="FFFFCC"/>
          </a:solidFill>
          <a:ln w="9525">
            <a:solidFill>
              <a:srgbClr val="000000"/>
            </a:solidFill>
            <a:round/>
            <a:headEnd/>
            <a:tailEnd/>
          </a:ln>
        </p:spPr>
        <p:txBody>
          <a:bodyPr/>
          <a:lstStyle/>
          <a:p>
            <a:endParaRPr lang="en-US">
              <a:solidFill>
                <a:prstClr val="black"/>
              </a:solidFill>
              <a:cs typeface="Arial" pitchFamily="34" charset="0"/>
            </a:endParaRPr>
          </a:p>
        </p:txBody>
      </p:sp>
      <p:pic>
        <p:nvPicPr>
          <p:cNvPr id="18" name="Picture 14" descr="j0247430"/>
          <p:cNvPicPr>
            <a:picLocks noChangeAspect="1" noChangeArrowheads="1"/>
          </p:cNvPicPr>
          <p:nvPr/>
        </p:nvPicPr>
        <p:blipFill>
          <a:blip r:embed="rId4" cstate="print"/>
          <a:srcRect/>
          <a:stretch>
            <a:fillRect/>
          </a:stretch>
        </p:blipFill>
        <p:spPr bwMode="auto">
          <a:xfrm>
            <a:off x="3760788" y="4086225"/>
            <a:ext cx="473075" cy="569913"/>
          </a:xfrm>
          <a:prstGeom prst="rect">
            <a:avLst/>
          </a:prstGeom>
          <a:noFill/>
        </p:spPr>
      </p:pic>
      <p:graphicFrame>
        <p:nvGraphicFramePr>
          <p:cNvPr id="203778" name="Object 2"/>
          <p:cNvGraphicFramePr>
            <a:graphicFrameLocks noChangeAspect="1"/>
          </p:cNvGraphicFramePr>
          <p:nvPr/>
        </p:nvGraphicFramePr>
        <p:xfrm>
          <a:off x="3981450" y="1971675"/>
          <a:ext cx="630238" cy="638175"/>
        </p:xfrm>
        <a:graphic>
          <a:graphicData uri="http://schemas.openxmlformats.org/presentationml/2006/ole">
            <mc:AlternateContent xmlns:mc="http://schemas.openxmlformats.org/markup-compatibility/2006">
              <mc:Choice xmlns:v="urn:schemas-microsoft-com:vml" Requires="v">
                <p:oleObj spid="_x0000_s20486" name="Equation" r:id="rId5" imgW="152280" imgH="164880" progId="Equation.DSMT4">
                  <p:embed/>
                </p:oleObj>
              </mc:Choice>
              <mc:Fallback>
                <p:oleObj name="Equation" r:id="rId5" imgW="152280" imgH="164880" progId="Equation.DSMT4">
                  <p:embed/>
                  <p:pic>
                    <p:nvPicPr>
                      <p:cNvPr id="203778"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81450" y="1971675"/>
                        <a:ext cx="630238" cy="638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3779" name="Object 3"/>
          <p:cNvGraphicFramePr>
            <a:graphicFrameLocks noChangeAspect="1"/>
          </p:cNvGraphicFramePr>
          <p:nvPr/>
        </p:nvGraphicFramePr>
        <p:xfrm>
          <a:off x="4057650" y="4741863"/>
          <a:ext cx="630238" cy="588962"/>
        </p:xfrm>
        <a:graphic>
          <a:graphicData uri="http://schemas.openxmlformats.org/presentationml/2006/ole">
            <mc:AlternateContent xmlns:mc="http://schemas.openxmlformats.org/markup-compatibility/2006">
              <mc:Choice xmlns:v="urn:schemas-microsoft-com:vml" Requires="v">
                <p:oleObj spid="_x0000_s20487" name="Equation" r:id="rId7" imgW="152280" imgH="152280" progId="Equation.DSMT4">
                  <p:embed/>
                </p:oleObj>
              </mc:Choice>
              <mc:Fallback>
                <p:oleObj name="Equation" r:id="rId7" imgW="152280" imgH="152280" progId="Equation.DSMT4">
                  <p:embed/>
                  <p:pic>
                    <p:nvPicPr>
                      <p:cNvPr id="203779"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57650" y="4741863"/>
                        <a:ext cx="630238" cy="588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Text Box 74"/>
          <p:cNvSpPr txBox="1">
            <a:spLocks noChangeArrowheads="1"/>
          </p:cNvSpPr>
          <p:nvPr/>
        </p:nvSpPr>
        <p:spPr bwMode="auto">
          <a:xfrm>
            <a:off x="2232025" y="208026"/>
            <a:ext cx="4346575" cy="769441"/>
          </a:xfrm>
          <a:prstGeom prst="rect">
            <a:avLst/>
          </a:prstGeom>
          <a:noFill/>
          <a:ln w="31750">
            <a:noFill/>
            <a:miter lim="800000"/>
            <a:headEnd/>
            <a:tailEnd/>
          </a:ln>
          <a:effectLst/>
        </p:spPr>
        <p:txBody>
          <a:bodyPr wrap="square">
            <a:spAutoFit/>
          </a:bodyPr>
          <a:lstStyle/>
          <a:p>
            <a:r>
              <a:rPr lang="en-US" sz="4400" b="1" dirty="0" smtClean="0">
                <a:solidFill>
                  <a:srgbClr val="0000FF"/>
                </a:solidFill>
                <a:cs typeface="Arial" pitchFamily="34" charset="0"/>
              </a:rPr>
              <a:t>Test of the MWI</a:t>
            </a:r>
            <a:endParaRPr lang="en-US" sz="4400" b="1" dirty="0">
              <a:solidFill>
                <a:srgbClr val="0000FF"/>
              </a:solidFill>
              <a:latin typeface="Times New Roman" pitchFamily="18" charset="0"/>
              <a:cs typeface="Arial" pitchFamily="34" charset="0"/>
            </a:endParaRPr>
          </a:p>
        </p:txBody>
      </p:sp>
      <p:sp>
        <p:nvSpPr>
          <p:cNvPr id="23" name="AutoShape 8"/>
          <p:cNvSpPr>
            <a:spLocks noChangeArrowheads="1"/>
          </p:cNvSpPr>
          <p:nvPr/>
        </p:nvSpPr>
        <p:spPr bwMode="auto">
          <a:xfrm rot="13576633" flipV="1">
            <a:off x="784755" y="1540934"/>
            <a:ext cx="363537" cy="457200"/>
          </a:xfrm>
          <a:prstGeom prst="flowChartDelay">
            <a:avLst/>
          </a:prstGeom>
          <a:solidFill>
            <a:srgbClr val="FF6600"/>
          </a:solidFill>
          <a:ln w="9525">
            <a:solidFill>
              <a:srgbClr val="000000"/>
            </a:solidFill>
            <a:miter lim="800000"/>
            <a:headEnd/>
            <a:tailEnd/>
          </a:ln>
        </p:spPr>
        <p:txBody>
          <a:bodyPr/>
          <a:lstStyle/>
          <a:p>
            <a:endParaRPr lang="en-US">
              <a:solidFill>
                <a:prstClr val="black"/>
              </a:solidFill>
              <a:cs typeface="Arial" pitchFamily="34" charset="0"/>
            </a:endParaRPr>
          </a:p>
        </p:txBody>
      </p:sp>
      <p:sp>
        <p:nvSpPr>
          <p:cNvPr id="25" name="PC"/>
          <p:cNvSpPr>
            <a:spLocks noEditPoints="1" noChangeArrowheads="1"/>
          </p:cNvSpPr>
          <p:nvPr/>
        </p:nvSpPr>
        <p:spPr bwMode="auto">
          <a:xfrm rot="13392825">
            <a:off x="619125" y="4273550"/>
            <a:ext cx="811213" cy="585788"/>
          </a:xfrm>
          <a:custGeom>
            <a:avLst/>
            <a:gdLst>
              <a:gd name="T0" fmla="*/ 0 w 21600"/>
              <a:gd name="T1" fmla="*/ 0 h 21600"/>
              <a:gd name="T2" fmla="*/ 10800 w 21600"/>
              <a:gd name="T3" fmla="*/ 0 h 21600"/>
              <a:gd name="T4" fmla="*/ 21600 w 21600"/>
              <a:gd name="T5" fmla="*/ 0 h 21600"/>
              <a:gd name="T6" fmla="*/ 21600 w 21600"/>
              <a:gd name="T7" fmla="*/ 10800 h 21600"/>
              <a:gd name="T8" fmla="*/ 10800 w 21600"/>
              <a:gd name="T9" fmla="*/ 21600 h 21600"/>
              <a:gd name="T10" fmla="*/ 0 w 21600"/>
              <a:gd name="T11" fmla="*/ 10800 h 21600"/>
              <a:gd name="T12" fmla="*/ 2802 w 21600"/>
              <a:gd name="T13" fmla="*/ 3891 h 21600"/>
              <a:gd name="T14" fmla="*/ 19065 w 21600"/>
              <a:gd name="T15" fmla="*/ 14250 h 21600"/>
            </a:gdLst>
            <a:ahLst/>
            <a:cxnLst>
              <a:cxn ang="0">
                <a:pos x="T0" y="T1"/>
              </a:cxn>
              <a:cxn ang="0">
                <a:pos x="T2" y="T3"/>
              </a:cxn>
              <a:cxn ang="0">
                <a:pos x="T4" y="T5"/>
              </a:cxn>
              <a:cxn ang="0">
                <a:pos x="T6" y="T7"/>
              </a:cxn>
              <a:cxn ang="0">
                <a:pos x="T8" y="T9"/>
              </a:cxn>
              <a:cxn ang="0">
                <a:pos x="T10" y="T11"/>
              </a:cxn>
            </a:cxnLst>
            <a:rect l="T12" t="T13" r="T14" b="T15"/>
            <a:pathLst>
              <a:path w="21600" h="21600" extrusionOk="0">
                <a:moveTo>
                  <a:pt x="21600" y="10851"/>
                </a:moveTo>
                <a:lnTo>
                  <a:pt x="21600" y="0"/>
                </a:lnTo>
                <a:lnTo>
                  <a:pt x="10823" y="0"/>
                </a:lnTo>
                <a:lnTo>
                  <a:pt x="0" y="0"/>
                </a:lnTo>
                <a:lnTo>
                  <a:pt x="0" y="10919"/>
                </a:lnTo>
                <a:lnTo>
                  <a:pt x="0" y="19328"/>
                </a:lnTo>
                <a:lnTo>
                  <a:pt x="5924" y="19328"/>
                </a:lnTo>
                <a:lnTo>
                  <a:pt x="6494" y="21600"/>
                </a:lnTo>
                <a:lnTo>
                  <a:pt x="10663" y="21600"/>
                </a:lnTo>
                <a:lnTo>
                  <a:pt x="15334" y="21600"/>
                </a:lnTo>
                <a:lnTo>
                  <a:pt x="15904" y="19328"/>
                </a:lnTo>
                <a:lnTo>
                  <a:pt x="21600" y="19328"/>
                </a:lnTo>
                <a:lnTo>
                  <a:pt x="21600" y="10851"/>
                </a:lnTo>
                <a:close/>
              </a:path>
              <a:path w="21600" h="21600" extrusionOk="0">
                <a:moveTo>
                  <a:pt x="15904" y="19328"/>
                </a:moveTo>
                <a:lnTo>
                  <a:pt x="16861" y="14750"/>
                </a:lnTo>
                <a:lnTo>
                  <a:pt x="19367" y="14750"/>
                </a:lnTo>
                <a:lnTo>
                  <a:pt x="19367" y="3459"/>
                </a:lnTo>
                <a:lnTo>
                  <a:pt x="2461" y="3459"/>
                </a:lnTo>
                <a:lnTo>
                  <a:pt x="2461" y="14750"/>
                </a:lnTo>
                <a:lnTo>
                  <a:pt x="4967" y="14750"/>
                </a:lnTo>
                <a:lnTo>
                  <a:pt x="5924" y="19159"/>
                </a:lnTo>
                <a:moveTo>
                  <a:pt x="15904" y="19328"/>
                </a:moveTo>
                <a:lnTo>
                  <a:pt x="16861" y="14750"/>
                </a:lnTo>
                <a:lnTo>
                  <a:pt x="2461" y="14750"/>
                </a:lnTo>
              </a:path>
            </a:pathLst>
          </a:custGeom>
          <a:solidFill>
            <a:srgbClr val="CC3300"/>
          </a:solidFill>
          <a:ln w="9525">
            <a:solidFill>
              <a:srgbClr val="000000"/>
            </a:solidFill>
            <a:miter lim="800000"/>
            <a:headEnd/>
            <a:tailEnd/>
          </a:ln>
        </p:spPr>
        <p:txBody>
          <a:bodyPr/>
          <a:lstStyle/>
          <a:p>
            <a:endParaRPr lang="en-US">
              <a:solidFill>
                <a:prstClr val="black"/>
              </a:solidFill>
              <a:cs typeface="Arial" pitchFamily="34" charset="0"/>
            </a:endParaRPr>
          </a:p>
        </p:txBody>
      </p:sp>
      <p:sp>
        <p:nvSpPr>
          <p:cNvPr id="26" name="Text Box 74"/>
          <p:cNvSpPr txBox="1">
            <a:spLocks noChangeArrowheads="1"/>
          </p:cNvSpPr>
          <p:nvPr/>
        </p:nvSpPr>
        <p:spPr bwMode="auto">
          <a:xfrm>
            <a:off x="1024731" y="974234"/>
            <a:ext cx="1603053" cy="523220"/>
          </a:xfrm>
          <a:prstGeom prst="rect">
            <a:avLst/>
          </a:prstGeom>
          <a:noFill/>
          <a:ln w="31750">
            <a:noFill/>
            <a:miter lim="800000"/>
            <a:headEnd/>
            <a:tailEnd/>
          </a:ln>
          <a:effectLst/>
        </p:spPr>
        <p:txBody>
          <a:bodyPr wrap="square">
            <a:spAutoFit/>
          </a:bodyPr>
          <a:lstStyle/>
          <a:p>
            <a:r>
              <a:rPr lang="en-US" sz="2800" b="1" dirty="0" smtClean="0">
                <a:solidFill>
                  <a:srgbClr val="FF0000"/>
                </a:solidFill>
                <a:cs typeface="Arial" pitchFamily="34" charset="0"/>
              </a:rPr>
              <a:t>No click!</a:t>
            </a:r>
            <a:endParaRPr lang="en-US" sz="2800" b="1" dirty="0">
              <a:solidFill>
                <a:srgbClr val="FF0000"/>
              </a:solidFill>
              <a:latin typeface="Times New Roman" pitchFamily="18" charset="0"/>
              <a:cs typeface="Arial" pitchFamily="34" charset="0"/>
            </a:endParaRPr>
          </a:p>
        </p:txBody>
      </p:sp>
    </p:spTree>
    <p:extLst>
      <p:ext uri="{BB962C8B-B14F-4D97-AF65-F5344CB8AC3E}">
        <p14:creationId xmlns:p14="http://schemas.microsoft.com/office/powerpoint/2010/main" val="87629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2000"/>
                                        <p:tgtEl>
                                          <p:spTgt spid="237582"/>
                                        </p:tgtEl>
                                      </p:cBhvr>
                                    </p:animEffect>
                                    <p:set>
                                      <p:cBhvr>
                                        <p:cTn id="7" dur="1" fill="hold">
                                          <p:stCondLst>
                                            <p:cond delay="1999"/>
                                          </p:stCondLst>
                                        </p:cTn>
                                        <p:tgtEl>
                                          <p:spTgt spid="237582"/>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2000"/>
                                        <p:tgtEl>
                                          <p:spTgt spid="18"/>
                                        </p:tgtEl>
                                      </p:cBhvr>
                                    </p:animEffect>
                                    <p:set>
                                      <p:cBhvr>
                                        <p:cTn id="10" dur="1" fill="hold">
                                          <p:stCondLst>
                                            <p:cond delay="1999"/>
                                          </p:stCondLst>
                                        </p:cTn>
                                        <p:tgtEl>
                                          <p:spTgt spid="18"/>
                                        </p:tgtEl>
                                        <p:attrNameLst>
                                          <p:attrName>style.visibility</p:attrName>
                                        </p:attrNameLst>
                                      </p:cBhvr>
                                      <p:to>
                                        <p:strVal val="hidden"/>
                                      </p:to>
                                    </p:set>
                                  </p:childTnLst>
                                </p:cTn>
                              </p:par>
                            </p:childTnLst>
                          </p:cTn>
                        </p:par>
                        <p:par>
                          <p:cTn id="11" fill="hold">
                            <p:stCondLst>
                              <p:cond delay="2000"/>
                            </p:stCondLst>
                            <p:childTnLst>
                              <p:par>
                                <p:cTn id="12" presetID="0" presetClass="path" presetSubtype="0" fill="hold" grpId="0" nodeType="afterEffect">
                                  <p:stCondLst>
                                    <p:cond delay="0"/>
                                  </p:stCondLst>
                                  <p:childTnLst>
                                    <p:animMotion origin="layout" path="M 0.46042 -0.16899 L 0.31857 0.02106 " pathEditMode="fixed" rAng="0" ptsTypes="AA">
                                      <p:cBhvr>
                                        <p:cTn id="13" dur="1000" fill="hold"/>
                                        <p:tgtEl>
                                          <p:spTgt spid="237583"/>
                                        </p:tgtEl>
                                        <p:attrNameLst>
                                          <p:attrName>ppt_x</p:attrName>
                                          <p:attrName>ppt_y</p:attrName>
                                        </p:attrNameLst>
                                      </p:cBhvr>
                                      <p:rCtr x="-7100" y="9500"/>
                                    </p:animMotion>
                                  </p:childTnLst>
                                  <p:subTnLst>
                                    <p:set>
                                      <p:cBhvr override="childStyle">
                                        <p:cTn dur="1" fill="hold" display="0" masterRel="sameClick" afterEffect="1">
                                          <p:stCondLst>
                                            <p:cond evt="end" delay="0">
                                              <p:tn val="12"/>
                                            </p:cond>
                                          </p:stCondLst>
                                        </p:cTn>
                                        <p:tgtEl>
                                          <p:spTgt spid="237583"/>
                                        </p:tgtEl>
                                        <p:attrNameLst>
                                          <p:attrName>style.visibility</p:attrName>
                                        </p:attrNameLst>
                                      </p:cBhvr>
                                      <p:to>
                                        <p:strVal val="hidden"/>
                                      </p:to>
                                    </p:set>
                                  </p:subTnLst>
                                </p:cTn>
                              </p:par>
                              <p:par>
                                <p:cTn id="14" presetID="0" presetClass="path" presetSubtype="0" fill="hold" grpId="0" nodeType="withEffect">
                                  <p:stCondLst>
                                    <p:cond delay="0"/>
                                  </p:stCondLst>
                                  <p:childTnLst>
                                    <p:animMotion origin="layout" path="M 0.48646 0.15254 L 0.34358 -0.02963 " pathEditMode="fixed" rAng="0" ptsTypes="AA">
                                      <p:cBhvr>
                                        <p:cTn id="15" dur="1000" fill="hold"/>
                                        <p:tgtEl>
                                          <p:spTgt spid="237590"/>
                                        </p:tgtEl>
                                        <p:attrNameLst>
                                          <p:attrName>ppt_x</p:attrName>
                                          <p:attrName>ppt_y</p:attrName>
                                        </p:attrNameLst>
                                      </p:cBhvr>
                                      <p:rCtr x="-7200" y="-9100"/>
                                    </p:animMotion>
                                  </p:childTnLst>
                                  <p:subTnLst>
                                    <p:set>
                                      <p:cBhvr override="childStyle">
                                        <p:cTn dur="1" fill="hold" display="0" masterRel="sameClick" afterEffect="1">
                                          <p:stCondLst>
                                            <p:cond evt="end" delay="0">
                                              <p:tn val="14"/>
                                            </p:cond>
                                          </p:stCondLst>
                                        </p:cTn>
                                        <p:tgtEl>
                                          <p:spTgt spid="237590"/>
                                        </p:tgtEl>
                                        <p:attrNameLst>
                                          <p:attrName>style.visibility</p:attrName>
                                        </p:attrNameLst>
                                      </p:cBhvr>
                                      <p:to>
                                        <p:strVal val="hidden"/>
                                      </p:to>
                                    </p:set>
                                  </p:subTnLst>
                                </p:cTn>
                              </p:par>
                            </p:childTnLst>
                          </p:cTn>
                        </p:par>
                        <p:par>
                          <p:cTn id="16" fill="hold">
                            <p:stCondLst>
                              <p:cond delay="3000"/>
                            </p:stCondLst>
                            <p:childTnLst>
                              <p:par>
                                <p:cTn id="17" presetID="0" presetClass="path" presetSubtype="0" fill="hold" grpId="0" nodeType="afterEffect">
                                  <p:stCondLst>
                                    <p:cond delay="0"/>
                                  </p:stCondLst>
                                  <p:childTnLst>
                                    <p:animMotion origin="layout" path="M 0.34687 -0.13287 L 0.22795 0.02037 " pathEditMode="fixed" rAng="0" ptsTypes="AA">
                                      <p:cBhvr>
                                        <p:cTn id="18" dur="1000" fill="hold"/>
                                        <p:tgtEl>
                                          <p:spTgt spid="237571"/>
                                        </p:tgtEl>
                                        <p:attrNameLst>
                                          <p:attrName>ppt_x</p:attrName>
                                          <p:attrName>ppt_y</p:attrName>
                                        </p:attrNameLst>
                                      </p:cBhvr>
                                      <p:rCtr x="-6000" y="7700"/>
                                    </p:animMotion>
                                  </p:childTnLst>
                                  <p:subTnLst>
                                    <p:set>
                                      <p:cBhvr override="childStyle">
                                        <p:cTn dur="1" fill="hold" display="0" masterRel="sameClick" afterEffect="1">
                                          <p:stCondLst>
                                            <p:cond evt="end" delay="0">
                                              <p:tn val="17"/>
                                            </p:cond>
                                          </p:stCondLst>
                                        </p:cTn>
                                        <p:tgtEl>
                                          <p:spTgt spid="237571"/>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571" grpId="0" animBg="1"/>
      <p:bldP spid="237583" grpId="0" animBg="1"/>
      <p:bldP spid="237590" grpId="0" animBg="1"/>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3106" name="Picture 2" descr="http://inlinethumb23.webshots.com/42902/2262724260103329676S600x600Q85.jpg"/>
          <p:cNvPicPr>
            <a:picLocks noChangeAspect="1" noChangeArrowheads="1"/>
          </p:cNvPicPr>
          <p:nvPr/>
        </p:nvPicPr>
        <p:blipFill>
          <a:blip r:embed="rId4" cstate="print"/>
          <a:srcRect/>
          <a:stretch>
            <a:fillRect/>
          </a:stretch>
        </p:blipFill>
        <p:spPr bwMode="auto">
          <a:xfrm>
            <a:off x="0" y="0"/>
            <a:ext cx="9144000" cy="7260335"/>
          </a:xfrm>
          <a:prstGeom prst="rect">
            <a:avLst/>
          </a:prstGeom>
          <a:noFill/>
        </p:spPr>
      </p:pic>
      <p:sp>
        <p:nvSpPr>
          <p:cNvPr id="5" name="Rectangle 1"/>
          <p:cNvSpPr>
            <a:spLocks noChangeArrowheads="1"/>
          </p:cNvSpPr>
          <p:nvPr/>
        </p:nvSpPr>
        <p:spPr bwMode="auto">
          <a:xfrm>
            <a:off x="298388" y="772695"/>
            <a:ext cx="4958409" cy="2846764"/>
          </a:xfrm>
          <a:prstGeom prst="rect">
            <a:avLst/>
          </a:prstGeom>
          <a:noFill/>
          <a:ln w="9525">
            <a:noFill/>
            <a:miter lim="800000"/>
            <a:headEnd/>
            <a:tailEnd/>
          </a:ln>
          <a:effectLst/>
        </p:spPr>
        <p:txBody>
          <a:bodyPr vert="horz" wrap="none" lIns="91440" tIns="533232" rIns="91440" bIns="0" numCol="1" anchor="ctr" anchorCtr="0" compatLnSpc="1">
            <a:prstTxWarp prst="textNoShape">
              <a:avLst/>
            </a:prstTxWarp>
            <a:spAutoFit/>
          </a:bodyPr>
          <a:lstStyle/>
          <a:p>
            <a:pPr algn="ctr" fontAlgn="base">
              <a:spcBef>
                <a:spcPct val="0"/>
              </a:spcBef>
              <a:spcAft>
                <a:spcPct val="0"/>
              </a:spcAft>
            </a:pPr>
            <a:r>
              <a:rPr lang="en-US" sz="15000" b="1" dirty="0" smtClean="0">
                <a:solidFill>
                  <a:prstClr val="white"/>
                </a:solidFill>
                <a:latin typeface="Cambria" pitchFamily="18" charset="0"/>
                <a:ea typeface="Times New Roman" pitchFamily="18" charset="0"/>
                <a:cs typeface="Times New Roman" pitchFamily="18" charset="0"/>
              </a:rPr>
              <a:t>All  is</a:t>
            </a:r>
            <a:endParaRPr lang="en-US" sz="15000" dirty="0" smtClean="0">
              <a:solidFill>
                <a:prstClr val="white"/>
              </a:solidFill>
              <a:latin typeface="Arial" pitchFamily="34" charset="0"/>
              <a:cs typeface="Arial" pitchFamily="34" charset="0"/>
            </a:endParaRPr>
          </a:p>
        </p:txBody>
      </p:sp>
      <p:graphicFrame>
        <p:nvGraphicFramePr>
          <p:cNvPr id="6" name="Object 5"/>
          <p:cNvGraphicFramePr>
            <a:graphicFrameLocks noChangeAspect="1"/>
          </p:cNvGraphicFramePr>
          <p:nvPr/>
        </p:nvGraphicFramePr>
        <p:xfrm>
          <a:off x="5987136" y="1317171"/>
          <a:ext cx="2239565" cy="2079171"/>
        </p:xfrm>
        <a:graphic>
          <a:graphicData uri="http://schemas.openxmlformats.org/presentationml/2006/ole">
            <mc:AlternateContent xmlns:mc="http://schemas.openxmlformats.org/markup-compatibility/2006">
              <mc:Choice xmlns:v="urn:schemas-microsoft-com:vml" Requires="v">
                <p:oleObj spid="_x0000_s21508" name="Equation" r:id="rId5" imgW="177480" imgH="164880" progId="Equation.DSMT4">
                  <p:embed/>
                </p:oleObj>
              </mc:Choice>
              <mc:Fallback>
                <p:oleObj name="Equation" r:id="rId5" imgW="177480" imgH="164880" progId="Equation.DSMT4">
                  <p:embed/>
                  <p:pic>
                    <p:nvPicPr>
                      <p:cNvPr id="6"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87136" y="1317171"/>
                        <a:ext cx="2239565" cy="207917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26851370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4"/>
          <p:cNvSpPr txBox="1">
            <a:spLocks noChangeArrowheads="1"/>
          </p:cNvSpPr>
          <p:nvPr/>
        </p:nvSpPr>
        <p:spPr bwMode="auto">
          <a:xfrm>
            <a:off x="477609" y="-71462"/>
            <a:ext cx="912429" cy="400110"/>
          </a:xfrm>
          <a:prstGeom prst="rect">
            <a:avLst/>
          </a:prstGeom>
          <a:noFill/>
          <a:ln w="31750">
            <a:noFill/>
            <a:miter lim="800000"/>
            <a:headEnd/>
            <a:tailEnd/>
          </a:ln>
          <a:effectLst/>
        </p:spPr>
        <p:txBody>
          <a:bodyPr wrap="none">
            <a:spAutoFit/>
          </a:bodyPr>
          <a:lstStyle/>
          <a:p>
            <a:r>
              <a:rPr lang="en-US" sz="2000" b="1" dirty="0" smtClean="0">
                <a:solidFill>
                  <a:srgbClr val="0000FF"/>
                </a:solidFill>
                <a:cs typeface="Arial" pitchFamily="34" charset="0"/>
              </a:rPr>
              <a:t>Hope:</a:t>
            </a:r>
            <a:endParaRPr lang="en-US" sz="2000" b="1" dirty="0">
              <a:solidFill>
                <a:srgbClr val="0000FF"/>
              </a:solidFill>
              <a:latin typeface="Times New Roman" pitchFamily="18" charset="0"/>
              <a:cs typeface="Arial" pitchFamily="34" charset="0"/>
            </a:endParaRPr>
          </a:p>
        </p:txBody>
      </p:sp>
      <p:sp>
        <p:nvSpPr>
          <p:cNvPr id="5" name="Text Box 74"/>
          <p:cNvSpPr txBox="1">
            <a:spLocks noChangeArrowheads="1"/>
          </p:cNvSpPr>
          <p:nvPr/>
        </p:nvSpPr>
        <p:spPr bwMode="auto">
          <a:xfrm>
            <a:off x="2852058" y="5439"/>
            <a:ext cx="8567055" cy="461665"/>
          </a:xfrm>
          <a:prstGeom prst="rect">
            <a:avLst/>
          </a:prstGeom>
          <a:noFill/>
          <a:ln w="31750">
            <a:noFill/>
            <a:miter lim="800000"/>
            <a:headEnd/>
            <a:tailEnd/>
          </a:ln>
          <a:effectLst/>
        </p:spPr>
        <p:txBody>
          <a:bodyPr wrap="square">
            <a:spAutoFit/>
          </a:bodyPr>
          <a:lstStyle/>
          <a:p>
            <a:r>
              <a:rPr lang="en-US" sz="2400" b="1" dirty="0" smtClean="0">
                <a:solidFill>
                  <a:srgbClr val="0000FF"/>
                </a:solidFill>
                <a:cs typeface="Arial" pitchFamily="34" charset="0"/>
              </a:rPr>
              <a:t>Today’s physics explains all what we see.</a:t>
            </a:r>
            <a:endParaRPr lang="en-US" sz="2400" b="1" dirty="0">
              <a:solidFill>
                <a:srgbClr val="0000FF"/>
              </a:solidFill>
              <a:latin typeface="Times New Roman" pitchFamily="18" charset="0"/>
              <a:cs typeface="Arial" pitchFamily="34" charset="0"/>
            </a:endParaRPr>
          </a:p>
        </p:txBody>
      </p:sp>
      <p:sp>
        <p:nvSpPr>
          <p:cNvPr id="6" name="Text Box 74"/>
          <p:cNvSpPr txBox="1">
            <a:spLocks noChangeArrowheads="1"/>
          </p:cNvSpPr>
          <p:nvPr/>
        </p:nvSpPr>
        <p:spPr bwMode="auto">
          <a:xfrm>
            <a:off x="444953" y="451034"/>
            <a:ext cx="1367682" cy="400110"/>
          </a:xfrm>
          <a:prstGeom prst="rect">
            <a:avLst/>
          </a:prstGeom>
          <a:noFill/>
          <a:ln w="31750">
            <a:noFill/>
            <a:miter lim="800000"/>
            <a:headEnd/>
            <a:tailEnd/>
          </a:ln>
          <a:effectLst/>
        </p:spPr>
        <p:txBody>
          <a:bodyPr wrap="none">
            <a:spAutoFit/>
          </a:bodyPr>
          <a:lstStyle/>
          <a:p>
            <a:r>
              <a:rPr lang="en-US" sz="2000" b="1" dirty="0" smtClean="0">
                <a:solidFill>
                  <a:srgbClr val="0000FF"/>
                </a:solidFill>
                <a:cs typeface="Arial" pitchFamily="34" charset="0"/>
              </a:rPr>
              <a:t>Big hope:</a:t>
            </a:r>
            <a:endParaRPr lang="en-US" sz="2000" b="1" dirty="0">
              <a:solidFill>
                <a:srgbClr val="0000FF"/>
              </a:solidFill>
              <a:latin typeface="Times New Roman" pitchFamily="18" charset="0"/>
              <a:cs typeface="Arial" pitchFamily="34" charset="0"/>
            </a:endParaRPr>
          </a:p>
        </p:txBody>
      </p:sp>
      <p:sp>
        <p:nvSpPr>
          <p:cNvPr id="7" name="Text Box 74"/>
          <p:cNvSpPr txBox="1">
            <a:spLocks noChangeArrowheads="1"/>
          </p:cNvSpPr>
          <p:nvPr/>
        </p:nvSpPr>
        <p:spPr bwMode="auto">
          <a:xfrm>
            <a:off x="2830289" y="554447"/>
            <a:ext cx="4735285" cy="400110"/>
          </a:xfrm>
          <a:prstGeom prst="rect">
            <a:avLst/>
          </a:prstGeom>
          <a:noFill/>
          <a:ln w="31750">
            <a:noFill/>
            <a:miter lim="800000"/>
            <a:headEnd/>
            <a:tailEnd/>
          </a:ln>
          <a:effectLst/>
        </p:spPr>
        <p:txBody>
          <a:bodyPr wrap="square">
            <a:spAutoFit/>
          </a:bodyPr>
          <a:lstStyle/>
          <a:p>
            <a:r>
              <a:rPr lang="en-US" sz="2000" b="1" dirty="0" smtClean="0">
                <a:solidFill>
                  <a:srgbClr val="0000FF"/>
                </a:solidFill>
                <a:cs typeface="Arial" pitchFamily="34" charset="0"/>
              </a:rPr>
              <a:t>Today’s physics explains All.</a:t>
            </a:r>
            <a:endParaRPr lang="en-US" sz="2000" b="1" dirty="0">
              <a:solidFill>
                <a:srgbClr val="0000FF"/>
              </a:solidFill>
              <a:latin typeface="Times New Roman" pitchFamily="18" charset="0"/>
              <a:cs typeface="Arial" pitchFamily="34" charset="0"/>
            </a:endParaRPr>
          </a:p>
        </p:txBody>
      </p:sp>
      <p:sp>
        <p:nvSpPr>
          <p:cNvPr id="9" name="Text Box 74"/>
          <p:cNvSpPr txBox="1">
            <a:spLocks noChangeArrowheads="1"/>
          </p:cNvSpPr>
          <p:nvPr/>
        </p:nvSpPr>
        <p:spPr bwMode="auto">
          <a:xfrm>
            <a:off x="428596" y="1112358"/>
            <a:ext cx="8567055" cy="400110"/>
          </a:xfrm>
          <a:prstGeom prst="rect">
            <a:avLst/>
          </a:prstGeom>
          <a:noFill/>
          <a:ln w="31750">
            <a:noFill/>
            <a:miter lim="800000"/>
            <a:headEnd/>
            <a:tailEnd/>
          </a:ln>
          <a:effectLst/>
        </p:spPr>
        <p:txBody>
          <a:bodyPr wrap="square">
            <a:spAutoFit/>
          </a:bodyPr>
          <a:lstStyle/>
          <a:p>
            <a:r>
              <a:rPr lang="en-US" sz="2000" b="1" dirty="0" smtClean="0">
                <a:solidFill>
                  <a:srgbClr val="0000FF"/>
                </a:solidFill>
                <a:cs typeface="Arial" pitchFamily="34" charset="0"/>
              </a:rPr>
              <a:t>If ψ is not All, what is? </a:t>
            </a:r>
            <a:endParaRPr lang="en-US" sz="2000" b="1" dirty="0">
              <a:solidFill>
                <a:srgbClr val="0000FF"/>
              </a:solidFill>
              <a:latin typeface="Times New Roman" pitchFamily="18" charset="0"/>
              <a:cs typeface="Arial" pitchFamily="34" charset="0"/>
            </a:endParaRPr>
          </a:p>
        </p:txBody>
      </p:sp>
      <p:sp>
        <p:nvSpPr>
          <p:cNvPr id="10" name="Rectangle 9"/>
          <p:cNvSpPr/>
          <p:nvPr/>
        </p:nvSpPr>
        <p:spPr>
          <a:xfrm>
            <a:off x="261257" y="1702062"/>
            <a:ext cx="8882743" cy="1938992"/>
          </a:xfrm>
          <a:prstGeom prst="rect">
            <a:avLst/>
          </a:prstGeom>
        </p:spPr>
        <p:txBody>
          <a:bodyPr wrap="square">
            <a:spAutoFit/>
          </a:bodyPr>
          <a:lstStyle/>
          <a:p>
            <a:r>
              <a:rPr lang="en-US" sz="2000" dirty="0" smtClean="0">
                <a:solidFill>
                  <a:prstClr val="black"/>
                </a:solidFill>
                <a:cs typeface="Arial" pitchFamily="34" charset="0"/>
              </a:rPr>
              <a:t>                      </a:t>
            </a:r>
            <a:r>
              <a:rPr lang="en-US" sz="2000" b="1" dirty="0" smtClean="0">
                <a:solidFill>
                  <a:prstClr val="black"/>
                </a:solidFill>
                <a:cs typeface="Arial" pitchFamily="34" charset="0"/>
              </a:rPr>
              <a:t>The quantum mechanical formalism does not provide physicists with a ‘pictorial’ representation: the ψ-function does not, as Schrödinger had hoped, represent a new kind of reality.</a:t>
            </a:r>
          </a:p>
          <a:p>
            <a:r>
              <a:rPr lang="en-US" sz="2000" b="1" dirty="0" smtClean="0">
                <a:solidFill>
                  <a:prstClr val="black"/>
                </a:solidFill>
                <a:cs typeface="Arial" pitchFamily="34" charset="0"/>
              </a:rPr>
              <a:t> Instead, as Born suggested, the square of the absolute value of the ψ-function expresses a probability amplitude for the outcome of a measurement. </a:t>
            </a:r>
            <a:endParaRPr lang="en-US" sz="2000" b="1" dirty="0">
              <a:solidFill>
                <a:prstClr val="black"/>
              </a:solidFill>
              <a:cs typeface="Arial" pitchFamily="34" charset="0"/>
            </a:endParaRPr>
          </a:p>
        </p:txBody>
      </p:sp>
      <p:sp>
        <p:nvSpPr>
          <p:cNvPr id="11" name="Text Box 74"/>
          <p:cNvSpPr txBox="1">
            <a:spLocks noChangeArrowheads="1"/>
          </p:cNvSpPr>
          <p:nvPr/>
        </p:nvSpPr>
        <p:spPr bwMode="auto">
          <a:xfrm>
            <a:off x="336097" y="1705037"/>
            <a:ext cx="1624163" cy="400110"/>
          </a:xfrm>
          <a:prstGeom prst="rect">
            <a:avLst/>
          </a:prstGeom>
          <a:noFill/>
          <a:ln w="31750">
            <a:noFill/>
            <a:miter lim="800000"/>
            <a:headEnd/>
            <a:tailEnd/>
          </a:ln>
          <a:effectLst/>
        </p:spPr>
        <p:txBody>
          <a:bodyPr wrap="none">
            <a:spAutoFit/>
          </a:bodyPr>
          <a:lstStyle/>
          <a:p>
            <a:r>
              <a:rPr lang="en-US" sz="2000" b="1" dirty="0" smtClean="0">
                <a:solidFill>
                  <a:srgbClr val="0000FF"/>
                </a:solidFill>
                <a:cs typeface="Arial" pitchFamily="34" charset="0"/>
              </a:rPr>
              <a:t>Bohr (SEP):</a:t>
            </a:r>
            <a:endParaRPr lang="en-US" sz="2000" b="1" dirty="0">
              <a:solidFill>
                <a:srgbClr val="0000FF"/>
              </a:solidFill>
              <a:latin typeface="Times New Roman" pitchFamily="18" charset="0"/>
              <a:cs typeface="Arial" pitchFamily="34" charset="0"/>
            </a:endParaRPr>
          </a:p>
        </p:txBody>
      </p:sp>
      <p:sp>
        <p:nvSpPr>
          <p:cNvPr id="12" name="Text Box 74"/>
          <p:cNvSpPr txBox="1">
            <a:spLocks noChangeArrowheads="1"/>
          </p:cNvSpPr>
          <p:nvPr/>
        </p:nvSpPr>
        <p:spPr bwMode="auto">
          <a:xfrm>
            <a:off x="357158" y="4041980"/>
            <a:ext cx="7223581" cy="400110"/>
          </a:xfrm>
          <a:prstGeom prst="rect">
            <a:avLst/>
          </a:prstGeom>
          <a:noFill/>
          <a:ln w="31750">
            <a:noFill/>
            <a:miter lim="800000"/>
            <a:headEnd/>
            <a:tailEnd/>
          </a:ln>
          <a:effectLst/>
        </p:spPr>
        <p:txBody>
          <a:bodyPr wrap="none">
            <a:spAutoFit/>
          </a:bodyPr>
          <a:lstStyle/>
          <a:p>
            <a:r>
              <a:rPr lang="en-US" sz="2000" b="1" dirty="0" smtClean="0">
                <a:solidFill>
                  <a:srgbClr val="0000FF"/>
                </a:solidFill>
                <a:cs typeface="Arial" pitchFamily="34" charset="0"/>
              </a:rPr>
              <a:t>Bohr and today’s majority of physicists gave up the hope.</a:t>
            </a:r>
            <a:endParaRPr lang="en-US" sz="2000" b="1" dirty="0">
              <a:solidFill>
                <a:srgbClr val="0000FF"/>
              </a:solidFill>
              <a:latin typeface="Times New Roman" pitchFamily="18" charset="0"/>
              <a:cs typeface="Arial" pitchFamily="34" charset="0"/>
            </a:endParaRPr>
          </a:p>
        </p:txBody>
      </p:sp>
      <p:sp>
        <p:nvSpPr>
          <p:cNvPr id="13" name="Text Box 74"/>
          <p:cNvSpPr txBox="1">
            <a:spLocks noChangeArrowheads="1"/>
          </p:cNvSpPr>
          <p:nvPr/>
        </p:nvSpPr>
        <p:spPr bwMode="auto">
          <a:xfrm>
            <a:off x="357158" y="4541382"/>
            <a:ext cx="2872902" cy="400110"/>
          </a:xfrm>
          <a:prstGeom prst="rect">
            <a:avLst/>
          </a:prstGeom>
          <a:noFill/>
          <a:ln w="31750">
            <a:noFill/>
            <a:miter lim="800000"/>
            <a:headEnd/>
            <a:tailEnd/>
          </a:ln>
          <a:effectLst/>
        </p:spPr>
        <p:txBody>
          <a:bodyPr wrap="none">
            <a:spAutoFit/>
          </a:bodyPr>
          <a:lstStyle/>
          <a:p>
            <a:r>
              <a:rPr lang="en-US" sz="2000" b="1" dirty="0" smtClean="0">
                <a:solidFill>
                  <a:srgbClr val="0000FF"/>
                </a:solidFill>
                <a:cs typeface="Arial" pitchFamily="34" charset="0"/>
              </a:rPr>
              <a:t>I think, we should not.</a:t>
            </a:r>
            <a:endParaRPr lang="en-US" sz="2000" b="1" dirty="0">
              <a:solidFill>
                <a:srgbClr val="0000FF"/>
              </a:solidFill>
              <a:latin typeface="Times New Roman" pitchFamily="18" charset="0"/>
              <a:cs typeface="Arial" pitchFamily="34" charset="0"/>
            </a:endParaRPr>
          </a:p>
        </p:txBody>
      </p:sp>
    </p:spTree>
    <p:extLst>
      <p:ext uri="{BB962C8B-B14F-4D97-AF65-F5344CB8AC3E}">
        <p14:creationId xmlns:p14="http://schemas.microsoft.com/office/powerpoint/2010/main" val="3087856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P spid="11" grpId="0"/>
      <p:bldP spid="12" grpId="0"/>
      <p:bldP spid="1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3106" name="Picture 2" descr="http://inlinethumb23.webshots.com/42902/2262724260103329676S600x600Q85.jpg"/>
          <p:cNvPicPr>
            <a:picLocks noChangeAspect="1" noChangeArrowheads="1"/>
          </p:cNvPicPr>
          <p:nvPr/>
        </p:nvPicPr>
        <p:blipFill>
          <a:blip r:embed="rId4" cstate="print"/>
          <a:srcRect/>
          <a:stretch>
            <a:fillRect/>
          </a:stretch>
        </p:blipFill>
        <p:spPr bwMode="auto">
          <a:xfrm>
            <a:off x="0" y="-123825"/>
            <a:ext cx="9144000" cy="7260335"/>
          </a:xfrm>
          <a:prstGeom prst="rect">
            <a:avLst/>
          </a:prstGeom>
          <a:noFill/>
        </p:spPr>
      </p:pic>
      <p:sp>
        <p:nvSpPr>
          <p:cNvPr id="5" name="Rectangle 1"/>
          <p:cNvSpPr>
            <a:spLocks noChangeArrowheads="1"/>
          </p:cNvSpPr>
          <p:nvPr/>
        </p:nvSpPr>
        <p:spPr bwMode="auto">
          <a:xfrm>
            <a:off x="475555" y="615978"/>
            <a:ext cx="2730235" cy="1769546"/>
          </a:xfrm>
          <a:prstGeom prst="rect">
            <a:avLst/>
          </a:prstGeom>
          <a:noFill/>
          <a:ln w="9525">
            <a:noFill/>
            <a:miter lim="800000"/>
            <a:headEnd/>
            <a:tailEnd/>
          </a:ln>
          <a:effectLst/>
        </p:spPr>
        <p:txBody>
          <a:bodyPr vert="horz" wrap="none" lIns="91440" tIns="533232" rIns="91440" bIns="0" numCol="1" anchor="ctr" anchorCtr="0" compatLnSpc="1">
            <a:prstTxWarp prst="textNoShape">
              <a:avLst/>
            </a:prstTxWarp>
            <a:spAutoFit/>
          </a:bodyPr>
          <a:lstStyle/>
          <a:p>
            <a:pPr algn="ctr" fontAlgn="base">
              <a:spcBef>
                <a:spcPct val="0"/>
              </a:spcBef>
              <a:spcAft>
                <a:spcPct val="0"/>
              </a:spcAft>
            </a:pPr>
            <a:r>
              <a:rPr lang="en-US" sz="8000" b="1" dirty="0" smtClean="0">
                <a:solidFill>
                  <a:prstClr val="white"/>
                </a:solidFill>
                <a:latin typeface="Cambria" pitchFamily="18" charset="0"/>
                <a:ea typeface="Times New Roman" pitchFamily="18" charset="0"/>
                <a:cs typeface="Times New Roman" pitchFamily="18" charset="0"/>
              </a:rPr>
              <a:t>All  is</a:t>
            </a:r>
            <a:endParaRPr lang="en-US" sz="8000" dirty="0" smtClean="0">
              <a:solidFill>
                <a:prstClr val="white"/>
              </a:solidFill>
              <a:latin typeface="Arial" pitchFamily="34" charset="0"/>
              <a:cs typeface="Arial" pitchFamily="34" charset="0"/>
            </a:endParaRPr>
          </a:p>
        </p:txBody>
      </p:sp>
      <p:graphicFrame>
        <p:nvGraphicFramePr>
          <p:cNvPr id="6" name="Object 5"/>
          <p:cNvGraphicFramePr>
            <a:graphicFrameLocks noChangeAspect="1"/>
          </p:cNvGraphicFramePr>
          <p:nvPr/>
        </p:nvGraphicFramePr>
        <p:xfrm>
          <a:off x="3425825" y="1187894"/>
          <a:ext cx="3165475" cy="1499744"/>
        </p:xfrm>
        <a:graphic>
          <a:graphicData uri="http://schemas.openxmlformats.org/presentationml/2006/ole">
            <mc:AlternateContent xmlns:mc="http://schemas.openxmlformats.org/markup-compatibility/2006">
              <mc:Choice xmlns:v="urn:schemas-microsoft-com:vml" Requires="v">
                <p:oleObj spid="_x0000_s22534" name="Equation" r:id="rId5" imgW="457200" imgH="203040" progId="Equation.DSMT4">
                  <p:embed/>
                </p:oleObj>
              </mc:Choice>
              <mc:Fallback>
                <p:oleObj name="Equation" r:id="rId5" imgW="457200" imgH="203040" progId="Equation.DSMT4">
                  <p:embed/>
                  <p:pic>
                    <p:nvPicPr>
                      <p:cNvPr id="6"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5825" y="1187894"/>
                        <a:ext cx="3165475" cy="14997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nvGraphicFramePr>
        <p:xfrm>
          <a:off x="3635375" y="2552700"/>
          <a:ext cx="914400" cy="179388"/>
        </p:xfrm>
        <a:graphic>
          <a:graphicData uri="http://schemas.openxmlformats.org/presentationml/2006/ole">
            <mc:AlternateContent xmlns:mc="http://schemas.openxmlformats.org/markup-compatibility/2006">
              <mc:Choice xmlns:v="urn:schemas-microsoft-com:vml" Requires="v">
                <p:oleObj spid="_x0000_s22535" name="Equation" r:id="rId7" imgW="914400" imgH="179640" progId="Equation.DSMT4">
                  <p:embed/>
                </p:oleObj>
              </mc:Choice>
              <mc:Fallback>
                <p:oleObj name="Equation" r:id="rId7" imgW="914400" imgH="179640" progId="Equation.DSMT4">
                  <p:embed/>
                  <p:pic>
                    <p:nvPicPr>
                      <p:cNvPr id="8"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35375" y="25527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8"/>
          <p:cNvSpPr/>
          <p:nvPr/>
        </p:nvSpPr>
        <p:spPr>
          <a:xfrm>
            <a:off x="66676" y="2466688"/>
            <a:ext cx="8829674" cy="1077218"/>
          </a:xfrm>
          <a:prstGeom prst="rect">
            <a:avLst/>
          </a:prstGeom>
        </p:spPr>
        <p:txBody>
          <a:bodyPr wrap="square">
            <a:spAutoFit/>
          </a:bodyPr>
          <a:lstStyle/>
          <a:p>
            <a:r>
              <a:rPr lang="en-US" sz="3200" b="1" dirty="0" smtClean="0">
                <a:solidFill>
                  <a:prstClr val="white"/>
                </a:solidFill>
                <a:latin typeface="Cambria" pitchFamily="18" charset="0"/>
                <a:ea typeface="Times New Roman" pitchFamily="18" charset="0"/>
                <a:cs typeface="Times New Roman" pitchFamily="18" charset="0"/>
              </a:rPr>
              <a:t>evolving  according  to relativistic generalization of the Schrodinger equation</a:t>
            </a:r>
            <a:endParaRPr lang="en-US" sz="3200" dirty="0">
              <a:solidFill>
                <a:prstClr val="black"/>
              </a:solidFill>
              <a:cs typeface="Arial" pitchFamily="34" charset="0"/>
            </a:endParaRPr>
          </a:p>
        </p:txBody>
      </p:sp>
      <p:sp>
        <p:nvSpPr>
          <p:cNvPr id="10" name="Rectangle 1"/>
          <p:cNvSpPr>
            <a:spLocks noChangeArrowheads="1"/>
          </p:cNvSpPr>
          <p:nvPr/>
        </p:nvSpPr>
        <p:spPr bwMode="auto">
          <a:xfrm>
            <a:off x="26011" y="4104522"/>
            <a:ext cx="9035679" cy="1554102"/>
          </a:xfrm>
          <a:prstGeom prst="rect">
            <a:avLst/>
          </a:prstGeom>
          <a:noFill/>
          <a:ln w="9525">
            <a:noFill/>
            <a:miter lim="800000"/>
            <a:headEnd/>
            <a:tailEnd/>
          </a:ln>
          <a:effectLst/>
        </p:spPr>
        <p:txBody>
          <a:bodyPr vert="horz" wrap="none" lIns="91440" tIns="533232" rIns="91440" bIns="0" numCol="1" anchor="ctr" anchorCtr="0" compatLnSpc="1">
            <a:prstTxWarp prst="textNoShape">
              <a:avLst/>
            </a:prstTxWarp>
            <a:spAutoFit/>
          </a:bodyPr>
          <a:lstStyle/>
          <a:p>
            <a:pPr algn="ctr" fontAlgn="base">
              <a:spcBef>
                <a:spcPct val="0"/>
              </a:spcBef>
              <a:spcAft>
                <a:spcPct val="0"/>
              </a:spcAft>
            </a:pPr>
            <a:r>
              <a:rPr lang="en-US" sz="6600" b="1" dirty="0" smtClean="0">
                <a:solidFill>
                  <a:prstClr val="white"/>
                </a:solidFill>
                <a:latin typeface="Cambria" pitchFamily="18" charset="0"/>
                <a:ea typeface="Times New Roman" pitchFamily="18" charset="0"/>
                <a:cs typeface="Times New Roman" pitchFamily="18" charset="0"/>
              </a:rPr>
              <a:t>All is a single Universe</a:t>
            </a:r>
            <a:endParaRPr lang="en-US" sz="6600" dirty="0" smtClean="0">
              <a:solidFill>
                <a:prstClr val="white"/>
              </a:solidFill>
              <a:latin typeface="Arial" pitchFamily="34" charset="0"/>
              <a:cs typeface="Arial" pitchFamily="34" charset="0"/>
            </a:endParaRPr>
          </a:p>
        </p:txBody>
      </p:sp>
      <p:sp>
        <p:nvSpPr>
          <p:cNvPr id="11" name="Rectangle 10"/>
          <p:cNvSpPr/>
          <p:nvPr/>
        </p:nvSpPr>
        <p:spPr>
          <a:xfrm>
            <a:off x="92637" y="3812134"/>
            <a:ext cx="8829674" cy="769441"/>
          </a:xfrm>
          <a:prstGeom prst="rect">
            <a:avLst/>
          </a:prstGeom>
        </p:spPr>
        <p:txBody>
          <a:bodyPr wrap="square">
            <a:spAutoFit/>
          </a:bodyPr>
          <a:lstStyle/>
          <a:p>
            <a:r>
              <a:rPr lang="en-US" sz="4400" b="1" dirty="0" smtClean="0">
                <a:solidFill>
                  <a:prstClr val="white"/>
                </a:solidFill>
                <a:latin typeface="Cambria" pitchFamily="18" charset="0"/>
                <a:ea typeface="Times New Roman" pitchFamily="18" charset="0"/>
                <a:cs typeface="Times New Roman" pitchFamily="18" charset="0"/>
              </a:rPr>
              <a:t>NO COLLAPSE!</a:t>
            </a:r>
            <a:endParaRPr lang="en-US" sz="4400" dirty="0">
              <a:solidFill>
                <a:prstClr val="black"/>
              </a:solidFill>
              <a:cs typeface="Arial" pitchFamily="34" charset="0"/>
            </a:endParaRPr>
          </a:p>
        </p:txBody>
      </p:sp>
      <p:sp>
        <p:nvSpPr>
          <p:cNvPr id="13" name="Rectangle 1"/>
          <p:cNvSpPr>
            <a:spLocks noChangeArrowheads="1"/>
          </p:cNvSpPr>
          <p:nvPr/>
        </p:nvSpPr>
        <p:spPr bwMode="auto">
          <a:xfrm>
            <a:off x="223613" y="5237788"/>
            <a:ext cx="8731043" cy="1215548"/>
          </a:xfrm>
          <a:prstGeom prst="rect">
            <a:avLst/>
          </a:prstGeom>
          <a:noFill/>
          <a:ln w="9525">
            <a:noFill/>
            <a:miter lim="800000"/>
            <a:headEnd/>
            <a:tailEnd/>
          </a:ln>
          <a:effectLst/>
        </p:spPr>
        <p:txBody>
          <a:bodyPr vert="horz" wrap="none" lIns="91440" tIns="533232" rIns="91440" bIns="0" numCol="1" anchor="ctr" anchorCtr="0" compatLnSpc="1">
            <a:prstTxWarp prst="textNoShape">
              <a:avLst/>
            </a:prstTxWarp>
            <a:spAutoFit/>
          </a:bodyPr>
          <a:lstStyle/>
          <a:p>
            <a:pPr algn="ctr" fontAlgn="base">
              <a:spcBef>
                <a:spcPct val="0"/>
              </a:spcBef>
              <a:spcAft>
                <a:spcPct val="0"/>
              </a:spcAft>
            </a:pPr>
            <a:r>
              <a:rPr lang="en-US" sz="4400" b="1" dirty="0" err="1">
                <a:solidFill>
                  <a:prstClr val="white"/>
                </a:solidFill>
                <a:latin typeface="Cambria" pitchFamily="18" charset="0"/>
                <a:ea typeface="Times New Roman" pitchFamily="18" charset="0"/>
                <a:cs typeface="Times New Roman" pitchFamily="18" charset="0"/>
              </a:rPr>
              <a:t>c</a:t>
            </a:r>
            <a:r>
              <a:rPr lang="en-US" sz="4400" b="1" dirty="0" err="1" smtClean="0">
                <a:solidFill>
                  <a:prstClr val="white"/>
                </a:solidFill>
                <a:latin typeface="Cambria" pitchFamily="18" charset="0"/>
                <a:ea typeface="Times New Roman" pitchFamily="18" charset="0"/>
                <a:cs typeface="Times New Roman" pitchFamily="18" charset="0"/>
              </a:rPr>
              <a:t>orreponding</a:t>
            </a:r>
            <a:r>
              <a:rPr lang="en-US" sz="4400" b="1" dirty="0" smtClean="0">
                <a:solidFill>
                  <a:prstClr val="white"/>
                </a:solidFill>
                <a:latin typeface="Cambria" pitchFamily="18" charset="0"/>
                <a:ea typeface="Times New Roman" pitchFamily="18" charset="0"/>
                <a:cs typeface="Times New Roman" pitchFamily="18" charset="0"/>
              </a:rPr>
              <a:t> to multiple worlds </a:t>
            </a:r>
            <a:endParaRPr lang="en-US" sz="4400" dirty="0" smtClean="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10149483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27"/>
          <p:cNvSpPr>
            <a:spLocks noChangeArrowheads="1"/>
          </p:cNvSpPr>
          <p:nvPr/>
        </p:nvSpPr>
        <p:spPr bwMode="auto">
          <a:xfrm>
            <a:off x="3162300" y="3538538"/>
            <a:ext cx="42863" cy="42862"/>
          </a:xfrm>
          <a:prstGeom prst="ellipse">
            <a:avLst/>
          </a:prstGeom>
          <a:solidFill>
            <a:srgbClr val="FF3300"/>
          </a:solidFill>
          <a:ln w="9525">
            <a:solidFill>
              <a:srgbClr val="FF33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e-IL"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0483" name="Line 43"/>
          <p:cNvSpPr>
            <a:spLocks noChangeShapeType="1"/>
          </p:cNvSpPr>
          <p:nvPr/>
        </p:nvSpPr>
        <p:spPr bwMode="auto">
          <a:xfrm rot="21420000" flipV="1">
            <a:off x="3186113" y="2946400"/>
            <a:ext cx="46037" cy="61595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grpSp>
        <p:nvGrpSpPr>
          <p:cNvPr id="13" name="Group 12"/>
          <p:cNvGrpSpPr>
            <a:grpSpLocks/>
          </p:cNvGrpSpPr>
          <p:nvPr/>
        </p:nvGrpSpPr>
        <p:grpSpPr bwMode="auto">
          <a:xfrm>
            <a:off x="1365250" y="3397250"/>
            <a:ext cx="6954838" cy="1766888"/>
            <a:chOff x="1365250" y="3397583"/>
            <a:chExt cx="6954838" cy="1766555"/>
          </a:xfrm>
        </p:grpSpPr>
        <p:sp>
          <p:nvSpPr>
            <p:cNvPr id="20488" name="AutoShape 4"/>
            <p:cNvSpPr>
              <a:spLocks noChangeArrowheads="1"/>
            </p:cNvSpPr>
            <p:nvPr/>
          </p:nvSpPr>
          <p:spPr bwMode="auto">
            <a:xfrm>
              <a:off x="1365250" y="3627438"/>
              <a:ext cx="6954838" cy="1536700"/>
            </a:xfrm>
            <a:prstGeom prst="cube">
              <a:avLst>
                <a:gd name="adj" fmla="val 99852"/>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e-IL"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20489" name="Picture 38" descr="j034493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24245">
              <a:off x="1836906" y="3397583"/>
              <a:ext cx="1387475" cy="145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485" name="Picture 42" descr="j03449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2753519" y="5119688"/>
            <a:ext cx="1544638" cy="173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7"/>
          <p:cNvSpPr>
            <a:spLocks noChangeArrowheads="1"/>
          </p:cNvSpPr>
          <p:nvPr/>
        </p:nvSpPr>
        <p:spPr bwMode="auto">
          <a:xfrm>
            <a:off x="3301395" y="369512"/>
            <a:ext cx="23184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2000" dirty="0" smtClean="0">
                <a:solidFill>
                  <a:srgbClr val="0066FF"/>
                </a:solidFill>
              </a:rPr>
              <a:t>Bob’s point of view</a:t>
            </a:r>
            <a:endParaRPr kumimoji="0" lang="he-IL" altLang="en-US" sz="2000" b="0" i="0" u="none" strike="noStrike" kern="1200" cap="none" spc="0" normalizeH="0" baseline="0" noProof="0" dirty="0">
              <a:ln>
                <a:noFill/>
              </a:ln>
              <a:solidFill>
                <a:srgbClr val="0066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791658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fill="hold" grpId="0" nodeType="afterEffect">
                                  <p:stCondLst>
                                    <p:cond delay="0"/>
                                  </p:stCondLst>
                                  <p:childTnLst>
                                    <p:animMotion origin="layout" path="M 0.00208 0.01921 C 0.00243 -0.00324 0.00278 -0.02454 0.0033 -0.05903 C 0.00365 -0.09398 0.00417 -0.13032 0.00469 -0.18866 C 0.00521 -0.24699 0.0059 -0.33102 0.00642 -0.4081 C 0.00694 -0.48518 0.00747 -0.59861 0.00781 -0.64907 " pathEditMode="relative" rAng="0" ptsTypes="aaaaa">
                                      <p:cBhvr>
                                        <p:cTn id="6" dur="5000" fill="hold"/>
                                        <p:tgtEl>
                                          <p:spTgt spid="9"/>
                                        </p:tgtEl>
                                        <p:attrNameLst>
                                          <p:attrName>ppt_x</p:attrName>
                                          <p:attrName>ppt_y</p:attrName>
                                        </p:attrNameLst>
                                      </p:cBhvr>
                                      <p:rCtr x="3" y="-334"/>
                                    </p:animMotion>
                                  </p:childTnLst>
                                </p:cTn>
                              </p:par>
                              <p:par>
                                <p:cTn id="7" presetID="35" presetClass="path" presetSubtype="0" repeatCount="indefinite" fill="hold" nodeType="withEffect">
                                  <p:stCondLst>
                                    <p:cond delay="0"/>
                                  </p:stCondLst>
                                  <p:childTnLst>
                                    <p:animMotion origin="layout" path="M -3.88889E-6 -4.07407E-6 L -0.70312 -4.07407E-6 " pathEditMode="relative" rAng="0" ptsTypes="AA">
                                      <p:cBhvr>
                                        <p:cTn id="8" dur="5000" fill="hold"/>
                                        <p:tgtEl>
                                          <p:spTgt spid="13"/>
                                        </p:tgtEl>
                                        <p:attrNameLst>
                                          <p:attrName>ppt_x</p:attrName>
                                          <p:attrName>ppt_y</p:attrName>
                                        </p:attrNameLst>
                                      </p:cBhvr>
                                      <p:rCtr x="-352"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3106" name="Picture 2" descr="http://inlinethumb23.webshots.com/42902/2262724260103329676S600x600Q85.jpg"/>
          <p:cNvPicPr>
            <a:picLocks noChangeAspect="1" noChangeArrowheads="1"/>
          </p:cNvPicPr>
          <p:nvPr/>
        </p:nvPicPr>
        <p:blipFill>
          <a:blip r:embed="rId4" cstate="print"/>
          <a:srcRect/>
          <a:stretch>
            <a:fillRect/>
          </a:stretch>
        </p:blipFill>
        <p:spPr bwMode="auto">
          <a:xfrm>
            <a:off x="0" y="-123825"/>
            <a:ext cx="9144000" cy="7260335"/>
          </a:xfrm>
          <a:prstGeom prst="rect">
            <a:avLst/>
          </a:prstGeom>
          <a:noFill/>
        </p:spPr>
      </p:pic>
      <p:sp>
        <p:nvSpPr>
          <p:cNvPr id="5" name="Rectangle 1"/>
          <p:cNvSpPr>
            <a:spLocks noChangeArrowheads="1"/>
          </p:cNvSpPr>
          <p:nvPr/>
        </p:nvSpPr>
        <p:spPr bwMode="auto">
          <a:xfrm>
            <a:off x="566338" y="673128"/>
            <a:ext cx="7101624" cy="1769546"/>
          </a:xfrm>
          <a:prstGeom prst="rect">
            <a:avLst/>
          </a:prstGeom>
          <a:noFill/>
          <a:ln w="9525">
            <a:noFill/>
            <a:miter lim="800000"/>
            <a:headEnd/>
            <a:tailEnd/>
          </a:ln>
          <a:effectLst/>
        </p:spPr>
        <p:txBody>
          <a:bodyPr vert="horz" wrap="none" lIns="91440" tIns="533232" rIns="91440" bIns="0" numCol="1" anchor="ctr" anchorCtr="0" compatLnSpc="1">
            <a:prstTxWarp prst="textNoShape">
              <a:avLst/>
            </a:prstTxWarp>
            <a:spAutoFit/>
          </a:bodyPr>
          <a:lstStyle/>
          <a:p>
            <a:pPr algn="ctr" fontAlgn="base">
              <a:spcBef>
                <a:spcPct val="0"/>
              </a:spcBef>
              <a:spcAft>
                <a:spcPct val="0"/>
              </a:spcAft>
            </a:pPr>
            <a:r>
              <a:rPr lang="en-US" sz="8000" b="1" dirty="0" smtClean="0">
                <a:solidFill>
                  <a:prstClr val="white"/>
                </a:solidFill>
                <a:latin typeface="Cambria" pitchFamily="18" charset="0"/>
                <a:ea typeface="Times New Roman" pitchFamily="18" charset="0"/>
                <a:cs typeface="Times New Roman" pitchFamily="18" charset="0"/>
              </a:rPr>
              <a:t>All  is particles</a:t>
            </a:r>
            <a:endParaRPr lang="en-US" sz="8000" dirty="0" smtClean="0">
              <a:solidFill>
                <a:prstClr val="white"/>
              </a:solidFill>
              <a:latin typeface="Arial" pitchFamily="34" charset="0"/>
              <a:cs typeface="Arial" pitchFamily="34" charset="0"/>
            </a:endParaRPr>
          </a:p>
        </p:txBody>
      </p:sp>
      <p:graphicFrame>
        <p:nvGraphicFramePr>
          <p:cNvPr id="8" name="Object 7"/>
          <p:cNvGraphicFramePr>
            <a:graphicFrameLocks noChangeAspect="1"/>
          </p:cNvGraphicFramePr>
          <p:nvPr/>
        </p:nvGraphicFramePr>
        <p:xfrm>
          <a:off x="3635375" y="2552700"/>
          <a:ext cx="914400" cy="179388"/>
        </p:xfrm>
        <a:graphic>
          <a:graphicData uri="http://schemas.openxmlformats.org/presentationml/2006/ole">
            <mc:AlternateContent xmlns:mc="http://schemas.openxmlformats.org/markup-compatibility/2006">
              <mc:Choice xmlns:v="urn:schemas-microsoft-com:vml" Requires="v">
                <p:oleObj spid="_x0000_s23558" name="Equation" r:id="rId5" imgW="914400" imgH="179640" progId="Equation.DSMT4">
                  <p:embed/>
                </p:oleObj>
              </mc:Choice>
              <mc:Fallback>
                <p:oleObj name="Equation" r:id="rId5" imgW="914400" imgH="179640" progId="Equation.DSMT4">
                  <p:embed/>
                  <p:pic>
                    <p:nvPicPr>
                      <p:cNvPr id="8"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35375" y="25527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8"/>
          <p:cNvSpPr/>
          <p:nvPr/>
        </p:nvSpPr>
        <p:spPr>
          <a:xfrm>
            <a:off x="314326" y="2485738"/>
            <a:ext cx="8829674" cy="584775"/>
          </a:xfrm>
          <a:prstGeom prst="rect">
            <a:avLst/>
          </a:prstGeom>
        </p:spPr>
        <p:txBody>
          <a:bodyPr wrap="square">
            <a:spAutoFit/>
          </a:bodyPr>
          <a:lstStyle/>
          <a:p>
            <a:r>
              <a:rPr lang="en-US" sz="3200" b="1" dirty="0" smtClean="0">
                <a:solidFill>
                  <a:prstClr val="white"/>
                </a:solidFill>
                <a:latin typeface="Cambria" pitchFamily="18" charset="0"/>
                <a:ea typeface="Times New Roman" pitchFamily="18" charset="0"/>
                <a:cs typeface="Times New Roman" pitchFamily="18" charset="0"/>
              </a:rPr>
              <a:t>evolving  according  to Newton’s equations</a:t>
            </a:r>
            <a:endParaRPr lang="en-US" sz="3200" dirty="0">
              <a:solidFill>
                <a:prstClr val="black"/>
              </a:solidFill>
            </a:endParaRPr>
          </a:p>
        </p:txBody>
      </p:sp>
      <p:sp>
        <p:nvSpPr>
          <p:cNvPr id="10" name="Rectangle 1"/>
          <p:cNvSpPr>
            <a:spLocks noChangeArrowheads="1"/>
          </p:cNvSpPr>
          <p:nvPr/>
        </p:nvSpPr>
        <p:spPr bwMode="auto">
          <a:xfrm>
            <a:off x="41577" y="4467025"/>
            <a:ext cx="9169178" cy="1554102"/>
          </a:xfrm>
          <a:prstGeom prst="rect">
            <a:avLst/>
          </a:prstGeom>
          <a:noFill/>
          <a:ln w="9525">
            <a:noFill/>
            <a:miter lim="800000"/>
            <a:headEnd/>
            <a:tailEnd/>
          </a:ln>
          <a:effectLst/>
        </p:spPr>
        <p:txBody>
          <a:bodyPr vert="horz" wrap="none" lIns="91440" tIns="533232" rIns="91440" bIns="0" numCol="1" anchor="ctr" anchorCtr="0" compatLnSpc="1">
            <a:prstTxWarp prst="textNoShape">
              <a:avLst/>
            </a:prstTxWarp>
            <a:spAutoFit/>
          </a:bodyPr>
          <a:lstStyle/>
          <a:p>
            <a:pPr algn="ctr" fontAlgn="base">
              <a:spcBef>
                <a:spcPct val="0"/>
              </a:spcBef>
              <a:spcAft>
                <a:spcPct val="0"/>
              </a:spcAft>
            </a:pPr>
            <a:r>
              <a:rPr lang="en-US" sz="6600" b="1" dirty="0" err="1" smtClean="0">
                <a:solidFill>
                  <a:prstClr val="white"/>
                </a:solidFill>
                <a:latin typeface="Cambria" pitchFamily="18" charset="0"/>
                <a:ea typeface="Times New Roman" pitchFamily="18" charset="0"/>
                <a:cs typeface="Times New Roman" pitchFamily="18" charset="0"/>
              </a:rPr>
              <a:t>Laplacian</a:t>
            </a:r>
            <a:r>
              <a:rPr lang="en-US" sz="6600" b="1" dirty="0" smtClean="0">
                <a:solidFill>
                  <a:prstClr val="white"/>
                </a:solidFill>
                <a:latin typeface="Cambria" pitchFamily="18" charset="0"/>
                <a:ea typeface="Times New Roman" pitchFamily="18" charset="0"/>
                <a:cs typeface="Times New Roman" pitchFamily="18" charset="0"/>
              </a:rPr>
              <a:t> determinism</a:t>
            </a:r>
            <a:endParaRPr lang="en-US" sz="6600" dirty="0" smtClean="0">
              <a:solidFill>
                <a:prstClr val="white"/>
              </a:solidFill>
              <a:latin typeface="Arial" pitchFamily="34" charset="0"/>
              <a:cs typeface="Arial" pitchFamily="34" charset="0"/>
            </a:endParaRPr>
          </a:p>
        </p:txBody>
      </p:sp>
      <p:sp>
        <p:nvSpPr>
          <p:cNvPr id="11" name="Rectangle 10"/>
          <p:cNvSpPr/>
          <p:nvPr/>
        </p:nvSpPr>
        <p:spPr>
          <a:xfrm>
            <a:off x="504825" y="266413"/>
            <a:ext cx="8829674" cy="584775"/>
          </a:xfrm>
          <a:prstGeom prst="rect">
            <a:avLst/>
          </a:prstGeom>
        </p:spPr>
        <p:txBody>
          <a:bodyPr wrap="square">
            <a:spAutoFit/>
          </a:bodyPr>
          <a:lstStyle/>
          <a:p>
            <a:r>
              <a:rPr lang="en-US" sz="3200" b="1" dirty="0" smtClean="0">
                <a:solidFill>
                  <a:srgbClr val="FF0000"/>
                </a:solidFill>
                <a:latin typeface="Cambria" pitchFamily="18" charset="0"/>
                <a:ea typeface="Times New Roman" pitchFamily="18" charset="0"/>
                <a:cs typeface="Times New Roman" pitchFamily="18" charset="0"/>
              </a:rPr>
              <a:t>A CENTURY AGO:</a:t>
            </a:r>
            <a:endParaRPr lang="en-US" sz="3200" dirty="0">
              <a:solidFill>
                <a:srgbClr val="FF0000"/>
              </a:solidFill>
            </a:endParaRPr>
          </a:p>
        </p:txBody>
      </p:sp>
      <p:graphicFrame>
        <p:nvGraphicFramePr>
          <p:cNvPr id="12" name="Object 11"/>
          <p:cNvGraphicFramePr>
            <a:graphicFrameLocks noChangeAspect="1"/>
          </p:cNvGraphicFramePr>
          <p:nvPr/>
        </p:nvGraphicFramePr>
        <p:xfrm>
          <a:off x="876300" y="2979738"/>
          <a:ext cx="6540500" cy="1395412"/>
        </p:xfrm>
        <a:graphic>
          <a:graphicData uri="http://schemas.openxmlformats.org/presentationml/2006/ole">
            <mc:AlternateContent xmlns:mc="http://schemas.openxmlformats.org/markup-compatibility/2006">
              <mc:Choice xmlns:v="urn:schemas-microsoft-com:vml" Requires="v">
                <p:oleObj spid="_x0000_s23559" name="Equation" r:id="rId7" imgW="1269720" imgH="253800" progId="Equation.DSMT4">
                  <p:embed/>
                </p:oleObj>
              </mc:Choice>
              <mc:Fallback>
                <p:oleObj name="Equation" r:id="rId7" imgW="1269720" imgH="253800" progId="Equation.DSMT4">
                  <p:embed/>
                  <p:pic>
                    <p:nvPicPr>
                      <p:cNvPr id="12" name="Object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6300" y="2979738"/>
                        <a:ext cx="6540500" cy="1395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43363261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85" name="Rectangle 9"/>
          <p:cNvSpPr>
            <a:spLocks noChangeArrowheads="1"/>
          </p:cNvSpPr>
          <p:nvPr/>
        </p:nvSpPr>
        <p:spPr bwMode="auto">
          <a:xfrm>
            <a:off x="-572402" y="4704209"/>
            <a:ext cx="3992563" cy="1025525"/>
          </a:xfrm>
          <a:prstGeom prst="rect">
            <a:avLst/>
          </a:prstGeom>
          <a:noFill/>
          <a:ln w="9525">
            <a:noFill/>
            <a:miter lim="800000"/>
            <a:headEnd/>
            <a:tailEnd/>
          </a:ln>
          <a:effectLst/>
        </p:spPr>
        <p:txBody>
          <a:bodyPr anchor="ctr"/>
          <a:lstStyle/>
          <a:p>
            <a:pPr algn="ctr"/>
            <a:r>
              <a:rPr lang="en-US" sz="2400" b="1" dirty="0">
                <a:solidFill>
                  <a:srgbClr val="0066FF"/>
                </a:solidFill>
              </a:rPr>
              <a:t>Many parallel</a:t>
            </a:r>
          </a:p>
          <a:p>
            <a:pPr algn="ctr"/>
            <a:r>
              <a:rPr lang="en-US" sz="3200" b="1" dirty="0" smtClean="0">
                <a:solidFill>
                  <a:srgbClr val="0066FF"/>
                </a:solidFill>
              </a:rPr>
              <a:t>Observations </a:t>
            </a:r>
            <a:endParaRPr lang="en-US" sz="3600" b="1" i="1" dirty="0">
              <a:solidFill>
                <a:srgbClr val="0066FF"/>
              </a:solidFill>
            </a:endParaRPr>
          </a:p>
        </p:txBody>
      </p:sp>
      <p:graphicFrame>
        <p:nvGraphicFramePr>
          <p:cNvPr id="152587" name="Object 11"/>
          <p:cNvGraphicFramePr>
            <a:graphicFrameLocks noChangeAspect="1"/>
          </p:cNvGraphicFramePr>
          <p:nvPr>
            <p:extLst/>
          </p:nvPr>
        </p:nvGraphicFramePr>
        <p:xfrm>
          <a:off x="2536825" y="4770884"/>
          <a:ext cx="1398588" cy="1049338"/>
        </p:xfrm>
        <a:graphic>
          <a:graphicData uri="http://schemas.openxmlformats.org/presentationml/2006/ole">
            <mc:AlternateContent xmlns:mc="http://schemas.openxmlformats.org/markup-compatibility/2006">
              <mc:Choice xmlns:v="urn:schemas-microsoft-com:vml" Requires="v">
                <p:oleObj spid="_x0000_s24586" name="Equation" r:id="rId3" imgW="203040" imgH="152280" progId="Equation.DSMT4">
                  <p:embed/>
                </p:oleObj>
              </mc:Choice>
              <mc:Fallback>
                <p:oleObj name="Equation" r:id="rId3" imgW="203040" imgH="152280" progId="Equation.DSMT4">
                  <p:embed/>
                  <p:pic>
                    <p:nvPicPr>
                      <p:cNvPr id="152587"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36825" y="4770884"/>
                        <a:ext cx="1398588" cy="1049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1"/>
          <p:cNvSpPr>
            <a:spLocks noChangeArrowheads="1"/>
          </p:cNvSpPr>
          <p:nvPr/>
        </p:nvSpPr>
        <p:spPr bwMode="auto">
          <a:xfrm>
            <a:off x="1439900" y="162211"/>
            <a:ext cx="5743880" cy="1153992"/>
          </a:xfrm>
          <a:prstGeom prst="rect">
            <a:avLst/>
          </a:prstGeom>
          <a:noFill/>
          <a:ln w="9525">
            <a:noFill/>
            <a:miter lim="800000"/>
            <a:headEnd/>
            <a:tailEnd/>
          </a:ln>
          <a:effectLst/>
        </p:spPr>
        <p:txBody>
          <a:bodyPr vert="horz" wrap="none" lIns="91440" tIns="533232" rIns="91440" bIns="0" numCol="1" anchor="ctr" anchorCtr="0" compatLnSpc="1">
            <a:prstTxWarp prst="textNoShape">
              <a:avLst/>
            </a:prstTxWarp>
            <a:spAutoFit/>
          </a:bodyPr>
          <a:lstStyle/>
          <a:p>
            <a:pPr algn="ctr" fontAlgn="base">
              <a:spcBef>
                <a:spcPct val="0"/>
              </a:spcBef>
              <a:spcAft>
                <a:spcPct val="0"/>
              </a:spcAft>
            </a:pPr>
            <a:r>
              <a:rPr lang="en-US" sz="4000" b="1" i="1" dirty="0" err="1" smtClean="0">
                <a:solidFill>
                  <a:srgbClr val="0066FF"/>
                </a:solidFill>
                <a:latin typeface="Arial" pitchFamily="34" charset="0"/>
                <a:ea typeface="Times New Roman" pitchFamily="18" charset="0"/>
                <a:cs typeface="Arial" pitchFamily="34" charset="0"/>
              </a:rPr>
              <a:t>Laplacian</a:t>
            </a:r>
            <a:r>
              <a:rPr lang="en-US" sz="4000" b="1" i="1" dirty="0" smtClean="0">
                <a:solidFill>
                  <a:srgbClr val="0066FF"/>
                </a:solidFill>
                <a:latin typeface="Arial" pitchFamily="34" charset="0"/>
                <a:ea typeface="Times New Roman" pitchFamily="18" charset="0"/>
                <a:cs typeface="Arial" pitchFamily="34" charset="0"/>
              </a:rPr>
              <a:t> determinism</a:t>
            </a:r>
            <a:endParaRPr lang="en-US" sz="4000" i="1" dirty="0" smtClean="0">
              <a:solidFill>
                <a:srgbClr val="0066FF"/>
              </a:solidFill>
              <a:latin typeface="Arial" pitchFamily="34" charset="0"/>
              <a:cs typeface="Arial" pitchFamily="34" charset="0"/>
            </a:endParaRPr>
          </a:p>
        </p:txBody>
      </p:sp>
      <p:sp>
        <p:nvSpPr>
          <p:cNvPr id="7" name="Rectangle 9"/>
          <p:cNvSpPr>
            <a:spLocks noChangeArrowheads="1"/>
          </p:cNvSpPr>
          <p:nvPr/>
        </p:nvSpPr>
        <p:spPr bwMode="auto">
          <a:xfrm>
            <a:off x="-714375" y="1456440"/>
            <a:ext cx="3992563" cy="1025525"/>
          </a:xfrm>
          <a:prstGeom prst="rect">
            <a:avLst/>
          </a:prstGeom>
          <a:noFill/>
          <a:ln w="9525">
            <a:noFill/>
            <a:miter lim="800000"/>
            <a:headEnd/>
            <a:tailEnd/>
          </a:ln>
          <a:effectLst/>
        </p:spPr>
        <p:txBody>
          <a:bodyPr anchor="ctr"/>
          <a:lstStyle/>
          <a:p>
            <a:pPr algn="ctr"/>
            <a:r>
              <a:rPr lang="en-US" sz="1600" b="1" dirty="0">
                <a:solidFill>
                  <a:srgbClr val="0066FF"/>
                </a:solidFill>
              </a:rPr>
              <a:t/>
            </a:r>
            <a:br>
              <a:rPr lang="en-US" sz="1600" b="1" dirty="0">
                <a:solidFill>
                  <a:srgbClr val="0066FF"/>
                </a:solidFill>
              </a:rPr>
            </a:br>
            <a:r>
              <a:rPr lang="en-US" sz="3200" b="1" dirty="0" smtClean="0">
                <a:solidFill>
                  <a:srgbClr val="0066FF"/>
                </a:solidFill>
              </a:rPr>
              <a:t>Observation </a:t>
            </a:r>
            <a:endParaRPr lang="en-US" sz="3600" b="1" i="1" dirty="0">
              <a:solidFill>
                <a:srgbClr val="0066FF"/>
              </a:solidFill>
            </a:endParaRPr>
          </a:p>
        </p:txBody>
      </p:sp>
      <p:graphicFrame>
        <p:nvGraphicFramePr>
          <p:cNvPr id="8" name="Object 11"/>
          <p:cNvGraphicFramePr>
            <a:graphicFrameLocks noChangeAspect="1"/>
          </p:cNvGraphicFramePr>
          <p:nvPr>
            <p:extLst/>
          </p:nvPr>
        </p:nvGraphicFramePr>
        <p:xfrm>
          <a:off x="2536825" y="1587574"/>
          <a:ext cx="1398588" cy="1049338"/>
        </p:xfrm>
        <a:graphic>
          <a:graphicData uri="http://schemas.openxmlformats.org/presentationml/2006/ole">
            <mc:AlternateContent xmlns:mc="http://schemas.openxmlformats.org/markup-compatibility/2006">
              <mc:Choice xmlns:v="urn:schemas-microsoft-com:vml" Requires="v">
                <p:oleObj spid="_x0000_s24587" name="Equation" r:id="rId5" imgW="203040" imgH="152280" progId="Equation.DSMT4">
                  <p:embed/>
                </p:oleObj>
              </mc:Choice>
              <mc:Fallback>
                <p:oleObj name="Equation" r:id="rId5" imgW="203040" imgH="152280" progId="Equation.DSMT4">
                  <p:embed/>
                  <p:pic>
                    <p:nvPicPr>
                      <p:cNvPr id="8"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36825" y="1587574"/>
                        <a:ext cx="1398588" cy="1049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4150" name="Object 2"/>
          <p:cNvGraphicFramePr>
            <a:graphicFrameLocks noChangeAspect="1"/>
          </p:cNvGraphicFramePr>
          <p:nvPr>
            <p:extLst/>
          </p:nvPr>
        </p:nvGraphicFramePr>
        <p:xfrm>
          <a:off x="4194375" y="1577549"/>
          <a:ext cx="4749600" cy="1013324"/>
        </p:xfrm>
        <a:graphic>
          <a:graphicData uri="http://schemas.openxmlformats.org/presentationml/2006/ole">
            <mc:AlternateContent xmlns:mc="http://schemas.openxmlformats.org/markup-compatibility/2006">
              <mc:Choice xmlns:v="urn:schemas-microsoft-com:vml" Requires="v">
                <p:oleObj spid="_x0000_s24588" name="Equation" r:id="rId6" imgW="1269720" imgH="253800" progId="Equation.DSMT4">
                  <p:embed/>
                </p:oleObj>
              </mc:Choice>
              <mc:Fallback>
                <p:oleObj name="Equation" r:id="rId6" imgW="1269720" imgH="253800" progId="Equation.DSMT4">
                  <p:embed/>
                  <p:pic>
                    <p:nvPicPr>
                      <p:cNvPr id="13415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94375" y="1577549"/>
                        <a:ext cx="4749600" cy="101332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4151" name="Object 2"/>
          <p:cNvGraphicFramePr>
            <a:graphicFrameLocks noChangeAspect="1"/>
          </p:cNvGraphicFramePr>
          <p:nvPr>
            <p:extLst/>
          </p:nvPr>
        </p:nvGraphicFramePr>
        <p:xfrm>
          <a:off x="4397375" y="4781478"/>
          <a:ext cx="4460875" cy="1070555"/>
        </p:xfrm>
        <a:graphic>
          <a:graphicData uri="http://schemas.openxmlformats.org/presentationml/2006/ole">
            <mc:AlternateContent xmlns:mc="http://schemas.openxmlformats.org/markup-compatibility/2006">
              <mc:Choice xmlns:v="urn:schemas-microsoft-com:vml" Requires="v">
                <p:oleObj spid="_x0000_s24589" name="Equation" r:id="rId8" imgW="1015920" imgH="228600" progId="Equation.DSMT4">
                  <p:embed/>
                </p:oleObj>
              </mc:Choice>
              <mc:Fallback>
                <p:oleObj name="Equation" r:id="rId8" imgW="1015920" imgH="228600" progId="Equation.DSMT4">
                  <p:embed/>
                  <p:pic>
                    <p:nvPicPr>
                      <p:cNvPr id="134151" name="Object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97375" y="4781478"/>
                        <a:ext cx="4460875" cy="107055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tangle 9"/>
          <p:cNvSpPr>
            <a:spLocks noChangeArrowheads="1"/>
          </p:cNvSpPr>
          <p:nvPr/>
        </p:nvSpPr>
        <p:spPr bwMode="auto">
          <a:xfrm>
            <a:off x="2714626" y="1406599"/>
            <a:ext cx="1181100" cy="368300"/>
          </a:xfrm>
          <a:prstGeom prst="rect">
            <a:avLst/>
          </a:prstGeom>
          <a:noFill/>
          <a:ln w="9525">
            <a:noFill/>
            <a:miter lim="800000"/>
            <a:headEnd/>
            <a:tailEnd/>
          </a:ln>
          <a:effectLst/>
        </p:spPr>
        <p:txBody>
          <a:bodyPr anchor="ctr"/>
          <a:lstStyle/>
          <a:p>
            <a:pPr algn="ctr"/>
            <a:r>
              <a:rPr lang="en-US" sz="2000" b="1" dirty="0" smtClean="0">
                <a:solidFill>
                  <a:srgbClr val="FF0000"/>
                </a:solidFill>
              </a:rPr>
              <a:t>TRIVIAL</a:t>
            </a:r>
            <a:endParaRPr lang="en-US" sz="2000" b="1" i="1" dirty="0">
              <a:solidFill>
                <a:srgbClr val="FF0000"/>
              </a:solidFill>
            </a:endParaRPr>
          </a:p>
        </p:txBody>
      </p:sp>
      <p:sp>
        <p:nvSpPr>
          <p:cNvPr id="18" name="Rectangle 9"/>
          <p:cNvSpPr>
            <a:spLocks noChangeArrowheads="1"/>
          </p:cNvSpPr>
          <p:nvPr/>
        </p:nvSpPr>
        <p:spPr bwMode="auto">
          <a:xfrm>
            <a:off x="2400300" y="4599434"/>
            <a:ext cx="1676399" cy="368300"/>
          </a:xfrm>
          <a:prstGeom prst="rect">
            <a:avLst/>
          </a:prstGeom>
          <a:noFill/>
          <a:ln w="9525">
            <a:noFill/>
            <a:miter lim="800000"/>
            <a:headEnd/>
            <a:tailEnd/>
          </a:ln>
          <a:effectLst/>
        </p:spPr>
        <p:txBody>
          <a:bodyPr anchor="ctr"/>
          <a:lstStyle/>
          <a:p>
            <a:pPr algn="ctr"/>
            <a:r>
              <a:rPr lang="en-US" sz="2000" b="1" dirty="0" smtClean="0">
                <a:solidFill>
                  <a:srgbClr val="FF0000"/>
                </a:solidFill>
              </a:rPr>
              <a:t>HARD</a:t>
            </a:r>
            <a:endParaRPr lang="en-US" sz="2000" b="1" i="1" dirty="0">
              <a:solidFill>
                <a:srgbClr val="FF0000"/>
              </a:solidFill>
            </a:endParaRPr>
          </a:p>
        </p:txBody>
      </p:sp>
      <p:sp>
        <p:nvSpPr>
          <p:cNvPr id="12" name="Rectangle 5"/>
          <p:cNvSpPr>
            <a:spLocks noChangeArrowheads="1"/>
          </p:cNvSpPr>
          <p:nvPr/>
        </p:nvSpPr>
        <p:spPr bwMode="auto">
          <a:xfrm>
            <a:off x="-195263" y="3284984"/>
            <a:ext cx="9593263" cy="1408113"/>
          </a:xfrm>
          <a:prstGeom prst="rect">
            <a:avLst/>
          </a:prstGeom>
          <a:noFill/>
          <a:ln w="9525">
            <a:noFill/>
            <a:miter lim="800000"/>
            <a:headEnd/>
            <a:tailEnd/>
          </a:ln>
          <a:effectLst/>
        </p:spPr>
        <p:txBody>
          <a:bodyPr anchor="ctr"/>
          <a:lstStyle/>
          <a:p>
            <a:pPr algn="ctr"/>
            <a:r>
              <a:rPr lang="en-US" sz="1600" b="1" dirty="0">
                <a:solidFill>
                  <a:srgbClr val="0066FF"/>
                </a:solidFill>
              </a:rPr>
              <a:t/>
            </a:r>
            <a:br>
              <a:rPr lang="en-US" sz="1600" b="1" dirty="0">
                <a:solidFill>
                  <a:srgbClr val="0066FF"/>
                </a:solidFill>
              </a:rPr>
            </a:br>
            <a:r>
              <a:rPr lang="en-US" sz="1600" b="1" dirty="0">
                <a:solidFill>
                  <a:srgbClr val="0066FF"/>
                </a:solidFill>
              </a:rPr>
              <a:t/>
            </a:r>
            <a:br>
              <a:rPr lang="en-US" sz="1600" b="1" dirty="0">
                <a:solidFill>
                  <a:srgbClr val="0066FF"/>
                </a:solidFill>
              </a:rPr>
            </a:br>
            <a:r>
              <a:rPr lang="en-US" sz="4000" b="1" i="1" dirty="0" smtClean="0">
                <a:solidFill>
                  <a:srgbClr val="0066FF"/>
                </a:solidFill>
              </a:rPr>
              <a:t>The Many Worlds Interpretation</a:t>
            </a:r>
            <a:r>
              <a:rPr lang="en-US" sz="3600" b="1" i="1" dirty="0">
                <a:solidFill>
                  <a:srgbClr val="0066FF"/>
                </a:solidFill>
              </a:rPr>
              <a:t/>
            </a:r>
            <a:br>
              <a:rPr lang="en-US" sz="3600" b="1" i="1" dirty="0">
                <a:solidFill>
                  <a:srgbClr val="0066FF"/>
                </a:solidFill>
              </a:rPr>
            </a:br>
            <a:endParaRPr lang="en-US" sz="3600" b="1" i="1" dirty="0">
              <a:solidFill>
                <a:srgbClr val="0066FF"/>
              </a:solidFill>
            </a:endParaRPr>
          </a:p>
        </p:txBody>
      </p:sp>
    </p:spTree>
    <p:extLst>
      <p:ext uri="{BB962C8B-B14F-4D97-AF65-F5344CB8AC3E}">
        <p14:creationId xmlns:p14="http://schemas.microsoft.com/office/powerpoint/2010/main" val="2383298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6" name="Rectangle 6"/>
          <p:cNvSpPr>
            <a:spLocks noChangeArrowheads="1"/>
          </p:cNvSpPr>
          <p:nvPr/>
        </p:nvSpPr>
        <p:spPr bwMode="auto">
          <a:xfrm>
            <a:off x="611188" y="260350"/>
            <a:ext cx="8942387" cy="584775"/>
          </a:xfrm>
          <a:prstGeom prst="rect">
            <a:avLst/>
          </a:prstGeom>
          <a:noFill/>
          <a:ln w="9525">
            <a:noFill/>
            <a:miter lim="800000"/>
            <a:headEnd/>
            <a:tailEnd/>
          </a:ln>
          <a:effectLst/>
        </p:spPr>
        <p:txBody>
          <a:bodyPr wrap="square">
            <a:spAutoFit/>
          </a:bodyPr>
          <a:lstStyle/>
          <a:p>
            <a:r>
              <a:rPr lang="en-US" sz="3200" b="1" dirty="0">
                <a:solidFill>
                  <a:srgbClr val="0033CC"/>
                </a:solidFill>
              </a:rPr>
              <a:t>What is </a:t>
            </a:r>
            <a:r>
              <a:rPr lang="en-US" sz="3200" b="1" dirty="0" smtClean="0">
                <a:solidFill>
                  <a:srgbClr val="0033CC"/>
                </a:solidFill>
              </a:rPr>
              <a:t>“a world</a:t>
            </a:r>
            <a:r>
              <a:rPr lang="en-US" sz="3200" b="1" dirty="0">
                <a:solidFill>
                  <a:srgbClr val="0033CC"/>
                </a:solidFill>
              </a:rPr>
              <a:t>” in the many-worlds  picture?</a:t>
            </a:r>
            <a:endParaRPr lang="en-US" sz="3200" b="1" i="1" dirty="0">
              <a:solidFill>
                <a:srgbClr val="0033CC"/>
              </a:solidFill>
            </a:endParaRPr>
          </a:p>
        </p:txBody>
      </p:sp>
      <p:sp>
        <p:nvSpPr>
          <p:cNvPr id="16" name="Rectangle 4"/>
          <p:cNvSpPr>
            <a:spLocks noChangeArrowheads="1"/>
          </p:cNvSpPr>
          <p:nvPr/>
        </p:nvSpPr>
        <p:spPr bwMode="auto">
          <a:xfrm>
            <a:off x="104775" y="4545603"/>
            <a:ext cx="4389437" cy="923330"/>
          </a:xfrm>
          <a:prstGeom prst="rect">
            <a:avLst/>
          </a:prstGeom>
          <a:noFill/>
          <a:ln w="9525">
            <a:noFill/>
            <a:miter lim="800000"/>
            <a:headEnd/>
            <a:tailEnd/>
          </a:ln>
          <a:effectLst/>
        </p:spPr>
        <p:txBody>
          <a:bodyPr wrap="square">
            <a:spAutoFit/>
          </a:bodyPr>
          <a:lstStyle/>
          <a:p>
            <a:r>
              <a:rPr lang="en-US" dirty="0">
                <a:solidFill>
                  <a:srgbClr val="0033CC"/>
                </a:solidFill>
              </a:rPr>
              <a:t>A world is the totality of (macroscopic) objects: stars, cities, people, grains of sand, etc. in a definite classically described state.</a:t>
            </a:r>
          </a:p>
        </p:txBody>
      </p:sp>
      <p:sp>
        <p:nvSpPr>
          <p:cNvPr id="17" name="Rectangle 5"/>
          <p:cNvSpPr>
            <a:spLocks noChangeArrowheads="1"/>
          </p:cNvSpPr>
          <p:nvPr/>
        </p:nvSpPr>
        <p:spPr bwMode="auto">
          <a:xfrm>
            <a:off x="2592388" y="5418728"/>
            <a:ext cx="1911350" cy="366712"/>
          </a:xfrm>
          <a:prstGeom prst="rect">
            <a:avLst/>
          </a:prstGeom>
          <a:noFill/>
          <a:ln w="9525">
            <a:noFill/>
            <a:miter lim="800000"/>
            <a:headEnd/>
            <a:tailEnd/>
          </a:ln>
          <a:effectLst/>
        </p:spPr>
        <p:txBody>
          <a:bodyPr wrap="none" anchor="ctr">
            <a:spAutoFit/>
          </a:bodyPr>
          <a:lstStyle/>
          <a:p>
            <a:r>
              <a:rPr lang="en-US" b="1" dirty="0">
                <a:solidFill>
                  <a:prstClr val="black"/>
                </a:solidFill>
              </a:rPr>
              <a:t>The MWI in SEP</a:t>
            </a:r>
            <a:endParaRPr lang="en-US" dirty="0">
              <a:solidFill>
                <a:prstClr val="black"/>
              </a:solidFill>
            </a:endParaRPr>
          </a:p>
        </p:txBody>
      </p:sp>
      <p:sp>
        <p:nvSpPr>
          <p:cNvPr id="18" name="Rectangle 8"/>
          <p:cNvSpPr>
            <a:spLocks noChangeArrowheads="1"/>
          </p:cNvSpPr>
          <p:nvPr/>
        </p:nvSpPr>
        <p:spPr bwMode="auto">
          <a:xfrm>
            <a:off x="125413" y="4386853"/>
            <a:ext cx="4141787" cy="1414462"/>
          </a:xfrm>
          <a:prstGeom prst="rect">
            <a:avLst/>
          </a:prstGeom>
          <a:noFill/>
          <a:ln w="28575">
            <a:solidFill>
              <a:srgbClr val="0066FF"/>
            </a:solidFill>
            <a:miter lim="800000"/>
            <a:headEnd/>
            <a:tailEnd/>
          </a:ln>
          <a:effectLst/>
        </p:spPr>
        <p:txBody>
          <a:bodyPr wrap="none" anchor="ctr"/>
          <a:lstStyle/>
          <a:p>
            <a:endParaRPr lang="en-US">
              <a:solidFill>
                <a:prstClr val="black"/>
              </a:solidFill>
            </a:endParaRPr>
          </a:p>
        </p:txBody>
      </p:sp>
      <p:graphicFrame>
        <p:nvGraphicFramePr>
          <p:cNvPr id="20" name="Object 2"/>
          <p:cNvGraphicFramePr>
            <a:graphicFrameLocks noChangeAspect="1"/>
          </p:cNvGraphicFramePr>
          <p:nvPr>
            <p:extLst/>
          </p:nvPr>
        </p:nvGraphicFramePr>
        <p:xfrm>
          <a:off x="4756151" y="4452427"/>
          <a:ext cx="4121150" cy="528776"/>
        </p:xfrm>
        <a:graphic>
          <a:graphicData uri="http://schemas.openxmlformats.org/presentationml/2006/ole">
            <mc:AlternateContent xmlns:mc="http://schemas.openxmlformats.org/markup-compatibility/2006">
              <mc:Choice xmlns:v="urn:schemas-microsoft-com:vml" Requires="v">
                <p:oleObj spid="_x0000_s25620" name="Equation" r:id="rId4" imgW="2006280" imgH="241200" progId="Equation.DSMT4">
                  <p:embed/>
                </p:oleObj>
              </mc:Choice>
              <mc:Fallback>
                <p:oleObj name="Equation" r:id="rId4" imgW="2006280" imgH="241200" progId="Equation.DSMT4">
                  <p:embed/>
                  <p:pic>
                    <p:nvPicPr>
                      <p:cNvPr id="2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56151" y="4452427"/>
                        <a:ext cx="4121150" cy="52877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 name="Object 2"/>
          <p:cNvGraphicFramePr>
            <a:graphicFrameLocks noChangeAspect="1"/>
          </p:cNvGraphicFramePr>
          <p:nvPr>
            <p:extLst/>
          </p:nvPr>
        </p:nvGraphicFramePr>
        <p:xfrm>
          <a:off x="4584620" y="5252665"/>
          <a:ext cx="1033543" cy="635000"/>
        </p:xfrm>
        <a:graphic>
          <a:graphicData uri="http://schemas.openxmlformats.org/presentationml/2006/ole">
            <mc:AlternateContent xmlns:mc="http://schemas.openxmlformats.org/markup-compatibility/2006">
              <mc:Choice xmlns:v="urn:schemas-microsoft-com:vml" Requires="v">
                <p:oleObj spid="_x0000_s25621" name="Equation" r:id="rId6" imgW="419040" imgH="241200" progId="Equation.DSMT4">
                  <p:embed/>
                </p:oleObj>
              </mc:Choice>
              <mc:Fallback>
                <p:oleObj name="Equation" r:id="rId6" imgW="419040" imgH="241200" progId="Equation.DSMT4">
                  <p:embed/>
                  <p:pic>
                    <p:nvPicPr>
                      <p:cNvPr id="21"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84620" y="5252665"/>
                        <a:ext cx="1033543" cy="635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Rectangle 21"/>
          <p:cNvSpPr/>
          <p:nvPr/>
        </p:nvSpPr>
        <p:spPr>
          <a:xfrm>
            <a:off x="5707644" y="5302949"/>
            <a:ext cx="2689006" cy="646331"/>
          </a:xfrm>
          <a:prstGeom prst="rect">
            <a:avLst/>
          </a:prstGeom>
        </p:spPr>
        <p:txBody>
          <a:bodyPr wrap="none">
            <a:spAutoFit/>
          </a:bodyPr>
          <a:lstStyle/>
          <a:p>
            <a:r>
              <a:rPr lang="en-US" dirty="0" smtClean="0">
                <a:solidFill>
                  <a:prstClr val="black"/>
                </a:solidFill>
              </a:rPr>
              <a:t> </a:t>
            </a:r>
            <a:r>
              <a:rPr lang="en-US" dirty="0" smtClean="0">
                <a:solidFill>
                  <a:srgbClr val="0000FF"/>
                </a:solidFill>
              </a:rPr>
              <a:t>is a </a:t>
            </a:r>
            <a:r>
              <a:rPr lang="en-US" dirty="0" smtClean="0">
                <a:solidFill>
                  <a:prstClr val="black"/>
                </a:solidFill>
              </a:rPr>
              <a:t>L</a:t>
            </a:r>
            <a:r>
              <a:rPr lang="en-US" dirty="0" smtClean="0">
                <a:solidFill>
                  <a:srgbClr val="0000FF"/>
                </a:solidFill>
              </a:rPr>
              <a:t>ocalized </a:t>
            </a:r>
            <a:r>
              <a:rPr lang="en-US" dirty="0" smtClean="0">
                <a:solidFill>
                  <a:prstClr val="black"/>
                </a:solidFill>
              </a:rPr>
              <a:t>W</a:t>
            </a:r>
            <a:r>
              <a:rPr lang="en-US" dirty="0" smtClean="0">
                <a:solidFill>
                  <a:srgbClr val="0000FF"/>
                </a:solidFill>
              </a:rPr>
              <a:t>ave </a:t>
            </a:r>
            <a:r>
              <a:rPr lang="en-US" dirty="0" smtClean="0">
                <a:solidFill>
                  <a:prstClr val="black"/>
                </a:solidFill>
              </a:rPr>
              <a:t>P</a:t>
            </a:r>
            <a:r>
              <a:rPr lang="en-US" dirty="0" smtClean="0">
                <a:solidFill>
                  <a:srgbClr val="0000FF"/>
                </a:solidFill>
              </a:rPr>
              <a:t>acket</a:t>
            </a:r>
          </a:p>
          <a:p>
            <a:r>
              <a:rPr lang="en-US" dirty="0" smtClean="0">
                <a:solidFill>
                  <a:srgbClr val="0000FF"/>
                </a:solidFill>
              </a:rPr>
              <a:t> for a period of time</a:t>
            </a:r>
            <a:endParaRPr lang="en-US" dirty="0">
              <a:solidFill>
                <a:srgbClr val="0000FF"/>
              </a:solidFill>
            </a:endParaRPr>
          </a:p>
        </p:txBody>
      </p:sp>
      <p:graphicFrame>
        <p:nvGraphicFramePr>
          <p:cNvPr id="23" name="Object 11"/>
          <p:cNvGraphicFramePr>
            <a:graphicFrameLocks noChangeAspect="1"/>
          </p:cNvGraphicFramePr>
          <p:nvPr>
            <p:extLst/>
          </p:nvPr>
        </p:nvGraphicFramePr>
        <p:xfrm>
          <a:off x="5329144" y="1383647"/>
          <a:ext cx="819244" cy="614666"/>
        </p:xfrm>
        <a:graphic>
          <a:graphicData uri="http://schemas.openxmlformats.org/presentationml/2006/ole">
            <mc:AlternateContent xmlns:mc="http://schemas.openxmlformats.org/markup-compatibility/2006">
              <mc:Choice xmlns:v="urn:schemas-microsoft-com:vml" Requires="v">
                <p:oleObj spid="_x0000_s25622" name="Equation" r:id="rId8" imgW="203040" imgH="152280" progId="Equation.DSMT4">
                  <p:embed/>
                </p:oleObj>
              </mc:Choice>
              <mc:Fallback>
                <p:oleObj name="Equation" r:id="rId8" imgW="203040" imgH="152280" progId="Equation.DSMT4">
                  <p:embed/>
                  <p:pic>
                    <p:nvPicPr>
                      <p:cNvPr id="23" name="Object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29144" y="1383647"/>
                        <a:ext cx="819244" cy="6146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 name="Object 2"/>
          <p:cNvGraphicFramePr>
            <a:graphicFrameLocks noChangeAspect="1"/>
          </p:cNvGraphicFramePr>
          <p:nvPr>
            <p:extLst/>
          </p:nvPr>
        </p:nvGraphicFramePr>
        <p:xfrm>
          <a:off x="6400800" y="1388680"/>
          <a:ext cx="2613025" cy="627094"/>
        </p:xfrm>
        <a:graphic>
          <a:graphicData uri="http://schemas.openxmlformats.org/presentationml/2006/ole">
            <mc:AlternateContent xmlns:mc="http://schemas.openxmlformats.org/markup-compatibility/2006">
              <mc:Choice xmlns:v="urn:schemas-microsoft-com:vml" Requires="v">
                <p:oleObj spid="_x0000_s25623" name="Equation" r:id="rId10" imgW="1015920" imgH="228600" progId="Equation.DSMT4">
                  <p:embed/>
                </p:oleObj>
              </mc:Choice>
              <mc:Fallback>
                <p:oleObj name="Equation" r:id="rId10" imgW="1015920" imgH="228600" progId="Equation.DSMT4">
                  <p:embed/>
                  <p:pic>
                    <p:nvPicPr>
                      <p:cNvPr id="24" name="Object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00800" y="1388680"/>
                        <a:ext cx="2613025" cy="6270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Rectangle 9"/>
          <p:cNvSpPr>
            <a:spLocks noChangeArrowheads="1"/>
          </p:cNvSpPr>
          <p:nvPr/>
        </p:nvSpPr>
        <p:spPr bwMode="auto">
          <a:xfrm>
            <a:off x="3409950" y="1177575"/>
            <a:ext cx="1724025" cy="1025525"/>
          </a:xfrm>
          <a:prstGeom prst="rect">
            <a:avLst/>
          </a:prstGeom>
          <a:noFill/>
          <a:ln w="9525">
            <a:noFill/>
            <a:miter lim="800000"/>
            <a:headEnd/>
            <a:tailEnd/>
          </a:ln>
          <a:effectLst/>
        </p:spPr>
        <p:txBody>
          <a:bodyPr anchor="ctr"/>
          <a:lstStyle/>
          <a:p>
            <a:pPr algn="ctr"/>
            <a:r>
              <a:rPr lang="en-US" sz="2400" b="1" dirty="0" smtClean="0">
                <a:solidFill>
                  <a:srgbClr val="0066FF"/>
                </a:solidFill>
              </a:rPr>
              <a:t>many</a:t>
            </a:r>
          </a:p>
          <a:p>
            <a:pPr algn="ctr"/>
            <a:r>
              <a:rPr lang="en-US" sz="2400" b="1" dirty="0" smtClean="0">
                <a:solidFill>
                  <a:srgbClr val="0066FF"/>
                </a:solidFill>
              </a:rPr>
              <a:t>worlds</a:t>
            </a:r>
            <a:endParaRPr lang="en-US" sz="2400" b="1" i="1" dirty="0">
              <a:solidFill>
                <a:srgbClr val="0066FF"/>
              </a:solidFill>
            </a:endParaRPr>
          </a:p>
        </p:txBody>
      </p:sp>
      <p:graphicFrame>
        <p:nvGraphicFramePr>
          <p:cNvPr id="26" name="Object 11"/>
          <p:cNvGraphicFramePr>
            <a:graphicFrameLocks noChangeAspect="1"/>
          </p:cNvGraphicFramePr>
          <p:nvPr>
            <p:extLst/>
          </p:nvPr>
        </p:nvGraphicFramePr>
        <p:xfrm>
          <a:off x="2585944" y="1355072"/>
          <a:ext cx="819244" cy="614666"/>
        </p:xfrm>
        <a:graphic>
          <a:graphicData uri="http://schemas.openxmlformats.org/presentationml/2006/ole">
            <mc:AlternateContent xmlns:mc="http://schemas.openxmlformats.org/markup-compatibility/2006">
              <mc:Choice xmlns:v="urn:schemas-microsoft-com:vml" Requires="v">
                <p:oleObj spid="_x0000_s25624" name="Equation" r:id="rId12" imgW="203040" imgH="152280" progId="Equation.DSMT4">
                  <p:embed/>
                </p:oleObj>
              </mc:Choice>
              <mc:Fallback>
                <p:oleObj name="Equation" r:id="rId12" imgW="203040" imgH="152280" progId="Equation.DSMT4">
                  <p:embed/>
                  <p:pic>
                    <p:nvPicPr>
                      <p:cNvPr id="26" name="Object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85944" y="1355072"/>
                        <a:ext cx="819244" cy="6146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 name="Object 11"/>
          <p:cNvGraphicFramePr>
            <a:graphicFrameLocks noChangeAspect="1"/>
          </p:cNvGraphicFramePr>
          <p:nvPr>
            <p:extLst/>
          </p:nvPr>
        </p:nvGraphicFramePr>
        <p:xfrm>
          <a:off x="5291044" y="3094553"/>
          <a:ext cx="819244" cy="614666"/>
        </p:xfrm>
        <a:graphic>
          <a:graphicData uri="http://schemas.openxmlformats.org/presentationml/2006/ole">
            <mc:AlternateContent xmlns:mc="http://schemas.openxmlformats.org/markup-compatibility/2006">
              <mc:Choice xmlns:v="urn:schemas-microsoft-com:vml" Requires="v">
                <p:oleObj spid="_x0000_s25625" name="Equation" r:id="rId13" imgW="203040" imgH="152280" progId="Equation.DSMT4">
                  <p:embed/>
                </p:oleObj>
              </mc:Choice>
              <mc:Fallback>
                <p:oleObj name="Equation" r:id="rId13" imgW="203040" imgH="152280" progId="Equation.DSMT4">
                  <p:embed/>
                  <p:pic>
                    <p:nvPicPr>
                      <p:cNvPr id="27" name="Object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91044" y="3094553"/>
                        <a:ext cx="819244" cy="6146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 name="Object 2"/>
          <p:cNvGraphicFramePr>
            <a:graphicFrameLocks noChangeAspect="1"/>
          </p:cNvGraphicFramePr>
          <p:nvPr>
            <p:extLst/>
          </p:nvPr>
        </p:nvGraphicFramePr>
        <p:xfrm>
          <a:off x="6475413" y="3099619"/>
          <a:ext cx="2386012" cy="627062"/>
        </p:xfrm>
        <a:graphic>
          <a:graphicData uri="http://schemas.openxmlformats.org/presentationml/2006/ole">
            <mc:AlternateContent xmlns:mc="http://schemas.openxmlformats.org/markup-compatibility/2006">
              <mc:Choice xmlns:v="urn:schemas-microsoft-com:vml" Requires="v">
                <p:oleObj spid="_x0000_s25626" name="Equation" r:id="rId14" imgW="927000" imgH="228600" progId="Equation.DSMT4">
                  <p:embed/>
                </p:oleObj>
              </mc:Choice>
              <mc:Fallback>
                <p:oleObj name="Equation" r:id="rId14" imgW="927000" imgH="228600" progId="Equation.DSMT4">
                  <p:embed/>
                  <p:pic>
                    <p:nvPicPr>
                      <p:cNvPr id="28" name="Object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475413" y="3099619"/>
                        <a:ext cx="2386012" cy="627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 name="Rectangle 9"/>
          <p:cNvSpPr>
            <a:spLocks noChangeArrowheads="1"/>
          </p:cNvSpPr>
          <p:nvPr/>
        </p:nvSpPr>
        <p:spPr bwMode="auto">
          <a:xfrm>
            <a:off x="178131" y="2907531"/>
            <a:ext cx="1936420" cy="1025525"/>
          </a:xfrm>
          <a:prstGeom prst="rect">
            <a:avLst/>
          </a:prstGeom>
          <a:noFill/>
          <a:ln w="9525">
            <a:noFill/>
            <a:miter lim="800000"/>
            <a:headEnd/>
            <a:tailEnd/>
          </a:ln>
          <a:effectLst/>
        </p:spPr>
        <p:txBody>
          <a:bodyPr anchor="ctr"/>
          <a:lstStyle/>
          <a:p>
            <a:pPr algn="ctr"/>
            <a:r>
              <a:rPr lang="en-US" sz="2400" b="1" dirty="0">
                <a:solidFill>
                  <a:srgbClr val="0066FF"/>
                </a:solidFill>
              </a:rPr>
              <a:t>Observation </a:t>
            </a:r>
            <a:r>
              <a:rPr lang="en-US" sz="2400" b="1" dirty="0" smtClean="0">
                <a:solidFill>
                  <a:srgbClr val="0066FF"/>
                </a:solidFill>
                <a:latin typeface="Blackadder ITC" pitchFamily="82" charset="0"/>
              </a:rPr>
              <a:t>i</a:t>
            </a:r>
            <a:r>
              <a:rPr lang="en-US" sz="2400" b="1" dirty="0" smtClean="0">
                <a:solidFill>
                  <a:srgbClr val="0066FF"/>
                </a:solidFill>
              </a:rPr>
              <a:t> </a:t>
            </a:r>
            <a:endParaRPr lang="en-US" sz="2400" b="1" i="1" dirty="0">
              <a:solidFill>
                <a:srgbClr val="0066FF"/>
              </a:solidFill>
            </a:endParaRPr>
          </a:p>
        </p:txBody>
      </p:sp>
      <p:sp>
        <p:nvSpPr>
          <p:cNvPr id="30" name="Rectangle 9"/>
          <p:cNvSpPr>
            <a:spLocks noChangeArrowheads="1"/>
          </p:cNvSpPr>
          <p:nvPr/>
        </p:nvSpPr>
        <p:spPr bwMode="auto">
          <a:xfrm>
            <a:off x="3371850" y="2888481"/>
            <a:ext cx="1724025" cy="1025525"/>
          </a:xfrm>
          <a:prstGeom prst="rect">
            <a:avLst/>
          </a:prstGeom>
          <a:noFill/>
          <a:ln w="9525">
            <a:noFill/>
            <a:miter lim="800000"/>
            <a:headEnd/>
            <a:tailEnd/>
          </a:ln>
          <a:effectLst/>
        </p:spPr>
        <p:txBody>
          <a:bodyPr anchor="ctr"/>
          <a:lstStyle/>
          <a:p>
            <a:pPr algn="ctr"/>
            <a:r>
              <a:rPr lang="en-US" sz="2400" b="1" dirty="0" smtClean="0">
                <a:solidFill>
                  <a:srgbClr val="0066FF"/>
                </a:solidFill>
              </a:rPr>
              <a:t>world </a:t>
            </a:r>
            <a:r>
              <a:rPr lang="en-US" sz="2400" b="1" dirty="0" err="1" smtClean="0">
                <a:solidFill>
                  <a:srgbClr val="0066FF"/>
                </a:solidFill>
                <a:latin typeface="Blackadder ITC" pitchFamily="82" charset="0"/>
              </a:rPr>
              <a:t>i</a:t>
            </a:r>
            <a:r>
              <a:rPr lang="en-US" sz="2400" b="1" dirty="0" smtClean="0">
                <a:solidFill>
                  <a:srgbClr val="0066FF"/>
                </a:solidFill>
              </a:rPr>
              <a:t> </a:t>
            </a:r>
            <a:endParaRPr lang="en-US" sz="2400" b="1" i="1" dirty="0">
              <a:solidFill>
                <a:srgbClr val="0066FF"/>
              </a:solidFill>
            </a:endParaRPr>
          </a:p>
        </p:txBody>
      </p:sp>
      <p:graphicFrame>
        <p:nvGraphicFramePr>
          <p:cNvPr id="31" name="Object 11"/>
          <p:cNvGraphicFramePr>
            <a:graphicFrameLocks noChangeAspect="1"/>
          </p:cNvGraphicFramePr>
          <p:nvPr>
            <p:extLst/>
          </p:nvPr>
        </p:nvGraphicFramePr>
        <p:xfrm>
          <a:off x="2547844" y="3065978"/>
          <a:ext cx="819244" cy="614666"/>
        </p:xfrm>
        <a:graphic>
          <a:graphicData uri="http://schemas.openxmlformats.org/presentationml/2006/ole">
            <mc:AlternateContent xmlns:mc="http://schemas.openxmlformats.org/markup-compatibility/2006">
              <mc:Choice xmlns:v="urn:schemas-microsoft-com:vml" Requires="v">
                <p:oleObj spid="_x0000_s25627" name="Equation" r:id="rId16" imgW="203040" imgH="152280" progId="Equation.DSMT4">
                  <p:embed/>
                </p:oleObj>
              </mc:Choice>
              <mc:Fallback>
                <p:oleObj name="Equation" r:id="rId16" imgW="203040" imgH="152280" progId="Equation.DSMT4">
                  <p:embed/>
                  <p:pic>
                    <p:nvPicPr>
                      <p:cNvPr id="31" name="Object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47844" y="3065978"/>
                        <a:ext cx="819244" cy="6146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 name="Object 2"/>
          <p:cNvGraphicFramePr>
            <a:graphicFrameLocks noChangeAspect="1"/>
          </p:cNvGraphicFramePr>
          <p:nvPr>
            <p:extLst/>
          </p:nvPr>
        </p:nvGraphicFramePr>
        <p:xfrm>
          <a:off x="1995055" y="2074916"/>
          <a:ext cx="5345959" cy="603465"/>
        </p:xfrm>
        <a:graphic>
          <a:graphicData uri="http://schemas.openxmlformats.org/presentationml/2006/ole">
            <mc:AlternateContent xmlns:mc="http://schemas.openxmlformats.org/markup-compatibility/2006">
              <mc:Choice xmlns:v="urn:schemas-microsoft-com:vml" Requires="v">
                <p:oleObj spid="_x0000_s25628" name="Equation" r:id="rId17" imgW="2400120" imgH="253800" progId="Equation.DSMT4">
                  <p:embed/>
                </p:oleObj>
              </mc:Choice>
              <mc:Fallback>
                <p:oleObj name="Equation" r:id="rId17" imgW="2400120" imgH="253800" progId="Equation.DSMT4">
                  <p:embed/>
                  <p:pic>
                    <p:nvPicPr>
                      <p:cNvPr id="32" name="Object 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995055" y="2074916"/>
                        <a:ext cx="5345959" cy="603465"/>
                      </a:xfrm>
                      <a:prstGeom prst="rect">
                        <a:avLst/>
                      </a:prstGeom>
                      <a:noFill/>
                      <a:extLst/>
                    </p:spPr>
                  </p:pic>
                </p:oleObj>
              </mc:Fallback>
            </mc:AlternateContent>
          </a:graphicData>
        </a:graphic>
      </p:graphicFrame>
      <p:sp>
        <p:nvSpPr>
          <p:cNvPr id="33" name="Rectangle 9"/>
          <p:cNvSpPr>
            <a:spLocks noChangeArrowheads="1"/>
          </p:cNvSpPr>
          <p:nvPr/>
        </p:nvSpPr>
        <p:spPr bwMode="auto">
          <a:xfrm>
            <a:off x="-631046" y="1189105"/>
            <a:ext cx="3992563" cy="1025525"/>
          </a:xfrm>
          <a:prstGeom prst="rect">
            <a:avLst/>
          </a:prstGeom>
          <a:noFill/>
          <a:ln w="9525">
            <a:noFill/>
            <a:miter lim="800000"/>
            <a:headEnd/>
            <a:tailEnd/>
          </a:ln>
          <a:effectLst/>
        </p:spPr>
        <p:txBody>
          <a:bodyPr anchor="ctr"/>
          <a:lstStyle/>
          <a:p>
            <a:pPr algn="ctr"/>
            <a:r>
              <a:rPr lang="en-US" sz="2400" b="1" dirty="0">
                <a:solidFill>
                  <a:srgbClr val="0066FF"/>
                </a:solidFill>
              </a:rPr>
              <a:t>Many parallel</a:t>
            </a:r>
          </a:p>
          <a:p>
            <a:pPr algn="ctr"/>
            <a:r>
              <a:rPr lang="en-US" sz="3200" b="1" dirty="0" smtClean="0">
                <a:solidFill>
                  <a:srgbClr val="0066FF"/>
                </a:solidFill>
              </a:rPr>
              <a:t>Observations </a:t>
            </a:r>
            <a:endParaRPr lang="en-US" sz="3600" b="1" i="1" dirty="0">
              <a:solidFill>
                <a:srgbClr val="0066FF"/>
              </a:solidFill>
            </a:endParaRPr>
          </a:p>
        </p:txBody>
      </p:sp>
    </p:spTree>
    <p:extLst>
      <p:ext uri="{BB962C8B-B14F-4D97-AF65-F5344CB8AC3E}">
        <p14:creationId xmlns:p14="http://schemas.microsoft.com/office/powerpoint/2010/main" val="1825481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20"/>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animBg="1"/>
      <p:bldP spid="2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c 3"/>
          <p:cNvSpPr/>
          <p:nvPr/>
        </p:nvSpPr>
        <p:spPr>
          <a:xfrm>
            <a:off x="4065270" y="5543550"/>
            <a:ext cx="327660" cy="1879600"/>
          </a:xfrm>
          <a:prstGeom prst="arc">
            <a:avLst>
              <a:gd name="adj1" fmla="val 16585662"/>
              <a:gd name="adj2" fmla="val 4173241"/>
            </a:avLst>
          </a:prstGeom>
          <a:ln w="638175">
            <a:solidFill>
              <a:srgbClr val="7030A0"/>
            </a:solidFill>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5" name="Arc 4"/>
          <p:cNvSpPr/>
          <p:nvPr/>
        </p:nvSpPr>
        <p:spPr>
          <a:xfrm rot="20526049">
            <a:off x="3740644" y="4100557"/>
            <a:ext cx="327660" cy="2366666"/>
          </a:xfrm>
          <a:prstGeom prst="arc">
            <a:avLst>
              <a:gd name="adj1" fmla="val 17239853"/>
              <a:gd name="adj2" fmla="val 4521088"/>
            </a:avLst>
          </a:prstGeom>
          <a:ln w="384175">
            <a:solidFill>
              <a:srgbClr val="7030A0"/>
            </a:solidFill>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6" name="Arc 5"/>
          <p:cNvSpPr/>
          <p:nvPr/>
        </p:nvSpPr>
        <p:spPr>
          <a:xfrm flipH="1">
            <a:off x="4444124" y="4024847"/>
            <a:ext cx="1307952" cy="2366666"/>
          </a:xfrm>
          <a:prstGeom prst="arc">
            <a:avLst>
              <a:gd name="adj1" fmla="val 17239853"/>
              <a:gd name="adj2" fmla="val 2365374"/>
            </a:avLst>
          </a:prstGeom>
          <a:ln w="279400">
            <a:solidFill>
              <a:schemeClr val="accent1">
                <a:lumMod val="20000"/>
                <a:lumOff val="80000"/>
              </a:schemeClr>
            </a:solidFill>
            <a:prstDash val="solid"/>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7" name="Arc 6"/>
          <p:cNvSpPr/>
          <p:nvPr/>
        </p:nvSpPr>
        <p:spPr>
          <a:xfrm rot="3408538" flipH="1">
            <a:off x="4815840" y="3348636"/>
            <a:ext cx="1307952" cy="2366666"/>
          </a:xfrm>
          <a:prstGeom prst="arc">
            <a:avLst>
              <a:gd name="adj1" fmla="val 19368032"/>
              <a:gd name="adj2" fmla="val 2365374"/>
            </a:avLst>
          </a:prstGeom>
          <a:ln w="184150">
            <a:solidFill>
              <a:schemeClr val="accent1">
                <a:lumMod val="20000"/>
                <a:lumOff val="80000"/>
              </a:schemeClr>
            </a:solidFill>
            <a:prstDash val="solid"/>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8" name="Arc 7"/>
          <p:cNvSpPr/>
          <p:nvPr/>
        </p:nvSpPr>
        <p:spPr>
          <a:xfrm rot="2038589">
            <a:off x="3605706" y="1469106"/>
            <a:ext cx="1579470" cy="3549855"/>
          </a:xfrm>
          <a:prstGeom prst="arc">
            <a:avLst>
              <a:gd name="adj1" fmla="val 17527693"/>
              <a:gd name="adj2" fmla="val 2365373"/>
            </a:avLst>
          </a:prstGeom>
          <a:ln w="98425">
            <a:solidFill>
              <a:schemeClr val="accent1">
                <a:lumMod val="20000"/>
                <a:lumOff val="80000"/>
              </a:schemeClr>
            </a:solidFill>
            <a:prstDash val="solid"/>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9" name="Arc 8"/>
          <p:cNvSpPr/>
          <p:nvPr/>
        </p:nvSpPr>
        <p:spPr>
          <a:xfrm rot="3408538">
            <a:off x="4896927" y="1786708"/>
            <a:ext cx="1405197" cy="2366666"/>
          </a:xfrm>
          <a:prstGeom prst="arc">
            <a:avLst>
              <a:gd name="adj1" fmla="val 19368032"/>
              <a:gd name="adj2" fmla="val 2365374"/>
            </a:avLst>
          </a:prstGeom>
          <a:ln w="184150">
            <a:solidFill>
              <a:schemeClr val="accent1">
                <a:lumMod val="20000"/>
                <a:lumOff val="80000"/>
              </a:schemeClr>
            </a:solidFill>
            <a:prstDash val="solid"/>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0" name="Arc 9"/>
          <p:cNvSpPr/>
          <p:nvPr/>
        </p:nvSpPr>
        <p:spPr>
          <a:xfrm rot="2993596" flipH="1">
            <a:off x="6539854" y="1752505"/>
            <a:ext cx="911520" cy="3264719"/>
          </a:xfrm>
          <a:prstGeom prst="arc">
            <a:avLst>
              <a:gd name="adj1" fmla="val 16914703"/>
              <a:gd name="adj2" fmla="val 2632006"/>
            </a:avLst>
          </a:prstGeom>
          <a:ln w="41275">
            <a:solidFill>
              <a:schemeClr val="accent1">
                <a:lumMod val="20000"/>
                <a:lumOff val="80000"/>
              </a:schemeClr>
            </a:solidFill>
            <a:prstDash val="solid"/>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1" name="Arc 10"/>
          <p:cNvSpPr/>
          <p:nvPr/>
        </p:nvSpPr>
        <p:spPr>
          <a:xfrm rot="1098883">
            <a:off x="5491175" y="-364902"/>
            <a:ext cx="394416" cy="3264719"/>
          </a:xfrm>
          <a:prstGeom prst="arc">
            <a:avLst>
              <a:gd name="adj1" fmla="val 16418814"/>
              <a:gd name="adj2" fmla="val 2365374"/>
            </a:avLst>
          </a:prstGeom>
          <a:ln w="66675">
            <a:solidFill>
              <a:schemeClr val="accent1">
                <a:lumMod val="20000"/>
                <a:lumOff val="80000"/>
              </a:schemeClr>
            </a:solidFill>
            <a:prstDash val="solid"/>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2" name="Arc 11"/>
          <p:cNvSpPr/>
          <p:nvPr/>
        </p:nvSpPr>
        <p:spPr>
          <a:xfrm rot="2038589">
            <a:off x="5246416" y="951956"/>
            <a:ext cx="1393095" cy="3264719"/>
          </a:xfrm>
          <a:prstGeom prst="arc">
            <a:avLst>
              <a:gd name="adj1" fmla="val 17239853"/>
              <a:gd name="adj2" fmla="val 2365374"/>
            </a:avLst>
          </a:prstGeom>
          <a:ln w="152400">
            <a:solidFill>
              <a:schemeClr val="accent1">
                <a:lumMod val="20000"/>
                <a:lumOff val="80000"/>
              </a:schemeClr>
            </a:solidFill>
            <a:prstDash val="solid"/>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3" name="Arc 12"/>
          <p:cNvSpPr/>
          <p:nvPr/>
        </p:nvSpPr>
        <p:spPr>
          <a:xfrm rot="829640" flipH="1">
            <a:off x="5612905" y="675504"/>
            <a:ext cx="564523" cy="3264719"/>
          </a:xfrm>
          <a:prstGeom prst="arc">
            <a:avLst>
              <a:gd name="adj1" fmla="val 17239853"/>
              <a:gd name="adj2" fmla="val 2365374"/>
            </a:avLst>
          </a:prstGeom>
          <a:ln w="104775">
            <a:solidFill>
              <a:schemeClr val="accent1">
                <a:lumMod val="20000"/>
                <a:lumOff val="80000"/>
              </a:schemeClr>
            </a:solidFill>
            <a:prstDash val="solid"/>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4" name="Arc 13"/>
          <p:cNvSpPr/>
          <p:nvPr/>
        </p:nvSpPr>
        <p:spPr>
          <a:xfrm rot="1521365" flipH="1">
            <a:off x="6064709" y="-514740"/>
            <a:ext cx="802908" cy="3270823"/>
          </a:xfrm>
          <a:prstGeom prst="arc">
            <a:avLst>
              <a:gd name="adj1" fmla="val 16525623"/>
              <a:gd name="adj2" fmla="val 3660118"/>
            </a:avLst>
          </a:prstGeom>
          <a:ln w="41275">
            <a:solidFill>
              <a:schemeClr val="accent1">
                <a:lumMod val="20000"/>
                <a:lumOff val="80000"/>
              </a:schemeClr>
            </a:solidFill>
            <a:prstDash val="solid"/>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5" name="Arc 14"/>
          <p:cNvSpPr/>
          <p:nvPr/>
        </p:nvSpPr>
        <p:spPr>
          <a:xfrm rot="909536" flipH="1">
            <a:off x="7098909" y="-233176"/>
            <a:ext cx="1302039" cy="3264719"/>
          </a:xfrm>
          <a:prstGeom prst="arc">
            <a:avLst>
              <a:gd name="adj1" fmla="val 17715156"/>
              <a:gd name="adj2" fmla="val 2365374"/>
            </a:avLst>
          </a:prstGeom>
          <a:ln w="152400">
            <a:solidFill>
              <a:schemeClr val="accent1">
                <a:lumMod val="20000"/>
                <a:lumOff val="80000"/>
              </a:schemeClr>
            </a:solidFill>
            <a:prstDash val="solid"/>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6" name="Arc 15"/>
          <p:cNvSpPr/>
          <p:nvPr/>
        </p:nvSpPr>
        <p:spPr>
          <a:xfrm rot="3354963" flipH="1">
            <a:off x="7569465" y="-891013"/>
            <a:ext cx="2773108" cy="3264719"/>
          </a:xfrm>
          <a:prstGeom prst="arc">
            <a:avLst>
              <a:gd name="adj1" fmla="val 21042249"/>
              <a:gd name="adj2" fmla="val 2365374"/>
            </a:avLst>
          </a:prstGeom>
          <a:ln w="76200">
            <a:solidFill>
              <a:schemeClr val="accent1">
                <a:lumMod val="20000"/>
                <a:lumOff val="80000"/>
              </a:schemeClr>
            </a:solidFill>
            <a:prstDash val="solid"/>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7" name="Arc 16"/>
          <p:cNvSpPr/>
          <p:nvPr/>
        </p:nvSpPr>
        <p:spPr>
          <a:xfrm rot="1798517">
            <a:off x="6924182" y="-1883350"/>
            <a:ext cx="813888" cy="3264719"/>
          </a:xfrm>
          <a:prstGeom prst="arc">
            <a:avLst>
              <a:gd name="adj1" fmla="val 20050967"/>
              <a:gd name="adj2" fmla="val 2365374"/>
            </a:avLst>
          </a:prstGeom>
          <a:ln w="76200">
            <a:solidFill>
              <a:schemeClr val="accent1">
                <a:lumMod val="20000"/>
                <a:lumOff val="80000"/>
              </a:schemeClr>
            </a:solidFill>
            <a:prstDash val="solid"/>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8" name="Arc 17"/>
          <p:cNvSpPr/>
          <p:nvPr/>
        </p:nvSpPr>
        <p:spPr>
          <a:xfrm rot="2872011">
            <a:off x="6486966" y="-1138833"/>
            <a:ext cx="2471377" cy="4078218"/>
          </a:xfrm>
          <a:prstGeom prst="arc">
            <a:avLst>
              <a:gd name="adj1" fmla="val 16525623"/>
              <a:gd name="adj2" fmla="val 2656974"/>
            </a:avLst>
          </a:prstGeom>
          <a:ln w="15875">
            <a:solidFill>
              <a:schemeClr val="accent1">
                <a:lumMod val="20000"/>
                <a:lumOff val="80000"/>
              </a:schemeClr>
            </a:solidFill>
            <a:prstDash val="solid"/>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9" name="Arc 18"/>
          <p:cNvSpPr/>
          <p:nvPr/>
        </p:nvSpPr>
        <p:spPr>
          <a:xfrm rot="4169915" flipH="1">
            <a:off x="7619993" y="949475"/>
            <a:ext cx="1712831" cy="4078218"/>
          </a:xfrm>
          <a:prstGeom prst="arc">
            <a:avLst>
              <a:gd name="adj1" fmla="val 18027912"/>
              <a:gd name="adj2" fmla="val 1546632"/>
            </a:avLst>
          </a:prstGeom>
          <a:ln w="31750">
            <a:solidFill>
              <a:schemeClr val="accent1">
                <a:lumMod val="20000"/>
                <a:lumOff val="80000"/>
              </a:schemeClr>
            </a:solidFill>
            <a:prstDash val="solid"/>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20" name="Arc 19"/>
          <p:cNvSpPr/>
          <p:nvPr/>
        </p:nvSpPr>
        <p:spPr>
          <a:xfrm flipH="1">
            <a:off x="3966756" y="2860850"/>
            <a:ext cx="1307952" cy="2811351"/>
          </a:xfrm>
          <a:prstGeom prst="arc">
            <a:avLst>
              <a:gd name="adj1" fmla="val 18637563"/>
              <a:gd name="adj2" fmla="val 2365374"/>
            </a:avLst>
          </a:prstGeom>
          <a:ln w="152400">
            <a:solidFill>
              <a:srgbClr val="7030A0"/>
            </a:solidFill>
            <a:prstDash val="solid"/>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21" name="Arc 20"/>
          <p:cNvSpPr/>
          <p:nvPr/>
        </p:nvSpPr>
        <p:spPr>
          <a:xfrm rot="19451623">
            <a:off x="1872964" y="3371665"/>
            <a:ext cx="1796242" cy="2811351"/>
          </a:xfrm>
          <a:prstGeom prst="arc">
            <a:avLst>
              <a:gd name="adj1" fmla="val 17239853"/>
              <a:gd name="adj2" fmla="val 2365374"/>
            </a:avLst>
          </a:prstGeom>
          <a:ln w="152400">
            <a:solidFill>
              <a:schemeClr val="accent1">
                <a:lumMod val="20000"/>
                <a:lumOff val="80000"/>
              </a:schemeClr>
            </a:solidFill>
            <a:prstDash val="solid"/>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22" name="Arc 21"/>
          <p:cNvSpPr/>
          <p:nvPr/>
        </p:nvSpPr>
        <p:spPr>
          <a:xfrm rot="20468908">
            <a:off x="2966937" y="573001"/>
            <a:ext cx="394416" cy="4882274"/>
          </a:xfrm>
          <a:prstGeom prst="arc">
            <a:avLst>
              <a:gd name="adj1" fmla="val 16418814"/>
              <a:gd name="adj2" fmla="val 5182477"/>
            </a:avLst>
          </a:prstGeom>
          <a:ln w="73025">
            <a:solidFill>
              <a:schemeClr val="accent1">
                <a:lumMod val="20000"/>
                <a:lumOff val="80000"/>
              </a:schemeClr>
            </a:solidFill>
            <a:prstDash val="solid"/>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23" name="Arc 22"/>
          <p:cNvSpPr/>
          <p:nvPr/>
        </p:nvSpPr>
        <p:spPr>
          <a:xfrm rot="598524">
            <a:off x="2602789" y="1101487"/>
            <a:ext cx="1579470" cy="3549855"/>
          </a:xfrm>
          <a:prstGeom prst="arc">
            <a:avLst>
              <a:gd name="adj1" fmla="val 17527693"/>
              <a:gd name="adj2" fmla="val 2365373"/>
            </a:avLst>
          </a:prstGeom>
          <a:ln w="104775">
            <a:solidFill>
              <a:srgbClr val="7030A0"/>
            </a:solidFill>
            <a:prstDash val="solid"/>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24" name="Arc 23"/>
          <p:cNvSpPr/>
          <p:nvPr/>
        </p:nvSpPr>
        <p:spPr>
          <a:xfrm rot="1247967" flipH="1">
            <a:off x="4130802" y="1612969"/>
            <a:ext cx="1712831" cy="4078218"/>
          </a:xfrm>
          <a:prstGeom prst="arc">
            <a:avLst>
              <a:gd name="adj1" fmla="val 17562022"/>
              <a:gd name="adj2" fmla="val 1546632"/>
            </a:avLst>
          </a:prstGeom>
          <a:ln w="53975">
            <a:solidFill>
              <a:schemeClr val="accent1">
                <a:lumMod val="20000"/>
                <a:lumOff val="80000"/>
              </a:schemeClr>
            </a:solidFill>
            <a:prstDash val="solid"/>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25" name="Arc 24"/>
          <p:cNvSpPr/>
          <p:nvPr/>
        </p:nvSpPr>
        <p:spPr>
          <a:xfrm flipV="1">
            <a:off x="4047612" y="-273468"/>
            <a:ext cx="1247713" cy="2470045"/>
          </a:xfrm>
          <a:prstGeom prst="arc">
            <a:avLst>
              <a:gd name="adj1" fmla="val 16942718"/>
              <a:gd name="adj2" fmla="val 4279005"/>
            </a:avLst>
          </a:prstGeom>
          <a:ln w="53975">
            <a:solidFill>
              <a:schemeClr val="accent1">
                <a:lumMod val="20000"/>
                <a:lumOff val="80000"/>
              </a:schemeClr>
            </a:solidFill>
            <a:prstDash val="solid"/>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26" name="Arc 25"/>
          <p:cNvSpPr/>
          <p:nvPr/>
        </p:nvSpPr>
        <p:spPr>
          <a:xfrm rot="20159240">
            <a:off x="3037775" y="-2457905"/>
            <a:ext cx="394416" cy="4882274"/>
          </a:xfrm>
          <a:prstGeom prst="arc">
            <a:avLst>
              <a:gd name="adj1" fmla="val 16418814"/>
              <a:gd name="adj2" fmla="val 5182477"/>
            </a:avLst>
          </a:prstGeom>
          <a:ln w="66675">
            <a:solidFill>
              <a:schemeClr val="accent1">
                <a:lumMod val="20000"/>
                <a:lumOff val="80000"/>
              </a:schemeClr>
            </a:solidFill>
            <a:prstDash val="solid"/>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27" name="Arc 26"/>
          <p:cNvSpPr/>
          <p:nvPr/>
        </p:nvSpPr>
        <p:spPr>
          <a:xfrm rot="21107396" flipH="1">
            <a:off x="4094872" y="-445566"/>
            <a:ext cx="802908" cy="3270823"/>
          </a:xfrm>
          <a:prstGeom prst="arc">
            <a:avLst>
              <a:gd name="adj1" fmla="val 16525623"/>
              <a:gd name="adj2" fmla="val 2928817"/>
            </a:avLst>
          </a:prstGeom>
          <a:ln w="41275">
            <a:solidFill>
              <a:srgbClr val="7030A0"/>
            </a:solidFill>
            <a:prstDash val="solid"/>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28" name="Arc 27"/>
          <p:cNvSpPr/>
          <p:nvPr/>
        </p:nvSpPr>
        <p:spPr>
          <a:xfrm rot="8759172">
            <a:off x="1093579" y="849346"/>
            <a:ext cx="1796242" cy="2811351"/>
          </a:xfrm>
          <a:prstGeom prst="arc">
            <a:avLst>
              <a:gd name="adj1" fmla="val 17239853"/>
              <a:gd name="adj2" fmla="val 2365374"/>
            </a:avLst>
          </a:prstGeom>
          <a:ln w="152400">
            <a:solidFill>
              <a:schemeClr val="accent1">
                <a:lumMod val="20000"/>
                <a:lumOff val="80000"/>
              </a:schemeClr>
            </a:solidFill>
            <a:prstDash val="solid"/>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29" name="Arc 28"/>
          <p:cNvSpPr/>
          <p:nvPr/>
        </p:nvSpPr>
        <p:spPr>
          <a:xfrm rot="20244198">
            <a:off x="-105271" y="-2001550"/>
            <a:ext cx="394416" cy="4882274"/>
          </a:xfrm>
          <a:prstGeom prst="arc">
            <a:avLst>
              <a:gd name="adj1" fmla="val 16418814"/>
              <a:gd name="adj2" fmla="val 5182477"/>
            </a:avLst>
          </a:prstGeom>
          <a:ln w="101600">
            <a:solidFill>
              <a:schemeClr val="accent1">
                <a:lumMod val="20000"/>
                <a:lumOff val="80000"/>
              </a:schemeClr>
            </a:solidFill>
            <a:prstDash val="solid"/>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30" name="Arc 29"/>
          <p:cNvSpPr/>
          <p:nvPr/>
        </p:nvSpPr>
        <p:spPr>
          <a:xfrm rot="19706861">
            <a:off x="136248" y="-646275"/>
            <a:ext cx="2471377" cy="4078218"/>
          </a:xfrm>
          <a:prstGeom prst="arc">
            <a:avLst>
              <a:gd name="adj1" fmla="val 18185025"/>
              <a:gd name="adj2" fmla="val 1546632"/>
            </a:avLst>
          </a:prstGeom>
          <a:ln w="31750">
            <a:solidFill>
              <a:schemeClr val="accent1">
                <a:lumMod val="20000"/>
                <a:lumOff val="80000"/>
              </a:schemeClr>
            </a:solidFill>
            <a:prstDash val="solid"/>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31" name="Arc 30"/>
          <p:cNvSpPr/>
          <p:nvPr/>
        </p:nvSpPr>
        <p:spPr>
          <a:xfrm rot="20564929" flipH="1">
            <a:off x="2428332" y="-1726827"/>
            <a:ext cx="2314193" cy="4078218"/>
          </a:xfrm>
          <a:prstGeom prst="arc">
            <a:avLst>
              <a:gd name="adj1" fmla="val 18185025"/>
              <a:gd name="adj2" fmla="val 1546632"/>
            </a:avLst>
          </a:prstGeom>
          <a:ln w="31750">
            <a:solidFill>
              <a:schemeClr val="accent1">
                <a:lumMod val="20000"/>
                <a:lumOff val="80000"/>
              </a:schemeClr>
            </a:solidFill>
            <a:prstDash val="solid"/>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32" name="Arc 31"/>
          <p:cNvSpPr/>
          <p:nvPr/>
        </p:nvSpPr>
        <p:spPr>
          <a:xfrm rot="19929799">
            <a:off x="1451372" y="-2930827"/>
            <a:ext cx="394416" cy="4882274"/>
          </a:xfrm>
          <a:prstGeom prst="arc">
            <a:avLst>
              <a:gd name="adj1" fmla="val 16418814"/>
              <a:gd name="adj2" fmla="val 5182477"/>
            </a:avLst>
          </a:prstGeom>
          <a:ln w="31750">
            <a:solidFill>
              <a:schemeClr val="accent1">
                <a:lumMod val="20000"/>
                <a:lumOff val="80000"/>
              </a:schemeClr>
            </a:solidFill>
            <a:prstDash val="solid"/>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33" name="Arc 32"/>
          <p:cNvSpPr/>
          <p:nvPr/>
        </p:nvSpPr>
        <p:spPr>
          <a:xfrm rot="10800000" flipV="1">
            <a:off x="854746" y="-1160926"/>
            <a:ext cx="713696" cy="3602299"/>
          </a:xfrm>
          <a:prstGeom prst="arc">
            <a:avLst>
              <a:gd name="adj1" fmla="val 17745471"/>
              <a:gd name="adj2" fmla="val 5033779"/>
            </a:avLst>
          </a:prstGeom>
          <a:ln w="53975">
            <a:solidFill>
              <a:schemeClr val="accent1">
                <a:lumMod val="20000"/>
                <a:lumOff val="80000"/>
              </a:schemeClr>
            </a:solidFill>
            <a:prstDash val="solid"/>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34" name="Rectangle 33"/>
          <p:cNvSpPr/>
          <p:nvPr/>
        </p:nvSpPr>
        <p:spPr>
          <a:xfrm>
            <a:off x="-1676400" y="-1638300"/>
            <a:ext cx="12877800" cy="8597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35" name="Rectangle 1"/>
          <p:cNvSpPr>
            <a:spLocks noChangeArrowheads="1"/>
          </p:cNvSpPr>
          <p:nvPr/>
        </p:nvSpPr>
        <p:spPr bwMode="auto">
          <a:xfrm>
            <a:off x="5432635" y="-482063"/>
            <a:ext cx="1903085" cy="1369436"/>
          </a:xfrm>
          <a:prstGeom prst="rect">
            <a:avLst/>
          </a:prstGeom>
          <a:noFill/>
          <a:ln w="9525">
            <a:noFill/>
            <a:miter lim="800000"/>
            <a:headEnd/>
            <a:tailEnd/>
          </a:ln>
          <a:effectLst/>
        </p:spPr>
        <p:txBody>
          <a:bodyPr vert="horz" wrap="none" lIns="91440" tIns="533232" rIns="9144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smtClean="0">
                <a:ln>
                  <a:noFill/>
                </a:ln>
                <a:solidFill>
                  <a:prstClr val="black"/>
                </a:solidFill>
                <a:effectLst/>
                <a:uLnTx/>
                <a:uFillTx/>
                <a:latin typeface="Cambria" pitchFamily="18" charset="0"/>
                <a:ea typeface="Times New Roman" pitchFamily="18" charset="0"/>
                <a:cs typeface="Times New Roman" pitchFamily="18" charset="0"/>
              </a:rPr>
              <a:t>All  is</a:t>
            </a:r>
            <a:endParaRPr kumimoji="0" lang="en-US" sz="5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36" name="Object 35"/>
          <p:cNvGraphicFramePr>
            <a:graphicFrameLocks noChangeAspect="1"/>
          </p:cNvGraphicFramePr>
          <p:nvPr>
            <p:extLst/>
          </p:nvPr>
        </p:nvGraphicFramePr>
        <p:xfrm>
          <a:off x="7306737" y="-10306"/>
          <a:ext cx="1228250" cy="1140285"/>
        </p:xfrm>
        <a:graphic>
          <a:graphicData uri="http://schemas.openxmlformats.org/presentationml/2006/ole">
            <mc:AlternateContent xmlns:mc="http://schemas.openxmlformats.org/markup-compatibility/2006">
              <mc:Choice xmlns:v="urn:schemas-microsoft-com:vml" Requires="v">
                <p:oleObj spid="_x0000_s26630" name="Equation" r:id="rId3" imgW="177480" imgH="164880" progId="Equation.DSMT4">
                  <p:embed/>
                </p:oleObj>
              </mc:Choice>
              <mc:Fallback>
                <p:oleObj name="Equation" r:id="rId3" imgW="177480" imgH="164880" progId="Equation.DSMT4">
                  <p:embed/>
                  <p:pic>
                    <p:nvPicPr>
                      <p:cNvPr id="36" name="Object 35"/>
                      <p:cNvPicPr>
                        <a:picLocks noChangeAspect="1" noChangeArrowheads="1"/>
                      </p:cNvPicPr>
                      <p:nvPr/>
                    </p:nvPicPr>
                    <p:blipFill>
                      <a:blip r:embed="rId4"/>
                      <a:srcRect/>
                      <a:stretch>
                        <a:fillRect/>
                      </a:stretch>
                    </p:blipFill>
                    <p:spPr bwMode="auto">
                      <a:xfrm>
                        <a:off x="7306737" y="-10306"/>
                        <a:ext cx="1228250" cy="1140285"/>
                      </a:xfrm>
                      <a:prstGeom prst="rect">
                        <a:avLst/>
                      </a:prstGeom>
                      <a:noFill/>
                      <a:extLst/>
                    </p:spPr>
                  </p:pic>
                </p:oleObj>
              </mc:Fallback>
            </mc:AlternateContent>
          </a:graphicData>
        </a:graphic>
      </p:graphicFrame>
      <p:sp>
        <p:nvSpPr>
          <p:cNvPr id="37" name="Rectangle 36"/>
          <p:cNvSpPr/>
          <p:nvPr/>
        </p:nvSpPr>
        <p:spPr>
          <a:xfrm>
            <a:off x="105090" y="844322"/>
            <a:ext cx="3276827" cy="461665"/>
          </a:xfrm>
          <a:prstGeom prst="rect">
            <a:avLst/>
          </a:prstGeom>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4472C4">
                    <a:lumMod val="75000"/>
                  </a:srgbClr>
                </a:solidFill>
                <a:effectLst/>
                <a:uLnTx/>
                <a:uFillTx/>
                <a:latin typeface="Cambria" pitchFamily="18" charset="0"/>
                <a:ea typeface="Times New Roman" pitchFamily="18" charset="0"/>
                <a:cs typeface="Times New Roman" pitchFamily="18" charset="0"/>
              </a:rPr>
              <a:t>Schrodinger equation</a:t>
            </a:r>
            <a:endParaRPr kumimoji="0" lang="en-US" sz="2400" b="0" i="0" u="none" strike="noStrike" kern="1200" cap="none" spc="0" normalizeH="0" baseline="0" noProof="0" dirty="0">
              <a:ln>
                <a:noFill/>
              </a:ln>
              <a:solidFill>
                <a:srgbClr val="4472C4">
                  <a:lumMod val="75000"/>
                </a:srgbClr>
              </a:solidFill>
              <a:effectLst/>
              <a:uLnTx/>
              <a:uFillTx/>
              <a:latin typeface="Calibri"/>
              <a:ea typeface="+mn-ea"/>
              <a:cs typeface="+mn-cs"/>
            </a:endParaRPr>
          </a:p>
        </p:txBody>
      </p:sp>
      <p:sp>
        <p:nvSpPr>
          <p:cNvPr id="38" name="Rectangle 37"/>
          <p:cNvSpPr/>
          <p:nvPr/>
        </p:nvSpPr>
        <p:spPr>
          <a:xfrm>
            <a:off x="-863568" y="1174907"/>
            <a:ext cx="5014182" cy="461665"/>
          </a:xfrm>
          <a:prstGeom prst="rect">
            <a:avLst/>
          </a:prstGeom>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7030A0"/>
                </a:solidFill>
                <a:effectLst/>
                <a:uLnTx/>
                <a:uFillTx/>
                <a:latin typeface="Cambria" pitchFamily="18" charset="0"/>
                <a:ea typeface="Times New Roman" pitchFamily="18" charset="0"/>
                <a:cs typeface="Times New Roman" pitchFamily="18" charset="0"/>
              </a:rPr>
              <a:t>Collapses at measurements</a:t>
            </a:r>
            <a:endParaRPr kumimoji="0" lang="en-US" sz="2400" b="0" i="0" u="none" strike="noStrike" kern="1200" cap="none" spc="0" normalizeH="0" baseline="0" noProof="0" dirty="0">
              <a:ln>
                <a:noFill/>
              </a:ln>
              <a:solidFill>
                <a:srgbClr val="7030A0"/>
              </a:solidFill>
              <a:effectLst/>
              <a:uLnTx/>
              <a:uFillTx/>
              <a:latin typeface="Calibri"/>
              <a:ea typeface="+mn-ea"/>
              <a:cs typeface="+mn-cs"/>
            </a:endParaRPr>
          </a:p>
        </p:txBody>
      </p:sp>
      <p:sp>
        <p:nvSpPr>
          <p:cNvPr id="39" name="Rectangle 38"/>
          <p:cNvSpPr/>
          <p:nvPr/>
        </p:nvSpPr>
        <p:spPr>
          <a:xfrm>
            <a:off x="-513296" y="287369"/>
            <a:ext cx="5591175" cy="523220"/>
          </a:xfrm>
          <a:prstGeom prst="rect">
            <a:avLst/>
          </a:prstGeom>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black"/>
                </a:solidFill>
                <a:effectLst/>
                <a:uLnTx/>
                <a:uFillTx/>
                <a:latin typeface="Calibri" panose="020F0502020204030204"/>
                <a:ea typeface="+mn-ea"/>
                <a:cs typeface="+mn-cs"/>
              </a:rPr>
              <a:t>Textbook Quantum Mechanics:</a:t>
            </a:r>
            <a:endParaRPr kumimoji="0" lang="he-IL" sz="2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graphicFrame>
        <p:nvGraphicFramePr>
          <p:cNvPr id="40" name="Object 39"/>
          <p:cNvGraphicFramePr>
            <a:graphicFrameLocks noChangeAspect="1"/>
          </p:cNvGraphicFramePr>
          <p:nvPr>
            <p:extLst/>
          </p:nvPr>
        </p:nvGraphicFramePr>
        <p:xfrm>
          <a:off x="4544510" y="1127910"/>
          <a:ext cx="1884363" cy="600075"/>
        </p:xfrm>
        <a:graphic>
          <a:graphicData uri="http://schemas.openxmlformats.org/presentationml/2006/ole">
            <mc:AlternateContent xmlns:mc="http://schemas.openxmlformats.org/markup-compatibility/2006">
              <mc:Choice xmlns:v="urn:schemas-microsoft-com:vml" Requires="v">
                <p:oleObj spid="_x0000_s26631" name="Equation" r:id="rId5" imgW="761760" imgH="228600" progId="Equation.DSMT4">
                  <p:embed/>
                </p:oleObj>
              </mc:Choice>
              <mc:Fallback>
                <p:oleObj name="Equation" r:id="rId5" imgW="761760" imgH="228600" progId="Equation.DSMT4">
                  <p:embed/>
                  <p:pic>
                    <p:nvPicPr>
                      <p:cNvPr id="40" name="Object 39"/>
                      <p:cNvPicPr>
                        <a:picLocks noChangeAspect="1" noChangeArrowheads="1"/>
                      </p:cNvPicPr>
                      <p:nvPr/>
                    </p:nvPicPr>
                    <p:blipFill>
                      <a:blip r:embed="rId6"/>
                      <a:srcRect/>
                      <a:stretch>
                        <a:fillRect/>
                      </a:stretch>
                    </p:blipFill>
                    <p:spPr bwMode="auto">
                      <a:xfrm>
                        <a:off x="4544510" y="1127910"/>
                        <a:ext cx="1884363" cy="600075"/>
                      </a:xfrm>
                      <a:prstGeom prst="rect">
                        <a:avLst/>
                      </a:prstGeom>
                      <a:noFill/>
                      <a:extLst/>
                    </p:spPr>
                  </p:pic>
                </p:oleObj>
              </mc:Fallback>
            </mc:AlternateContent>
          </a:graphicData>
        </a:graphic>
      </p:graphicFrame>
    </p:spTree>
    <p:extLst>
      <p:ext uri="{BB962C8B-B14F-4D97-AF65-F5344CB8AC3E}">
        <p14:creationId xmlns:p14="http://schemas.microsoft.com/office/powerpoint/2010/main" val="617942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fill="hold" grpId="0" nodeType="withEffect">
                                  <p:stCondLst>
                                    <p:cond delay="0"/>
                                  </p:stCondLst>
                                  <p:childTnLst>
                                    <p:animMotion origin="layout" path="M -3.33333E-6 -2.96296E-6 L -0.00798 -1.65463 " pathEditMode="relative" rAng="0" ptsTypes="AA">
                                      <p:cBhvr>
                                        <p:cTn id="6" dur="6000" fill="hold"/>
                                        <p:tgtEl>
                                          <p:spTgt spid="34"/>
                                        </p:tgtEl>
                                        <p:attrNameLst>
                                          <p:attrName>ppt_x</p:attrName>
                                          <p:attrName>ppt_y</p:attrName>
                                        </p:attrNameLst>
                                      </p:cBhvr>
                                      <p:rCtr x="-399" y="-827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c 3"/>
          <p:cNvSpPr/>
          <p:nvPr/>
        </p:nvSpPr>
        <p:spPr>
          <a:xfrm>
            <a:off x="4065270" y="5543550"/>
            <a:ext cx="327660" cy="1879600"/>
          </a:xfrm>
          <a:prstGeom prst="arc">
            <a:avLst>
              <a:gd name="adj1" fmla="val 16585662"/>
              <a:gd name="adj2" fmla="val 4173241"/>
            </a:avLst>
          </a:prstGeom>
          <a:ln w="638175">
            <a:solidFill>
              <a:srgbClr val="7030A0"/>
            </a:solidFill>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5" name="Arc 4"/>
          <p:cNvSpPr/>
          <p:nvPr/>
        </p:nvSpPr>
        <p:spPr>
          <a:xfrm rot="20526049">
            <a:off x="3740644" y="4100557"/>
            <a:ext cx="327660" cy="2366666"/>
          </a:xfrm>
          <a:prstGeom prst="arc">
            <a:avLst>
              <a:gd name="adj1" fmla="val 17239853"/>
              <a:gd name="adj2" fmla="val 4521088"/>
            </a:avLst>
          </a:prstGeom>
          <a:ln w="384175">
            <a:solidFill>
              <a:srgbClr val="7030A0"/>
            </a:solidFill>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6" name="Arc 5"/>
          <p:cNvSpPr/>
          <p:nvPr/>
        </p:nvSpPr>
        <p:spPr>
          <a:xfrm flipH="1">
            <a:off x="4444124" y="4024847"/>
            <a:ext cx="1307952" cy="2366666"/>
          </a:xfrm>
          <a:prstGeom prst="arc">
            <a:avLst>
              <a:gd name="adj1" fmla="val 17239853"/>
              <a:gd name="adj2" fmla="val 2365374"/>
            </a:avLst>
          </a:prstGeom>
          <a:ln w="279400">
            <a:solidFill>
              <a:schemeClr val="accent1">
                <a:lumMod val="20000"/>
                <a:lumOff val="80000"/>
              </a:schemeClr>
            </a:solidFill>
            <a:prstDash val="solid"/>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7" name="Arc 6"/>
          <p:cNvSpPr/>
          <p:nvPr/>
        </p:nvSpPr>
        <p:spPr>
          <a:xfrm rot="3408538" flipH="1">
            <a:off x="4815840" y="3348636"/>
            <a:ext cx="1307952" cy="2366666"/>
          </a:xfrm>
          <a:prstGeom prst="arc">
            <a:avLst>
              <a:gd name="adj1" fmla="val 19368032"/>
              <a:gd name="adj2" fmla="val 2365374"/>
            </a:avLst>
          </a:prstGeom>
          <a:ln w="184150">
            <a:solidFill>
              <a:schemeClr val="accent1">
                <a:lumMod val="20000"/>
                <a:lumOff val="80000"/>
              </a:schemeClr>
            </a:solidFill>
            <a:prstDash val="solid"/>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8" name="Arc 7"/>
          <p:cNvSpPr/>
          <p:nvPr/>
        </p:nvSpPr>
        <p:spPr>
          <a:xfrm rot="2038589">
            <a:off x="3605706" y="1469106"/>
            <a:ext cx="1579470" cy="3549855"/>
          </a:xfrm>
          <a:prstGeom prst="arc">
            <a:avLst>
              <a:gd name="adj1" fmla="val 17527693"/>
              <a:gd name="adj2" fmla="val 2365373"/>
            </a:avLst>
          </a:prstGeom>
          <a:ln w="98425">
            <a:solidFill>
              <a:schemeClr val="accent1">
                <a:lumMod val="20000"/>
                <a:lumOff val="80000"/>
              </a:schemeClr>
            </a:solidFill>
            <a:prstDash val="solid"/>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9" name="Arc 8"/>
          <p:cNvSpPr/>
          <p:nvPr/>
        </p:nvSpPr>
        <p:spPr>
          <a:xfrm rot="3408538">
            <a:off x="4896927" y="1786708"/>
            <a:ext cx="1405197" cy="2366666"/>
          </a:xfrm>
          <a:prstGeom prst="arc">
            <a:avLst>
              <a:gd name="adj1" fmla="val 19368032"/>
              <a:gd name="adj2" fmla="val 2365374"/>
            </a:avLst>
          </a:prstGeom>
          <a:ln w="184150">
            <a:solidFill>
              <a:schemeClr val="accent1">
                <a:lumMod val="20000"/>
                <a:lumOff val="80000"/>
              </a:schemeClr>
            </a:solidFill>
            <a:prstDash val="solid"/>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0" name="Arc 9"/>
          <p:cNvSpPr/>
          <p:nvPr/>
        </p:nvSpPr>
        <p:spPr>
          <a:xfrm rot="2993596" flipH="1">
            <a:off x="6539854" y="1752505"/>
            <a:ext cx="911520" cy="3264719"/>
          </a:xfrm>
          <a:prstGeom prst="arc">
            <a:avLst>
              <a:gd name="adj1" fmla="val 16914703"/>
              <a:gd name="adj2" fmla="val 2632006"/>
            </a:avLst>
          </a:prstGeom>
          <a:ln w="41275">
            <a:solidFill>
              <a:schemeClr val="accent1">
                <a:lumMod val="20000"/>
                <a:lumOff val="80000"/>
              </a:schemeClr>
            </a:solidFill>
            <a:prstDash val="solid"/>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1" name="Arc 10"/>
          <p:cNvSpPr/>
          <p:nvPr/>
        </p:nvSpPr>
        <p:spPr>
          <a:xfrm rot="1098883">
            <a:off x="5491175" y="-364902"/>
            <a:ext cx="394416" cy="3264719"/>
          </a:xfrm>
          <a:prstGeom prst="arc">
            <a:avLst>
              <a:gd name="adj1" fmla="val 16418814"/>
              <a:gd name="adj2" fmla="val 2365374"/>
            </a:avLst>
          </a:prstGeom>
          <a:ln w="66675">
            <a:solidFill>
              <a:schemeClr val="accent1">
                <a:lumMod val="20000"/>
                <a:lumOff val="80000"/>
              </a:schemeClr>
            </a:solidFill>
            <a:prstDash val="solid"/>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2" name="Arc 11"/>
          <p:cNvSpPr/>
          <p:nvPr/>
        </p:nvSpPr>
        <p:spPr>
          <a:xfrm rot="2038589">
            <a:off x="5246416" y="951956"/>
            <a:ext cx="1393095" cy="3264719"/>
          </a:xfrm>
          <a:prstGeom prst="arc">
            <a:avLst>
              <a:gd name="adj1" fmla="val 17239853"/>
              <a:gd name="adj2" fmla="val 2365374"/>
            </a:avLst>
          </a:prstGeom>
          <a:ln w="152400">
            <a:solidFill>
              <a:schemeClr val="accent1">
                <a:lumMod val="20000"/>
                <a:lumOff val="80000"/>
              </a:schemeClr>
            </a:solidFill>
            <a:prstDash val="solid"/>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3" name="Arc 12"/>
          <p:cNvSpPr/>
          <p:nvPr/>
        </p:nvSpPr>
        <p:spPr>
          <a:xfrm rot="829640" flipH="1">
            <a:off x="5612905" y="675504"/>
            <a:ext cx="564523" cy="3264719"/>
          </a:xfrm>
          <a:prstGeom prst="arc">
            <a:avLst>
              <a:gd name="adj1" fmla="val 17239853"/>
              <a:gd name="adj2" fmla="val 2365374"/>
            </a:avLst>
          </a:prstGeom>
          <a:ln w="104775">
            <a:solidFill>
              <a:schemeClr val="accent1">
                <a:lumMod val="20000"/>
                <a:lumOff val="80000"/>
              </a:schemeClr>
            </a:solidFill>
            <a:prstDash val="solid"/>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4" name="Arc 13"/>
          <p:cNvSpPr/>
          <p:nvPr/>
        </p:nvSpPr>
        <p:spPr>
          <a:xfrm rot="1521365" flipH="1">
            <a:off x="6064709" y="-514740"/>
            <a:ext cx="802908" cy="3270823"/>
          </a:xfrm>
          <a:prstGeom prst="arc">
            <a:avLst>
              <a:gd name="adj1" fmla="val 16525623"/>
              <a:gd name="adj2" fmla="val 3660118"/>
            </a:avLst>
          </a:prstGeom>
          <a:ln w="41275">
            <a:solidFill>
              <a:schemeClr val="accent1">
                <a:lumMod val="20000"/>
                <a:lumOff val="80000"/>
              </a:schemeClr>
            </a:solidFill>
            <a:prstDash val="solid"/>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5" name="Arc 14"/>
          <p:cNvSpPr/>
          <p:nvPr/>
        </p:nvSpPr>
        <p:spPr>
          <a:xfrm rot="909536" flipH="1">
            <a:off x="7098909" y="-233176"/>
            <a:ext cx="1302039" cy="3264719"/>
          </a:xfrm>
          <a:prstGeom prst="arc">
            <a:avLst>
              <a:gd name="adj1" fmla="val 17715156"/>
              <a:gd name="adj2" fmla="val 2365374"/>
            </a:avLst>
          </a:prstGeom>
          <a:ln w="152400">
            <a:solidFill>
              <a:schemeClr val="accent1">
                <a:lumMod val="20000"/>
                <a:lumOff val="80000"/>
              </a:schemeClr>
            </a:solidFill>
            <a:prstDash val="solid"/>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6" name="Arc 15"/>
          <p:cNvSpPr/>
          <p:nvPr/>
        </p:nvSpPr>
        <p:spPr>
          <a:xfrm rot="3354963" flipH="1">
            <a:off x="7569465" y="-891013"/>
            <a:ext cx="2773108" cy="3264719"/>
          </a:xfrm>
          <a:prstGeom prst="arc">
            <a:avLst>
              <a:gd name="adj1" fmla="val 21042249"/>
              <a:gd name="adj2" fmla="val 2365374"/>
            </a:avLst>
          </a:prstGeom>
          <a:ln w="76200">
            <a:solidFill>
              <a:schemeClr val="accent1">
                <a:lumMod val="20000"/>
                <a:lumOff val="80000"/>
              </a:schemeClr>
            </a:solidFill>
            <a:prstDash val="solid"/>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7" name="Arc 16"/>
          <p:cNvSpPr/>
          <p:nvPr/>
        </p:nvSpPr>
        <p:spPr>
          <a:xfrm rot="1798517">
            <a:off x="6924182" y="-1883350"/>
            <a:ext cx="813888" cy="3264719"/>
          </a:xfrm>
          <a:prstGeom prst="arc">
            <a:avLst>
              <a:gd name="adj1" fmla="val 20050967"/>
              <a:gd name="adj2" fmla="val 2365374"/>
            </a:avLst>
          </a:prstGeom>
          <a:ln w="76200">
            <a:solidFill>
              <a:schemeClr val="accent1">
                <a:lumMod val="20000"/>
                <a:lumOff val="80000"/>
              </a:schemeClr>
            </a:solidFill>
            <a:prstDash val="solid"/>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8" name="Arc 17"/>
          <p:cNvSpPr/>
          <p:nvPr/>
        </p:nvSpPr>
        <p:spPr>
          <a:xfrm rot="2872011">
            <a:off x="6486966" y="-1138833"/>
            <a:ext cx="2471377" cy="4078218"/>
          </a:xfrm>
          <a:prstGeom prst="arc">
            <a:avLst>
              <a:gd name="adj1" fmla="val 16525623"/>
              <a:gd name="adj2" fmla="val 2656974"/>
            </a:avLst>
          </a:prstGeom>
          <a:ln w="15875">
            <a:solidFill>
              <a:schemeClr val="accent1">
                <a:lumMod val="20000"/>
                <a:lumOff val="80000"/>
              </a:schemeClr>
            </a:solidFill>
            <a:prstDash val="solid"/>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9" name="Arc 18"/>
          <p:cNvSpPr/>
          <p:nvPr/>
        </p:nvSpPr>
        <p:spPr>
          <a:xfrm rot="4169915" flipH="1">
            <a:off x="7619993" y="949475"/>
            <a:ext cx="1712831" cy="4078218"/>
          </a:xfrm>
          <a:prstGeom prst="arc">
            <a:avLst>
              <a:gd name="adj1" fmla="val 18027912"/>
              <a:gd name="adj2" fmla="val 1546632"/>
            </a:avLst>
          </a:prstGeom>
          <a:ln w="31750">
            <a:solidFill>
              <a:schemeClr val="accent1">
                <a:lumMod val="20000"/>
                <a:lumOff val="80000"/>
              </a:schemeClr>
            </a:solidFill>
            <a:prstDash val="solid"/>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20" name="Arc 19"/>
          <p:cNvSpPr/>
          <p:nvPr/>
        </p:nvSpPr>
        <p:spPr>
          <a:xfrm flipH="1">
            <a:off x="3966756" y="2860850"/>
            <a:ext cx="1307952" cy="2811351"/>
          </a:xfrm>
          <a:prstGeom prst="arc">
            <a:avLst>
              <a:gd name="adj1" fmla="val 18637563"/>
              <a:gd name="adj2" fmla="val 2365374"/>
            </a:avLst>
          </a:prstGeom>
          <a:ln w="152400">
            <a:solidFill>
              <a:srgbClr val="7030A0"/>
            </a:solidFill>
            <a:prstDash val="solid"/>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21" name="Arc 20"/>
          <p:cNvSpPr/>
          <p:nvPr/>
        </p:nvSpPr>
        <p:spPr>
          <a:xfrm rot="19451623">
            <a:off x="1872964" y="3371665"/>
            <a:ext cx="1796242" cy="2811351"/>
          </a:xfrm>
          <a:prstGeom prst="arc">
            <a:avLst>
              <a:gd name="adj1" fmla="val 17239853"/>
              <a:gd name="adj2" fmla="val 2365374"/>
            </a:avLst>
          </a:prstGeom>
          <a:ln w="152400">
            <a:solidFill>
              <a:schemeClr val="accent1">
                <a:lumMod val="20000"/>
                <a:lumOff val="80000"/>
              </a:schemeClr>
            </a:solidFill>
            <a:prstDash val="solid"/>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22" name="Arc 21"/>
          <p:cNvSpPr/>
          <p:nvPr/>
        </p:nvSpPr>
        <p:spPr>
          <a:xfrm rot="20468908">
            <a:off x="2966937" y="573001"/>
            <a:ext cx="394416" cy="4882274"/>
          </a:xfrm>
          <a:prstGeom prst="arc">
            <a:avLst>
              <a:gd name="adj1" fmla="val 16418814"/>
              <a:gd name="adj2" fmla="val 5182477"/>
            </a:avLst>
          </a:prstGeom>
          <a:ln w="73025">
            <a:solidFill>
              <a:schemeClr val="accent1">
                <a:lumMod val="20000"/>
                <a:lumOff val="80000"/>
              </a:schemeClr>
            </a:solidFill>
            <a:prstDash val="solid"/>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23" name="Arc 22"/>
          <p:cNvSpPr/>
          <p:nvPr/>
        </p:nvSpPr>
        <p:spPr>
          <a:xfrm rot="598524">
            <a:off x="2602789" y="1101487"/>
            <a:ext cx="1579470" cy="3549855"/>
          </a:xfrm>
          <a:prstGeom prst="arc">
            <a:avLst>
              <a:gd name="adj1" fmla="val 17527693"/>
              <a:gd name="adj2" fmla="val 2365373"/>
            </a:avLst>
          </a:prstGeom>
          <a:ln w="104775">
            <a:solidFill>
              <a:srgbClr val="7030A0"/>
            </a:solidFill>
            <a:prstDash val="solid"/>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24" name="Arc 23"/>
          <p:cNvSpPr/>
          <p:nvPr/>
        </p:nvSpPr>
        <p:spPr>
          <a:xfrm rot="1247967" flipH="1">
            <a:off x="4130802" y="1612969"/>
            <a:ext cx="1712831" cy="4078218"/>
          </a:xfrm>
          <a:prstGeom prst="arc">
            <a:avLst>
              <a:gd name="adj1" fmla="val 17562022"/>
              <a:gd name="adj2" fmla="val 1546632"/>
            </a:avLst>
          </a:prstGeom>
          <a:ln w="53975">
            <a:solidFill>
              <a:schemeClr val="accent1">
                <a:lumMod val="20000"/>
                <a:lumOff val="80000"/>
              </a:schemeClr>
            </a:solidFill>
            <a:prstDash val="solid"/>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25" name="Arc 24"/>
          <p:cNvSpPr/>
          <p:nvPr/>
        </p:nvSpPr>
        <p:spPr>
          <a:xfrm flipV="1">
            <a:off x="4047612" y="-273468"/>
            <a:ext cx="1247713" cy="2470045"/>
          </a:xfrm>
          <a:prstGeom prst="arc">
            <a:avLst>
              <a:gd name="adj1" fmla="val 16942718"/>
              <a:gd name="adj2" fmla="val 4279005"/>
            </a:avLst>
          </a:prstGeom>
          <a:ln w="53975">
            <a:solidFill>
              <a:schemeClr val="accent1">
                <a:lumMod val="20000"/>
                <a:lumOff val="80000"/>
              </a:schemeClr>
            </a:solidFill>
            <a:prstDash val="solid"/>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26" name="Arc 25"/>
          <p:cNvSpPr/>
          <p:nvPr/>
        </p:nvSpPr>
        <p:spPr>
          <a:xfrm rot="20159240">
            <a:off x="3037775" y="-2457905"/>
            <a:ext cx="394416" cy="4882274"/>
          </a:xfrm>
          <a:prstGeom prst="arc">
            <a:avLst>
              <a:gd name="adj1" fmla="val 16418814"/>
              <a:gd name="adj2" fmla="val 5182477"/>
            </a:avLst>
          </a:prstGeom>
          <a:ln w="66675">
            <a:solidFill>
              <a:schemeClr val="accent1">
                <a:lumMod val="20000"/>
                <a:lumOff val="80000"/>
              </a:schemeClr>
            </a:solidFill>
            <a:prstDash val="solid"/>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27" name="Arc 26"/>
          <p:cNvSpPr/>
          <p:nvPr/>
        </p:nvSpPr>
        <p:spPr>
          <a:xfrm rot="21107396" flipH="1">
            <a:off x="4094872" y="-445566"/>
            <a:ext cx="802908" cy="3270823"/>
          </a:xfrm>
          <a:prstGeom prst="arc">
            <a:avLst>
              <a:gd name="adj1" fmla="val 16525623"/>
              <a:gd name="adj2" fmla="val 2928817"/>
            </a:avLst>
          </a:prstGeom>
          <a:ln w="41275">
            <a:solidFill>
              <a:srgbClr val="7030A0"/>
            </a:solidFill>
            <a:prstDash val="solid"/>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28" name="Arc 27"/>
          <p:cNvSpPr/>
          <p:nvPr/>
        </p:nvSpPr>
        <p:spPr>
          <a:xfrm rot="8759172">
            <a:off x="1093579" y="849346"/>
            <a:ext cx="1796242" cy="2811351"/>
          </a:xfrm>
          <a:prstGeom prst="arc">
            <a:avLst>
              <a:gd name="adj1" fmla="val 17239853"/>
              <a:gd name="adj2" fmla="val 2365374"/>
            </a:avLst>
          </a:prstGeom>
          <a:ln w="152400">
            <a:solidFill>
              <a:schemeClr val="accent1">
                <a:lumMod val="20000"/>
                <a:lumOff val="80000"/>
              </a:schemeClr>
            </a:solidFill>
            <a:prstDash val="solid"/>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29" name="Arc 28"/>
          <p:cNvSpPr/>
          <p:nvPr/>
        </p:nvSpPr>
        <p:spPr>
          <a:xfrm rot="20244198">
            <a:off x="-105271" y="-2001550"/>
            <a:ext cx="394416" cy="4882274"/>
          </a:xfrm>
          <a:prstGeom prst="arc">
            <a:avLst>
              <a:gd name="adj1" fmla="val 16418814"/>
              <a:gd name="adj2" fmla="val 5182477"/>
            </a:avLst>
          </a:prstGeom>
          <a:ln w="101600">
            <a:solidFill>
              <a:schemeClr val="accent1">
                <a:lumMod val="20000"/>
                <a:lumOff val="80000"/>
              </a:schemeClr>
            </a:solidFill>
            <a:prstDash val="solid"/>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30" name="Arc 29"/>
          <p:cNvSpPr/>
          <p:nvPr/>
        </p:nvSpPr>
        <p:spPr>
          <a:xfrm rot="19706861">
            <a:off x="136248" y="-646275"/>
            <a:ext cx="2471377" cy="4078218"/>
          </a:xfrm>
          <a:prstGeom prst="arc">
            <a:avLst>
              <a:gd name="adj1" fmla="val 18185025"/>
              <a:gd name="adj2" fmla="val 1546632"/>
            </a:avLst>
          </a:prstGeom>
          <a:ln w="31750">
            <a:solidFill>
              <a:schemeClr val="accent1">
                <a:lumMod val="20000"/>
                <a:lumOff val="80000"/>
              </a:schemeClr>
            </a:solidFill>
            <a:prstDash val="solid"/>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31" name="Arc 30"/>
          <p:cNvSpPr/>
          <p:nvPr/>
        </p:nvSpPr>
        <p:spPr>
          <a:xfrm rot="20564929" flipH="1">
            <a:off x="2428332" y="-1726827"/>
            <a:ext cx="2314193" cy="4078218"/>
          </a:xfrm>
          <a:prstGeom prst="arc">
            <a:avLst>
              <a:gd name="adj1" fmla="val 18185025"/>
              <a:gd name="adj2" fmla="val 1546632"/>
            </a:avLst>
          </a:prstGeom>
          <a:ln w="31750">
            <a:solidFill>
              <a:schemeClr val="accent1">
                <a:lumMod val="20000"/>
                <a:lumOff val="80000"/>
              </a:schemeClr>
            </a:solidFill>
            <a:prstDash val="solid"/>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32" name="Arc 31"/>
          <p:cNvSpPr/>
          <p:nvPr/>
        </p:nvSpPr>
        <p:spPr>
          <a:xfrm rot="19929799">
            <a:off x="1451372" y="-2930827"/>
            <a:ext cx="394416" cy="4882274"/>
          </a:xfrm>
          <a:prstGeom prst="arc">
            <a:avLst>
              <a:gd name="adj1" fmla="val 16418814"/>
              <a:gd name="adj2" fmla="val 5182477"/>
            </a:avLst>
          </a:prstGeom>
          <a:ln w="31750">
            <a:solidFill>
              <a:schemeClr val="accent1">
                <a:lumMod val="20000"/>
                <a:lumOff val="80000"/>
              </a:schemeClr>
            </a:solidFill>
            <a:prstDash val="solid"/>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33" name="Arc 32"/>
          <p:cNvSpPr/>
          <p:nvPr/>
        </p:nvSpPr>
        <p:spPr>
          <a:xfrm rot="10800000" flipV="1">
            <a:off x="854746" y="-1160926"/>
            <a:ext cx="713696" cy="3602299"/>
          </a:xfrm>
          <a:prstGeom prst="arc">
            <a:avLst>
              <a:gd name="adj1" fmla="val 17745471"/>
              <a:gd name="adj2" fmla="val 5033779"/>
            </a:avLst>
          </a:prstGeom>
          <a:ln w="53975">
            <a:solidFill>
              <a:schemeClr val="accent1">
                <a:lumMod val="20000"/>
                <a:lumOff val="80000"/>
              </a:schemeClr>
            </a:solidFill>
            <a:prstDash val="solid"/>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49" name="Rectangle 48"/>
          <p:cNvSpPr/>
          <p:nvPr/>
        </p:nvSpPr>
        <p:spPr>
          <a:xfrm>
            <a:off x="105090" y="844322"/>
            <a:ext cx="3276827" cy="461665"/>
          </a:xfrm>
          <a:prstGeom prst="rect">
            <a:avLst/>
          </a:prstGeom>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4472C4">
                    <a:lumMod val="75000"/>
                  </a:srgbClr>
                </a:solidFill>
                <a:effectLst/>
                <a:uLnTx/>
                <a:uFillTx/>
                <a:latin typeface="Cambria" pitchFamily="18" charset="0"/>
                <a:ea typeface="Times New Roman" pitchFamily="18" charset="0"/>
                <a:cs typeface="Times New Roman" pitchFamily="18" charset="0"/>
              </a:rPr>
              <a:t>Schrodinger equation</a:t>
            </a:r>
            <a:endParaRPr kumimoji="0" lang="en-US" sz="2400" b="0" i="0" u="none" strike="noStrike" kern="1200" cap="none" spc="0" normalizeH="0" baseline="0" noProof="0" dirty="0">
              <a:ln>
                <a:noFill/>
              </a:ln>
              <a:solidFill>
                <a:srgbClr val="4472C4">
                  <a:lumMod val="75000"/>
                </a:srgbClr>
              </a:solidFill>
              <a:effectLst/>
              <a:uLnTx/>
              <a:uFillTx/>
              <a:latin typeface="Calibri"/>
              <a:ea typeface="+mn-ea"/>
              <a:cs typeface="+mn-cs"/>
            </a:endParaRPr>
          </a:p>
        </p:txBody>
      </p:sp>
      <p:sp>
        <p:nvSpPr>
          <p:cNvPr id="50" name="Rectangle 49"/>
          <p:cNvSpPr/>
          <p:nvPr/>
        </p:nvSpPr>
        <p:spPr>
          <a:xfrm>
            <a:off x="-863568" y="1174907"/>
            <a:ext cx="5014182" cy="461665"/>
          </a:xfrm>
          <a:prstGeom prst="rect">
            <a:avLst/>
          </a:prstGeom>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7030A0"/>
                </a:solidFill>
                <a:effectLst/>
                <a:uLnTx/>
                <a:uFillTx/>
                <a:latin typeface="Cambria" pitchFamily="18" charset="0"/>
                <a:ea typeface="Times New Roman" pitchFamily="18" charset="0"/>
                <a:cs typeface="Times New Roman" pitchFamily="18" charset="0"/>
              </a:rPr>
              <a:t>Collapses at measurements</a:t>
            </a:r>
            <a:endParaRPr kumimoji="0" lang="en-US" sz="2400" b="0" i="0" u="none" strike="noStrike" kern="1200" cap="none" spc="0" normalizeH="0" baseline="0" noProof="0" dirty="0">
              <a:ln>
                <a:noFill/>
              </a:ln>
              <a:solidFill>
                <a:srgbClr val="7030A0"/>
              </a:solidFill>
              <a:effectLst/>
              <a:uLnTx/>
              <a:uFillTx/>
              <a:latin typeface="Calibri"/>
              <a:ea typeface="+mn-ea"/>
              <a:cs typeface="+mn-cs"/>
            </a:endParaRPr>
          </a:p>
        </p:txBody>
      </p:sp>
      <p:sp>
        <p:nvSpPr>
          <p:cNvPr id="51" name="Rectangle 50"/>
          <p:cNvSpPr/>
          <p:nvPr/>
        </p:nvSpPr>
        <p:spPr>
          <a:xfrm>
            <a:off x="-513296" y="287369"/>
            <a:ext cx="5591175" cy="523220"/>
          </a:xfrm>
          <a:prstGeom prst="rect">
            <a:avLst/>
          </a:prstGeom>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black"/>
                </a:solidFill>
                <a:effectLst/>
                <a:uLnTx/>
                <a:uFillTx/>
                <a:latin typeface="Calibri" panose="020F0502020204030204"/>
                <a:ea typeface="+mn-ea"/>
                <a:cs typeface="+mn-cs"/>
              </a:rPr>
              <a:t>Textbook Quantum Mechanics:</a:t>
            </a:r>
            <a:endParaRPr kumimoji="0" lang="he-IL" sz="2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52" name="Rectangle 1"/>
          <p:cNvSpPr>
            <a:spLocks noChangeArrowheads="1"/>
          </p:cNvSpPr>
          <p:nvPr/>
        </p:nvSpPr>
        <p:spPr bwMode="auto">
          <a:xfrm>
            <a:off x="5432635" y="-482063"/>
            <a:ext cx="1903085" cy="1369436"/>
          </a:xfrm>
          <a:prstGeom prst="rect">
            <a:avLst/>
          </a:prstGeom>
          <a:noFill/>
          <a:ln w="9525">
            <a:noFill/>
            <a:miter lim="800000"/>
            <a:headEnd/>
            <a:tailEnd/>
          </a:ln>
          <a:effectLst/>
        </p:spPr>
        <p:txBody>
          <a:bodyPr vert="horz" wrap="none" lIns="91440" tIns="533232" rIns="9144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smtClean="0">
                <a:ln>
                  <a:noFill/>
                </a:ln>
                <a:solidFill>
                  <a:prstClr val="black"/>
                </a:solidFill>
                <a:effectLst/>
                <a:uLnTx/>
                <a:uFillTx/>
                <a:latin typeface="Cambria" pitchFamily="18" charset="0"/>
                <a:ea typeface="Times New Roman" pitchFamily="18" charset="0"/>
                <a:cs typeface="Times New Roman" pitchFamily="18" charset="0"/>
              </a:rPr>
              <a:t>All  is</a:t>
            </a:r>
            <a:endParaRPr kumimoji="0" lang="en-US" sz="5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53" name="Object 52"/>
          <p:cNvGraphicFramePr>
            <a:graphicFrameLocks noChangeAspect="1"/>
          </p:cNvGraphicFramePr>
          <p:nvPr>
            <p:extLst/>
          </p:nvPr>
        </p:nvGraphicFramePr>
        <p:xfrm>
          <a:off x="7306737" y="-10306"/>
          <a:ext cx="1228250" cy="1140285"/>
        </p:xfrm>
        <a:graphic>
          <a:graphicData uri="http://schemas.openxmlformats.org/presentationml/2006/ole">
            <mc:AlternateContent xmlns:mc="http://schemas.openxmlformats.org/markup-compatibility/2006">
              <mc:Choice xmlns:v="urn:schemas-microsoft-com:vml" Requires="v">
                <p:oleObj spid="_x0000_s27654" name="Equation" r:id="rId3" imgW="177480" imgH="164880" progId="Equation.DSMT4">
                  <p:embed/>
                </p:oleObj>
              </mc:Choice>
              <mc:Fallback>
                <p:oleObj name="Equation" r:id="rId3" imgW="177480" imgH="164880" progId="Equation.DSMT4">
                  <p:embed/>
                  <p:pic>
                    <p:nvPicPr>
                      <p:cNvPr id="53" name="Object 52"/>
                      <p:cNvPicPr>
                        <a:picLocks noChangeAspect="1" noChangeArrowheads="1"/>
                      </p:cNvPicPr>
                      <p:nvPr/>
                    </p:nvPicPr>
                    <p:blipFill>
                      <a:blip r:embed="rId4"/>
                      <a:srcRect/>
                      <a:stretch>
                        <a:fillRect/>
                      </a:stretch>
                    </p:blipFill>
                    <p:spPr bwMode="auto">
                      <a:xfrm>
                        <a:off x="7306737" y="-10306"/>
                        <a:ext cx="1228250" cy="1140285"/>
                      </a:xfrm>
                      <a:prstGeom prst="rect">
                        <a:avLst/>
                      </a:prstGeom>
                      <a:noFill/>
                      <a:extLst/>
                    </p:spPr>
                  </p:pic>
                </p:oleObj>
              </mc:Fallback>
            </mc:AlternateContent>
          </a:graphicData>
        </a:graphic>
      </p:graphicFrame>
      <p:graphicFrame>
        <p:nvGraphicFramePr>
          <p:cNvPr id="62" name="Object 61"/>
          <p:cNvGraphicFramePr>
            <a:graphicFrameLocks noChangeAspect="1"/>
          </p:cNvGraphicFramePr>
          <p:nvPr>
            <p:extLst/>
          </p:nvPr>
        </p:nvGraphicFramePr>
        <p:xfrm>
          <a:off x="4544510" y="1127910"/>
          <a:ext cx="1884363" cy="600075"/>
        </p:xfrm>
        <a:graphic>
          <a:graphicData uri="http://schemas.openxmlformats.org/presentationml/2006/ole">
            <mc:AlternateContent xmlns:mc="http://schemas.openxmlformats.org/markup-compatibility/2006">
              <mc:Choice xmlns:v="urn:schemas-microsoft-com:vml" Requires="v">
                <p:oleObj spid="_x0000_s27655" name="Equation" r:id="rId5" imgW="761760" imgH="228600" progId="Equation.DSMT4">
                  <p:embed/>
                </p:oleObj>
              </mc:Choice>
              <mc:Fallback>
                <p:oleObj name="Equation" r:id="rId5" imgW="761760" imgH="228600" progId="Equation.DSMT4">
                  <p:embed/>
                  <p:pic>
                    <p:nvPicPr>
                      <p:cNvPr id="62" name="Object 61"/>
                      <p:cNvPicPr>
                        <a:picLocks noChangeAspect="1" noChangeArrowheads="1"/>
                      </p:cNvPicPr>
                      <p:nvPr/>
                    </p:nvPicPr>
                    <p:blipFill>
                      <a:blip r:embed="rId6"/>
                      <a:srcRect/>
                      <a:stretch>
                        <a:fillRect/>
                      </a:stretch>
                    </p:blipFill>
                    <p:spPr bwMode="auto">
                      <a:xfrm>
                        <a:off x="4544510" y="1127910"/>
                        <a:ext cx="1884363" cy="600075"/>
                      </a:xfrm>
                      <a:prstGeom prst="rect">
                        <a:avLst/>
                      </a:prstGeom>
                      <a:noFill/>
                      <a:extLst/>
                    </p:spPr>
                  </p:pic>
                </p:oleObj>
              </mc:Fallback>
            </mc:AlternateContent>
          </a:graphicData>
        </a:graphic>
      </p:graphicFrame>
      <p:sp>
        <p:nvSpPr>
          <p:cNvPr id="65" name="Rectangle 64"/>
          <p:cNvSpPr/>
          <p:nvPr/>
        </p:nvSpPr>
        <p:spPr>
          <a:xfrm>
            <a:off x="171624" y="1556792"/>
            <a:ext cx="7856760" cy="461665"/>
          </a:xfrm>
          <a:prstGeom prst="rect">
            <a:avLst/>
          </a:prstGeom>
        </p:spPr>
        <p:txBody>
          <a:bodyPr wrap="square">
            <a:spAutoFit/>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7030A0"/>
                </a:solidFill>
                <a:effectLst/>
                <a:uLnTx/>
                <a:uFillTx/>
                <a:latin typeface="Cambria" pitchFamily="18" charset="0"/>
                <a:ea typeface="Times New Roman" pitchFamily="18" charset="0"/>
                <a:cs typeface="Times New Roman" pitchFamily="18" charset="0"/>
              </a:rPr>
              <a:t>Born Rule                   </a:t>
            </a:r>
            <a:r>
              <a:rPr kumimoji="0" lang="en-US" sz="2000" b="1" i="0" u="none" strike="noStrike" kern="1200" cap="none" spc="0" normalizeH="0" baseline="0" noProof="0" dirty="0" smtClean="0">
                <a:ln>
                  <a:noFill/>
                </a:ln>
                <a:solidFill>
                  <a:srgbClr val="7030A0"/>
                </a:solidFill>
                <a:effectLst/>
                <a:uLnTx/>
                <a:uFillTx/>
                <a:latin typeface="Cambria" pitchFamily="18" charset="0"/>
                <a:ea typeface="Times New Roman" pitchFamily="18" charset="0"/>
                <a:cs typeface="Times New Roman" pitchFamily="18" charset="0"/>
              </a:rPr>
              <a:t>(peaceful      coexistence with relativity)</a:t>
            </a:r>
            <a:endParaRPr kumimoji="0" lang="en-US" sz="2000" b="0" i="0" u="none" strike="noStrike" kern="1200" cap="none" spc="0" normalizeH="0" baseline="0" noProof="0" dirty="0">
              <a:ln>
                <a:noFill/>
              </a:ln>
              <a:solidFill>
                <a:srgbClr val="7030A0"/>
              </a:solidFill>
              <a:effectLst/>
              <a:uLnTx/>
              <a:uFillTx/>
              <a:latin typeface="Calibri"/>
              <a:ea typeface="+mn-ea"/>
              <a:cs typeface="+mn-cs"/>
            </a:endParaRPr>
          </a:p>
        </p:txBody>
      </p:sp>
    </p:spTree>
    <p:extLst>
      <p:ext uri="{BB962C8B-B14F-4D97-AF65-F5344CB8AC3E}">
        <p14:creationId xmlns:p14="http://schemas.microsoft.com/office/powerpoint/2010/main" val="25759683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c 3"/>
          <p:cNvSpPr/>
          <p:nvPr/>
        </p:nvSpPr>
        <p:spPr>
          <a:xfrm>
            <a:off x="4065270" y="5543550"/>
            <a:ext cx="327660" cy="1879600"/>
          </a:xfrm>
          <a:prstGeom prst="arc">
            <a:avLst>
              <a:gd name="adj1" fmla="val 16585662"/>
              <a:gd name="adj2" fmla="val 4173241"/>
            </a:avLst>
          </a:prstGeom>
          <a:ln w="638175">
            <a:solidFill>
              <a:srgbClr val="7030A0"/>
            </a:solidFill>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5" name="Arc 4"/>
          <p:cNvSpPr/>
          <p:nvPr/>
        </p:nvSpPr>
        <p:spPr>
          <a:xfrm rot="20526049">
            <a:off x="3740644" y="4100557"/>
            <a:ext cx="327660" cy="2366666"/>
          </a:xfrm>
          <a:prstGeom prst="arc">
            <a:avLst>
              <a:gd name="adj1" fmla="val 17239853"/>
              <a:gd name="adj2" fmla="val 4521088"/>
            </a:avLst>
          </a:prstGeom>
          <a:ln w="384175">
            <a:solidFill>
              <a:srgbClr val="7030A0"/>
            </a:solidFill>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6" name="Arc 5"/>
          <p:cNvSpPr/>
          <p:nvPr/>
        </p:nvSpPr>
        <p:spPr>
          <a:xfrm flipH="1">
            <a:off x="4444124" y="4024847"/>
            <a:ext cx="1307952" cy="2366666"/>
          </a:xfrm>
          <a:prstGeom prst="arc">
            <a:avLst>
              <a:gd name="adj1" fmla="val 17239853"/>
              <a:gd name="adj2" fmla="val 2365374"/>
            </a:avLst>
          </a:prstGeom>
          <a:ln w="279400">
            <a:solidFill>
              <a:schemeClr val="accent1">
                <a:lumMod val="20000"/>
                <a:lumOff val="80000"/>
              </a:schemeClr>
            </a:solidFill>
            <a:prstDash val="solid"/>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7" name="Arc 6"/>
          <p:cNvSpPr/>
          <p:nvPr/>
        </p:nvSpPr>
        <p:spPr>
          <a:xfrm rot="3408538" flipH="1">
            <a:off x="4815840" y="3348636"/>
            <a:ext cx="1307952" cy="2366666"/>
          </a:xfrm>
          <a:prstGeom prst="arc">
            <a:avLst>
              <a:gd name="adj1" fmla="val 19368032"/>
              <a:gd name="adj2" fmla="val 2365374"/>
            </a:avLst>
          </a:prstGeom>
          <a:ln w="184150">
            <a:solidFill>
              <a:schemeClr val="accent1">
                <a:lumMod val="20000"/>
                <a:lumOff val="80000"/>
              </a:schemeClr>
            </a:solidFill>
            <a:prstDash val="solid"/>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8" name="Arc 7"/>
          <p:cNvSpPr/>
          <p:nvPr/>
        </p:nvSpPr>
        <p:spPr>
          <a:xfrm rot="2038589">
            <a:off x="3605706" y="1469106"/>
            <a:ext cx="1579470" cy="3549855"/>
          </a:xfrm>
          <a:prstGeom prst="arc">
            <a:avLst>
              <a:gd name="adj1" fmla="val 17527693"/>
              <a:gd name="adj2" fmla="val 2365373"/>
            </a:avLst>
          </a:prstGeom>
          <a:ln w="98425">
            <a:solidFill>
              <a:schemeClr val="accent1">
                <a:lumMod val="20000"/>
                <a:lumOff val="80000"/>
              </a:schemeClr>
            </a:solidFill>
            <a:prstDash val="solid"/>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9" name="Arc 8"/>
          <p:cNvSpPr/>
          <p:nvPr/>
        </p:nvSpPr>
        <p:spPr>
          <a:xfrm rot="3408538">
            <a:off x="4896927" y="1786708"/>
            <a:ext cx="1405197" cy="2366666"/>
          </a:xfrm>
          <a:prstGeom prst="arc">
            <a:avLst>
              <a:gd name="adj1" fmla="val 19368032"/>
              <a:gd name="adj2" fmla="val 2365374"/>
            </a:avLst>
          </a:prstGeom>
          <a:ln w="184150">
            <a:solidFill>
              <a:schemeClr val="accent1">
                <a:lumMod val="20000"/>
                <a:lumOff val="80000"/>
              </a:schemeClr>
            </a:solidFill>
            <a:prstDash val="solid"/>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0" name="Arc 9"/>
          <p:cNvSpPr/>
          <p:nvPr/>
        </p:nvSpPr>
        <p:spPr>
          <a:xfrm rot="2993596" flipH="1">
            <a:off x="6539854" y="1752505"/>
            <a:ext cx="911520" cy="3264719"/>
          </a:xfrm>
          <a:prstGeom prst="arc">
            <a:avLst>
              <a:gd name="adj1" fmla="val 16914703"/>
              <a:gd name="adj2" fmla="val 2632006"/>
            </a:avLst>
          </a:prstGeom>
          <a:ln w="41275">
            <a:solidFill>
              <a:schemeClr val="accent1">
                <a:lumMod val="20000"/>
                <a:lumOff val="80000"/>
              </a:schemeClr>
            </a:solidFill>
            <a:prstDash val="solid"/>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1" name="Arc 10"/>
          <p:cNvSpPr/>
          <p:nvPr/>
        </p:nvSpPr>
        <p:spPr>
          <a:xfrm rot="1098883">
            <a:off x="5491175" y="-364902"/>
            <a:ext cx="394416" cy="3264719"/>
          </a:xfrm>
          <a:prstGeom prst="arc">
            <a:avLst>
              <a:gd name="adj1" fmla="val 16418814"/>
              <a:gd name="adj2" fmla="val 2365374"/>
            </a:avLst>
          </a:prstGeom>
          <a:ln w="66675">
            <a:solidFill>
              <a:schemeClr val="accent1">
                <a:lumMod val="20000"/>
                <a:lumOff val="80000"/>
              </a:schemeClr>
            </a:solidFill>
            <a:prstDash val="solid"/>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2" name="Arc 11"/>
          <p:cNvSpPr/>
          <p:nvPr/>
        </p:nvSpPr>
        <p:spPr>
          <a:xfrm rot="2038589">
            <a:off x="5246416" y="951956"/>
            <a:ext cx="1393095" cy="3264719"/>
          </a:xfrm>
          <a:prstGeom prst="arc">
            <a:avLst>
              <a:gd name="adj1" fmla="val 17239853"/>
              <a:gd name="adj2" fmla="val 2365374"/>
            </a:avLst>
          </a:prstGeom>
          <a:ln w="152400">
            <a:solidFill>
              <a:schemeClr val="accent1">
                <a:lumMod val="20000"/>
                <a:lumOff val="80000"/>
              </a:schemeClr>
            </a:solidFill>
            <a:prstDash val="solid"/>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3" name="Arc 12"/>
          <p:cNvSpPr/>
          <p:nvPr/>
        </p:nvSpPr>
        <p:spPr>
          <a:xfrm rot="829640" flipH="1">
            <a:off x="5612905" y="675504"/>
            <a:ext cx="564523" cy="3264719"/>
          </a:xfrm>
          <a:prstGeom prst="arc">
            <a:avLst>
              <a:gd name="adj1" fmla="val 17239853"/>
              <a:gd name="adj2" fmla="val 2365374"/>
            </a:avLst>
          </a:prstGeom>
          <a:ln w="104775">
            <a:solidFill>
              <a:schemeClr val="accent1">
                <a:lumMod val="20000"/>
                <a:lumOff val="80000"/>
              </a:schemeClr>
            </a:solidFill>
            <a:prstDash val="solid"/>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4" name="Arc 13"/>
          <p:cNvSpPr/>
          <p:nvPr/>
        </p:nvSpPr>
        <p:spPr>
          <a:xfrm rot="1521365" flipH="1">
            <a:off x="6064709" y="-514740"/>
            <a:ext cx="802908" cy="3270823"/>
          </a:xfrm>
          <a:prstGeom prst="arc">
            <a:avLst>
              <a:gd name="adj1" fmla="val 16525623"/>
              <a:gd name="adj2" fmla="val 3660118"/>
            </a:avLst>
          </a:prstGeom>
          <a:ln w="41275">
            <a:solidFill>
              <a:schemeClr val="accent1">
                <a:lumMod val="20000"/>
                <a:lumOff val="80000"/>
              </a:schemeClr>
            </a:solidFill>
            <a:prstDash val="solid"/>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5" name="Arc 14"/>
          <p:cNvSpPr/>
          <p:nvPr/>
        </p:nvSpPr>
        <p:spPr>
          <a:xfrm rot="909536" flipH="1">
            <a:off x="7098909" y="-233176"/>
            <a:ext cx="1302039" cy="3264719"/>
          </a:xfrm>
          <a:prstGeom prst="arc">
            <a:avLst>
              <a:gd name="adj1" fmla="val 17715156"/>
              <a:gd name="adj2" fmla="val 2365374"/>
            </a:avLst>
          </a:prstGeom>
          <a:ln w="152400">
            <a:solidFill>
              <a:schemeClr val="accent1">
                <a:lumMod val="20000"/>
                <a:lumOff val="80000"/>
              </a:schemeClr>
            </a:solidFill>
            <a:prstDash val="solid"/>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6" name="Arc 15"/>
          <p:cNvSpPr/>
          <p:nvPr/>
        </p:nvSpPr>
        <p:spPr>
          <a:xfrm rot="3354963" flipH="1">
            <a:off x="7569465" y="-891013"/>
            <a:ext cx="2773108" cy="3264719"/>
          </a:xfrm>
          <a:prstGeom prst="arc">
            <a:avLst>
              <a:gd name="adj1" fmla="val 21042249"/>
              <a:gd name="adj2" fmla="val 2365374"/>
            </a:avLst>
          </a:prstGeom>
          <a:ln w="76200">
            <a:solidFill>
              <a:schemeClr val="accent1">
                <a:lumMod val="20000"/>
                <a:lumOff val="80000"/>
              </a:schemeClr>
            </a:solidFill>
            <a:prstDash val="solid"/>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7" name="Arc 16"/>
          <p:cNvSpPr/>
          <p:nvPr/>
        </p:nvSpPr>
        <p:spPr>
          <a:xfrm rot="1798517">
            <a:off x="6924182" y="-1883350"/>
            <a:ext cx="813888" cy="3264719"/>
          </a:xfrm>
          <a:prstGeom prst="arc">
            <a:avLst>
              <a:gd name="adj1" fmla="val 20050967"/>
              <a:gd name="adj2" fmla="val 2365374"/>
            </a:avLst>
          </a:prstGeom>
          <a:ln w="76200">
            <a:solidFill>
              <a:schemeClr val="accent1">
                <a:lumMod val="20000"/>
                <a:lumOff val="80000"/>
              </a:schemeClr>
            </a:solidFill>
            <a:prstDash val="solid"/>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8" name="Arc 17"/>
          <p:cNvSpPr/>
          <p:nvPr/>
        </p:nvSpPr>
        <p:spPr>
          <a:xfrm rot="2872011">
            <a:off x="6486966" y="-1138833"/>
            <a:ext cx="2471377" cy="4078218"/>
          </a:xfrm>
          <a:prstGeom prst="arc">
            <a:avLst>
              <a:gd name="adj1" fmla="val 16525623"/>
              <a:gd name="adj2" fmla="val 2656974"/>
            </a:avLst>
          </a:prstGeom>
          <a:ln w="15875">
            <a:solidFill>
              <a:schemeClr val="accent1">
                <a:lumMod val="20000"/>
                <a:lumOff val="80000"/>
              </a:schemeClr>
            </a:solidFill>
            <a:prstDash val="solid"/>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9" name="Arc 18"/>
          <p:cNvSpPr/>
          <p:nvPr/>
        </p:nvSpPr>
        <p:spPr>
          <a:xfrm rot="4169915" flipH="1">
            <a:off x="7619993" y="949475"/>
            <a:ext cx="1712831" cy="4078218"/>
          </a:xfrm>
          <a:prstGeom prst="arc">
            <a:avLst>
              <a:gd name="adj1" fmla="val 18027912"/>
              <a:gd name="adj2" fmla="val 1546632"/>
            </a:avLst>
          </a:prstGeom>
          <a:ln w="31750">
            <a:solidFill>
              <a:schemeClr val="accent1">
                <a:lumMod val="20000"/>
                <a:lumOff val="80000"/>
              </a:schemeClr>
            </a:solidFill>
            <a:prstDash val="solid"/>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20" name="Arc 19"/>
          <p:cNvSpPr/>
          <p:nvPr/>
        </p:nvSpPr>
        <p:spPr>
          <a:xfrm flipH="1">
            <a:off x="3966756" y="2860850"/>
            <a:ext cx="1307952" cy="2811351"/>
          </a:xfrm>
          <a:prstGeom prst="arc">
            <a:avLst>
              <a:gd name="adj1" fmla="val 18637563"/>
              <a:gd name="adj2" fmla="val 2365374"/>
            </a:avLst>
          </a:prstGeom>
          <a:ln w="152400">
            <a:solidFill>
              <a:srgbClr val="7030A0"/>
            </a:solidFill>
            <a:prstDash val="solid"/>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21" name="Arc 20"/>
          <p:cNvSpPr/>
          <p:nvPr/>
        </p:nvSpPr>
        <p:spPr>
          <a:xfrm rot="19451623">
            <a:off x="1872964" y="3371665"/>
            <a:ext cx="1796242" cy="2811351"/>
          </a:xfrm>
          <a:prstGeom prst="arc">
            <a:avLst>
              <a:gd name="adj1" fmla="val 17239853"/>
              <a:gd name="adj2" fmla="val 2365374"/>
            </a:avLst>
          </a:prstGeom>
          <a:ln w="152400">
            <a:solidFill>
              <a:schemeClr val="accent1">
                <a:lumMod val="20000"/>
                <a:lumOff val="80000"/>
              </a:schemeClr>
            </a:solidFill>
            <a:prstDash val="solid"/>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22" name="Arc 21"/>
          <p:cNvSpPr/>
          <p:nvPr/>
        </p:nvSpPr>
        <p:spPr>
          <a:xfrm rot="20468908">
            <a:off x="2966937" y="573001"/>
            <a:ext cx="394416" cy="4882274"/>
          </a:xfrm>
          <a:prstGeom prst="arc">
            <a:avLst>
              <a:gd name="adj1" fmla="val 16418814"/>
              <a:gd name="adj2" fmla="val 5182477"/>
            </a:avLst>
          </a:prstGeom>
          <a:ln w="73025">
            <a:solidFill>
              <a:schemeClr val="accent1">
                <a:lumMod val="20000"/>
                <a:lumOff val="80000"/>
              </a:schemeClr>
            </a:solidFill>
            <a:prstDash val="solid"/>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23" name="Arc 22"/>
          <p:cNvSpPr/>
          <p:nvPr/>
        </p:nvSpPr>
        <p:spPr>
          <a:xfrm rot="598524">
            <a:off x="2602789" y="1101487"/>
            <a:ext cx="1579470" cy="3549855"/>
          </a:xfrm>
          <a:prstGeom prst="arc">
            <a:avLst>
              <a:gd name="adj1" fmla="val 17527693"/>
              <a:gd name="adj2" fmla="val 2365373"/>
            </a:avLst>
          </a:prstGeom>
          <a:ln w="104775">
            <a:solidFill>
              <a:srgbClr val="7030A0"/>
            </a:solidFill>
            <a:prstDash val="solid"/>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24" name="Arc 23"/>
          <p:cNvSpPr/>
          <p:nvPr/>
        </p:nvSpPr>
        <p:spPr>
          <a:xfrm rot="1247967" flipH="1">
            <a:off x="4130802" y="1612969"/>
            <a:ext cx="1712831" cy="4078218"/>
          </a:xfrm>
          <a:prstGeom prst="arc">
            <a:avLst>
              <a:gd name="adj1" fmla="val 17562022"/>
              <a:gd name="adj2" fmla="val 1546632"/>
            </a:avLst>
          </a:prstGeom>
          <a:ln w="53975">
            <a:solidFill>
              <a:schemeClr val="accent1">
                <a:lumMod val="20000"/>
                <a:lumOff val="80000"/>
              </a:schemeClr>
            </a:solidFill>
            <a:prstDash val="solid"/>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25" name="Arc 24"/>
          <p:cNvSpPr/>
          <p:nvPr/>
        </p:nvSpPr>
        <p:spPr>
          <a:xfrm flipV="1">
            <a:off x="4047612" y="-273468"/>
            <a:ext cx="1247713" cy="2470045"/>
          </a:xfrm>
          <a:prstGeom prst="arc">
            <a:avLst>
              <a:gd name="adj1" fmla="val 16942718"/>
              <a:gd name="adj2" fmla="val 4279005"/>
            </a:avLst>
          </a:prstGeom>
          <a:ln w="53975">
            <a:solidFill>
              <a:schemeClr val="accent1">
                <a:lumMod val="20000"/>
                <a:lumOff val="80000"/>
              </a:schemeClr>
            </a:solidFill>
            <a:prstDash val="solid"/>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26" name="Arc 25"/>
          <p:cNvSpPr/>
          <p:nvPr/>
        </p:nvSpPr>
        <p:spPr>
          <a:xfrm rot="20159240">
            <a:off x="3037775" y="-2457905"/>
            <a:ext cx="394416" cy="4882274"/>
          </a:xfrm>
          <a:prstGeom prst="arc">
            <a:avLst>
              <a:gd name="adj1" fmla="val 16418814"/>
              <a:gd name="adj2" fmla="val 5182477"/>
            </a:avLst>
          </a:prstGeom>
          <a:ln w="66675">
            <a:solidFill>
              <a:schemeClr val="accent1">
                <a:lumMod val="20000"/>
                <a:lumOff val="80000"/>
              </a:schemeClr>
            </a:solidFill>
            <a:prstDash val="solid"/>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27" name="Arc 26"/>
          <p:cNvSpPr/>
          <p:nvPr/>
        </p:nvSpPr>
        <p:spPr>
          <a:xfrm rot="21107396" flipH="1">
            <a:off x="4094872" y="-445566"/>
            <a:ext cx="802908" cy="3270823"/>
          </a:xfrm>
          <a:prstGeom prst="arc">
            <a:avLst>
              <a:gd name="adj1" fmla="val 16525623"/>
              <a:gd name="adj2" fmla="val 2928817"/>
            </a:avLst>
          </a:prstGeom>
          <a:ln w="41275">
            <a:solidFill>
              <a:srgbClr val="7030A0"/>
            </a:solidFill>
            <a:prstDash val="solid"/>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28" name="Arc 27"/>
          <p:cNvSpPr/>
          <p:nvPr/>
        </p:nvSpPr>
        <p:spPr>
          <a:xfrm rot="8759172">
            <a:off x="1093579" y="849346"/>
            <a:ext cx="1796242" cy="2811351"/>
          </a:xfrm>
          <a:prstGeom prst="arc">
            <a:avLst>
              <a:gd name="adj1" fmla="val 17239853"/>
              <a:gd name="adj2" fmla="val 2365374"/>
            </a:avLst>
          </a:prstGeom>
          <a:ln w="152400">
            <a:solidFill>
              <a:schemeClr val="accent1">
                <a:lumMod val="20000"/>
                <a:lumOff val="80000"/>
              </a:schemeClr>
            </a:solidFill>
            <a:prstDash val="solid"/>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29" name="Arc 28"/>
          <p:cNvSpPr/>
          <p:nvPr/>
        </p:nvSpPr>
        <p:spPr>
          <a:xfrm rot="20244198">
            <a:off x="-105271" y="-2001550"/>
            <a:ext cx="394416" cy="4882274"/>
          </a:xfrm>
          <a:prstGeom prst="arc">
            <a:avLst>
              <a:gd name="adj1" fmla="val 16418814"/>
              <a:gd name="adj2" fmla="val 5182477"/>
            </a:avLst>
          </a:prstGeom>
          <a:ln w="101600">
            <a:solidFill>
              <a:schemeClr val="accent1">
                <a:lumMod val="20000"/>
                <a:lumOff val="80000"/>
              </a:schemeClr>
            </a:solidFill>
            <a:prstDash val="solid"/>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30" name="Arc 29"/>
          <p:cNvSpPr/>
          <p:nvPr/>
        </p:nvSpPr>
        <p:spPr>
          <a:xfrm rot="19706861">
            <a:off x="136248" y="-646275"/>
            <a:ext cx="2471377" cy="4078218"/>
          </a:xfrm>
          <a:prstGeom prst="arc">
            <a:avLst>
              <a:gd name="adj1" fmla="val 18185025"/>
              <a:gd name="adj2" fmla="val 1546632"/>
            </a:avLst>
          </a:prstGeom>
          <a:ln w="31750">
            <a:solidFill>
              <a:schemeClr val="accent1">
                <a:lumMod val="20000"/>
                <a:lumOff val="80000"/>
              </a:schemeClr>
            </a:solidFill>
            <a:prstDash val="solid"/>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31" name="Arc 30"/>
          <p:cNvSpPr/>
          <p:nvPr/>
        </p:nvSpPr>
        <p:spPr>
          <a:xfrm rot="20564929" flipH="1">
            <a:off x="2428332" y="-1726827"/>
            <a:ext cx="2314193" cy="4078218"/>
          </a:xfrm>
          <a:prstGeom prst="arc">
            <a:avLst>
              <a:gd name="adj1" fmla="val 18185025"/>
              <a:gd name="adj2" fmla="val 1546632"/>
            </a:avLst>
          </a:prstGeom>
          <a:ln w="31750">
            <a:solidFill>
              <a:schemeClr val="accent1">
                <a:lumMod val="20000"/>
                <a:lumOff val="80000"/>
              </a:schemeClr>
            </a:solidFill>
            <a:prstDash val="solid"/>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32" name="Arc 31"/>
          <p:cNvSpPr/>
          <p:nvPr/>
        </p:nvSpPr>
        <p:spPr>
          <a:xfrm rot="19929799">
            <a:off x="1451372" y="-2930827"/>
            <a:ext cx="394416" cy="4882274"/>
          </a:xfrm>
          <a:prstGeom prst="arc">
            <a:avLst>
              <a:gd name="adj1" fmla="val 16418814"/>
              <a:gd name="adj2" fmla="val 5182477"/>
            </a:avLst>
          </a:prstGeom>
          <a:ln w="31750">
            <a:solidFill>
              <a:schemeClr val="accent1">
                <a:lumMod val="20000"/>
                <a:lumOff val="80000"/>
              </a:schemeClr>
            </a:solidFill>
            <a:prstDash val="solid"/>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33" name="Arc 32"/>
          <p:cNvSpPr/>
          <p:nvPr/>
        </p:nvSpPr>
        <p:spPr>
          <a:xfrm rot="10800000" flipV="1">
            <a:off x="854746" y="-1160926"/>
            <a:ext cx="713696" cy="3602299"/>
          </a:xfrm>
          <a:prstGeom prst="arc">
            <a:avLst>
              <a:gd name="adj1" fmla="val 17745471"/>
              <a:gd name="adj2" fmla="val 5033779"/>
            </a:avLst>
          </a:prstGeom>
          <a:ln w="53975">
            <a:solidFill>
              <a:schemeClr val="accent1">
                <a:lumMod val="20000"/>
                <a:lumOff val="80000"/>
              </a:schemeClr>
            </a:solidFill>
            <a:prstDash val="solid"/>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40" name="Rectangle 39"/>
          <p:cNvSpPr/>
          <p:nvPr/>
        </p:nvSpPr>
        <p:spPr>
          <a:xfrm>
            <a:off x="38605" y="3137838"/>
            <a:ext cx="4018304" cy="707886"/>
          </a:xfrm>
          <a:prstGeom prst="rect">
            <a:avLst/>
          </a:prstGeom>
        </p:spPr>
        <p:txBody>
          <a:bodyPr wrap="square">
            <a:spAutoFit/>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7030A0"/>
                </a:solidFill>
                <a:effectLst/>
                <a:uLnTx/>
                <a:uFillTx/>
                <a:latin typeface="Calibri" panose="020F0502020204030204"/>
                <a:ea typeface="+mn-ea"/>
                <a:cs typeface="+mn-cs"/>
              </a:rPr>
              <a:t>Quantum states of all macroscopic objects are  Localized Wave Packets</a:t>
            </a:r>
            <a:endParaRPr kumimoji="0" lang="en-US" sz="2000" b="1"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p:graphicFrame>
        <p:nvGraphicFramePr>
          <p:cNvPr id="41" name="Object 4"/>
          <p:cNvGraphicFramePr>
            <a:graphicFrameLocks noChangeAspect="1"/>
          </p:cNvGraphicFramePr>
          <p:nvPr>
            <p:extLst/>
          </p:nvPr>
        </p:nvGraphicFramePr>
        <p:xfrm>
          <a:off x="144331" y="4038087"/>
          <a:ext cx="9010650" cy="454025"/>
        </p:xfrm>
        <a:graphic>
          <a:graphicData uri="http://schemas.openxmlformats.org/presentationml/2006/ole">
            <mc:AlternateContent xmlns:mc="http://schemas.openxmlformats.org/markup-compatibility/2006">
              <mc:Choice xmlns:v="urn:schemas-microsoft-com:vml" Requires="v">
                <p:oleObj spid="_x0000_s28690" name="Equation" r:id="rId3" imgW="5359320" imgH="253800" progId="Equation.DSMT4">
                  <p:embed/>
                </p:oleObj>
              </mc:Choice>
              <mc:Fallback>
                <p:oleObj name="Equation" r:id="rId3" imgW="5359320" imgH="253800" progId="Equation.DSMT4">
                  <p:embed/>
                  <p:pic>
                    <p:nvPicPr>
                      <p:cNvPr id="41" name="Object 4"/>
                      <p:cNvPicPr>
                        <a:picLocks noChangeAspect="1" noChangeArrowheads="1"/>
                      </p:cNvPicPr>
                      <p:nvPr/>
                    </p:nvPicPr>
                    <p:blipFill>
                      <a:blip r:embed="rId4"/>
                      <a:srcRect/>
                      <a:stretch>
                        <a:fillRect/>
                      </a:stretch>
                    </p:blipFill>
                    <p:spPr bwMode="auto">
                      <a:xfrm>
                        <a:off x="144331" y="4038087"/>
                        <a:ext cx="9010650" cy="454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9" name="Rectangle 48"/>
          <p:cNvSpPr/>
          <p:nvPr/>
        </p:nvSpPr>
        <p:spPr>
          <a:xfrm>
            <a:off x="105090" y="844322"/>
            <a:ext cx="3276827" cy="461665"/>
          </a:xfrm>
          <a:prstGeom prst="rect">
            <a:avLst/>
          </a:prstGeom>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4472C4">
                    <a:lumMod val="75000"/>
                  </a:srgbClr>
                </a:solidFill>
                <a:effectLst/>
                <a:uLnTx/>
                <a:uFillTx/>
                <a:latin typeface="Cambria" pitchFamily="18" charset="0"/>
                <a:ea typeface="Times New Roman" pitchFamily="18" charset="0"/>
                <a:cs typeface="Times New Roman" pitchFamily="18" charset="0"/>
              </a:rPr>
              <a:t>Schrodinger equation</a:t>
            </a:r>
            <a:endParaRPr kumimoji="0" lang="en-US" sz="2400" b="0" i="0" u="none" strike="noStrike" kern="1200" cap="none" spc="0" normalizeH="0" baseline="0" noProof="0" dirty="0">
              <a:ln>
                <a:noFill/>
              </a:ln>
              <a:solidFill>
                <a:srgbClr val="4472C4">
                  <a:lumMod val="75000"/>
                </a:srgbClr>
              </a:solidFill>
              <a:effectLst/>
              <a:uLnTx/>
              <a:uFillTx/>
              <a:latin typeface="Calibri"/>
              <a:ea typeface="+mn-ea"/>
              <a:cs typeface="+mn-cs"/>
            </a:endParaRPr>
          </a:p>
        </p:txBody>
      </p:sp>
      <p:sp>
        <p:nvSpPr>
          <p:cNvPr id="50" name="Rectangle 49"/>
          <p:cNvSpPr/>
          <p:nvPr/>
        </p:nvSpPr>
        <p:spPr>
          <a:xfrm>
            <a:off x="-863568" y="1174907"/>
            <a:ext cx="5014182" cy="461665"/>
          </a:xfrm>
          <a:prstGeom prst="rect">
            <a:avLst/>
          </a:prstGeom>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7030A0"/>
                </a:solidFill>
                <a:effectLst/>
                <a:uLnTx/>
                <a:uFillTx/>
                <a:latin typeface="Cambria" pitchFamily="18" charset="0"/>
                <a:ea typeface="Times New Roman" pitchFamily="18" charset="0"/>
                <a:cs typeface="Times New Roman" pitchFamily="18" charset="0"/>
              </a:rPr>
              <a:t>Collapses at measurements</a:t>
            </a:r>
            <a:endParaRPr kumimoji="0" lang="en-US" sz="2400" b="0" i="0" u="none" strike="noStrike" kern="1200" cap="none" spc="0" normalizeH="0" baseline="0" noProof="0" dirty="0">
              <a:ln>
                <a:noFill/>
              </a:ln>
              <a:solidFill>
                <a:srgbClr val="7030A0"/>
              </a:solidFill>
              <a:effectLst/>
              <a:uLnTx/>
              <a:uFillTx/>
              <a:latin typeface="Calibri"/>
              <a:ea typeface="+mn-ea"/>
              <a:cs typeface="+mn-cs"/>
            </a:endParaRPr>
          </a:p>
        </p:txBody>
      </p:sp>
      <p:sp>
        <p:nvSpPr>
          <p:cNvPr id="51" name="Rectangle 50"/>
          <p:cNvSpPr/>
          <p:nvPr/>
        </p:nvSpPr>
        <p:spPr>
          <a:xfrm>
            <a:off x="-513296" y="287369"/>
            <a:ext cx="5591175" cy="523220"/>
          </a:xfrm>
          <a:prstGeom prst="rect">
            <a:avLst/>
          </a:prstGeom>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black"/>
                </a:solidFill>
                <a:effectLst/>
                <a:uLnTx/>
                <a:uFillTx/>
                <a:latin typeface="Calibri" panose="020F0502020204030204"/>
                <a:ea typeface="+mn-ea"/>
                <a:cs typeface="+mn-cs"/>
              </a:rPr>
              <a:t>Textbook Quantum Mechanics:</a:t>
            </a:r>
            <a:endParaRPr kumimoji="0" lang="he-IL" sz="2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52" name="Rectangle 1"/>
          <p:cNvSpPr>
            <a:spLocks noChangeArrowheads="1"/>
          </p:cNvSpPr>
          <p:nvPr/>
        </p:nvSpPr>
        <p:spPr bwMode="auto">
          <a:xfrm>
            <a:off x="5432635" y="-482063"/>
            <a:ext cx="1903085" cy="1369436"/>
          </a:xfrm>
          <a:prstGeom prst="rect">
            <a:avLst/>
          </a:prstGeom>
          <a:noFill/>
          <a:ln w="9525">
            <a:noFill/>
            <a:miter lim="800000"/>
            <a:headEnd/>
            <a:tailEnd/>
          </a:ln>
          <a:effectLst/>
        </p:spPr>
        <p:txBody>
          <a:bodyPr vert="horz" wrap="none" lIns="91440" tIns="533232" rIns="9144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smtClean="0">
                <a:ln>
                  <a:noFill/>
                </a:ln>
                <a:solidFill>
                  <a:prstClr val="black"/>
                </a:solidFill>
                <a:effectLst/>
                <a:uLnTx/>
                <a:uFillTx/>
                <a:latin typeface="Cambria" pitchFamily="18" charset="0"/>
                <a:ea typeface="Times New Roman" pitchFamily="18" charset="0"/>
                <a:cs typeface="Times New Roman" pitchFamily="18" charset="0"/>
              </a:rPr>
              <a:t>All  is</a:t>
            </a:r>
            <a:endParaRPr kumimoji="0" lang="en-US" sz="5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53" name="Object 52"/>
          <p:cNvGraphicFramePr>
            <a:graphicFrameLocks noChangeAspect="1"/>
          </p:cNvGraphicFramePr>
          <p:nvPr>
            <p:extLst/>
          </p:nvPr>
        </p:nvGraphicFramePr>
        <p:xfrm>
          <a:off x="7306737" y="-10306"/>
          <a:ext cx="1228250" cy="1140285"/>
        </p:xfrm>
        <a:graphic>
          <a:graphicData uri="http://schemas.openxmlformats.org/presentationml/2006/ole">
            <mc:AlternateContent xmlns:mc="http://schemas.openxmlformats.org/markup-compatibility/2006">
              <mc:Choice xmlns:v="urn:schemas-microsoft-com:vml" Requires="v">
                <p:oleObj spid="_x0000_s28691" name="Equation" r:id="rId5" imgW="177480" imgH="164880" progId="Equation.DSMT4">
                  <p:embed/>
                </p:oleObj>
              </mc:Choice>
              <mc:Fallback>
                <p:oleObj name="Equation" r:id="rId5" imgW="177480" imgH="164880" progId="Equation.DSMT4">
                  <p:embed/>
                  <p:pic>
                    <p:nvPicPr>
                      <p:cNvPr id="53" name="Object 52"/>
                      <p:cNvPicPr>
                        <a:picLocks noChangeAspect="1" noChangeArrowheads="1"/>
                      </p:cNvPicPr>
                      <p:nvPr/>
                    </p:nvPicPr>
                    <p:blipFill>
                      <a:blip r:embed="rId6"/>
                      <a:srcRect/>
                      <a:stretch>
                        <a:fillRect/>
                      </a:stretch>
                    </p:blipFill>
                    <p:spPr bwMode="auto">
                      <a:xfrm>
                        <a:off x="7306737" y="-10306"/>
                        <a:ext cx="1228250" cy="1140285"/>
                      </a:xfrm>
                      <a:prstGeom prst="rect">
                        <a:avLst/>
                      </a:prstGeom>
                      <a:noFill/>
                      <a:extLst/>
                    </p:spPr>
                  </p:pic>
                </p:oleObj>
              </mc:Fallback>
            </mc:AlternateContent>
          </a:graphicData>
        </a:graphic>
      </p:graphicFrame>
      <p:graphicFrame>
        <p:nvGraphicFramePr>
          <p:cNvPr id="62" name="Object 61"/>
          <p:cNvGraphicFramePr>
            <a:graphicFrameLocks noChangeAspect="1"/>
          </p:cNvGraphicFramePr>
          <p:nvPr>
            <p:extLst/>
          </p:nvPr>
        </p:nvGraphicFramePr>
        <p:xfrm>
          <a:off x="4544510" y="1127910"/>
          <a:ext cx="1884363" cy="600075"/>
        </p:xfrm>
        <a:graphic>
          <a:graphicData uri="http://schemas.openxmlformats.org/presentationml/2006/ole">
            <mc:AlternateContent xmlns:mc="http://schemas.openxmlformats.org/markup-compatibility/2006">
              <mc:Choice xmlns:v="urn:schemas-microsoft-com:vml" Requires="v">
                <p:oleObj spid="_x0000_s28692" name="Equation" r:id="rId7" imgW="761760" imgH="228600" progId="Equation.DSMT4">
                  <p:embed/>
                </p:oleObj>
              </mc:Choice>
              <mc:Fallback>
                <p:oleObj name="Equation" r:id="rId7" imgW="761760" imgH="228600" progId="Equation.DSMT4">
                  <p:embed/>
                  <p:pic>
                    <p:nvPicPr>
                      <p:cNvPr id="62" name="Object 61"/>
                      <p:cNvPicPr>
                        <a:picLocks noChangeAspect="1" noChangeArrowheads="1"/>
                      </p:cNvPicPr>
                      <p:nvPr/>
                    </p:nvPicPr>
                    <p:blipFill>
                      <a:blip r:embed="rId8"/>
                      <a:srcRect/>
                      <a:stretch>
                        <a:fillRect/>
                      </a:stretch>
                    </p:blipFill>
                    <p:spPr bwMode="auto">
                      <a:xfrm>
                        <a:off x="4544510" y="1127910"/>
                        <a:ext cx="1884363" cy="600075"/>
                      </a:xfrm>
                      <a:prstGeom prst="rect">
                        <a:avLst/>
                      </a:prstGeom>
                      <a:noFill/>
                      <a:extLst/>
                    </p:spPr>
                  </p:pic>
                </p:oleObj>
              </mc:Fallback>
            </mc:AlternateContent>
          </a:graphicData>
        </a:graphic>
      </p:graphicFrame>
      <p:sp>
        <p:nvSpPr>
          <p:cNvPr id="66" name="Rectangle 65"/>
          <p:cNvSpPr/>
          <p:nvPr/>
        </p:nvSpPr>
        <p:spPr>
          <a:xfrm>
            <a:off x="177193" y="2100726"/>
            <a:ext cx="8778826" cy="461665"/>
          </a:xfrm>
          <a:prstGeom prst="rect">
            <a:avLst/>
          </a:prstGeom>
        </p:spPr>
        <p:txBody>
          <a:bodyPr wrap="square">
            <a:spAutoFit/>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CC0066"/>
                </a:solidFill>
                <a:effectLst/>
                <a:uLnTx/>
                <a:uFillTx/>
                <a:latin typeface="Cambria" pitchFamily="18" charset="0"/>
                <a:ea typeface="Times New Roman" pitchFamily="18" charset="0"/>
                <a:cs typeface="Times New Roman" pitchFamily="18" charset="0"/>
              </a:rPr>
              <a:t>Postulate:              experience   supervene on        </a:t>
            </a:r>
            <a:endParaRPr kumimoji="0" lang="en-US" sz="2400" b="0" i="0" u="none" strike="noStrike" kern="1200" cap="none" spc="0" normalizeH="0" baseline="0" noProof="0" dirty="0">
              <a:ln>
                <a:noFill/>
              </a:ln>
              <a:solidFill>
                <a:srgbClr val="CC0066"/>
              </a:solidFill>
              <a:effectLst/>
              <a:uLnTx/>
              <a:uFillTx/>
              <a:latin typeface="Calibri"/>
              <a:ea typeface="+mn-ea"/>
              <a:cs typeface="+mn-cs"/>
            </a:endParaRPr>
          </a:p>
        </p:txBody>
      </p:sp>
      <p:graphicFrame>
        <p:nvGraphicFramePr>
          <p:cNvPr id="69" name="Object 68"/>
          <p:cNvGraphicFramePr>
            <a:graphicFrameLocks noChangeAspect="1"/>
          </p:cNvGraphicFramePr>
          <p:nvPr>
            <p:extLst/>
          </p:nvPr>
        </p:nvGraphicFramePr>
        <p:xfrm>
          <a:off x="6295678" y="2063462"/>
          <a:ext cx="533400" cy="600075"/>
        </p:xfrm>
        <a:graphic>
          <a:graphicData uri="http://schemas.openxmlformats.org/presentationml/2006/ole">
            <mc:AlternateContent xmlns:mc="http://schemas.openxmlformats.org/markup-compatibility/2006">
              <mc:Choice xmlns:v="urn:schemas-microsoft-com:vml" Requires="v">
                <p:oleObj spid="_x0000_s28693" name="Equation" r:id="rId9" imgW="215640" imgH="228600" progId="Equation.DSMT4">
                  <p:embed/>
                </p:oleObj>
              </mc:Choice>
              <mc:Fallback>
                <p:oleObj name="Equation" r:id="rId9" imgW="215640" imgH="228600" progId="Equation.DSMT4">
                  <p:embed/>
                  <p:pic>
                    <p:nvPicPr>
                      <p:cNvPr id="69" name="Object 68"/>
                      <p:cNvPicPr>
                        <a:picLocks noChangeAspect="1" noChangeArrowheads="1"/>
                      </p:cNvPicPr>
                      <p:nvPr/>
                    </p:nvPicPr>
                    <p:blipFill>
                      <a:blip r:embed="rId10"/>
                      <a:srcRect/>
                      <a:stretch>
                        <a:fillRect/>
                      </a:stretch>
                    </p:blipFill>
                    <p:spPr bwMode="auto">
                      <a:xfrm>
                        <a:off x="6295678" y="2063462"/>
                        <a:ext cx="533400" cy="600075"/>
                      </a:xfrm>
                      <a:prstGeom prst="rect">
                        <a:avLst/>
                      </a:prstGeom>
                      <a:noFill/>
                      <a:extLst/>
                    </p:spPr>
                  </p:pic>
                </p:oleObj>
              </mc:Fallback>
            </mc:AlternateContent>
          </a:graphicData>
        </a:graphic>
      </p:graphicFrame>
      <p:grpSp>
        <p:nvGrpSpPr>
          <p:cNvPr id="35" name="Group 34"/>
          <p:cNvGrpSpPr/>
          <p:nvPr/>
        </p:nvGrpSpPr>
        <p:grpSpPr>
          <a:xfrm>
            <a:off x="4594607" y="2179971"/>
            <a:ext cx="4167357" cy="1839308"/>
            <a:chOff x="4594607" y="2179971"/>
            <a:chExt cx="4167357" cy="1839308"/>
          </a:xfrm>
        </p:grpSpPr>
        <p:sp>
          <p:nvSpPr>
            <p:cNvPr id="70" name="Rectangle 69"/>
            <p:cNvSpPr/>
            <p:nvPr/>
          </p:nvSpPr>
          <p:spPr>
            <a:xfrm>
              <a:off x="4594607" y="2630067"/>
              <a:ext cx="4167357" cy="121095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72" name="Rectangle 1"/>
            <p:cNvSpPr>
              <a:spLocks noChangeArrowheads="1"/>
            </p:cNvSpPr>
            <p:nvPr/>
          </p:nvSpPr>
          <p:spPr bwMode="auto">
            <a:xfrm>
              <a:off x="4739154" y="2249733"/>
              <a:ext cx="2233304" cy="1769546"/>
            </a:xfrm>
            <a:prstGeom prst="rect">
              <a:avLst/>
            </a:prstGeom>
            <a:noFill/>
            <a:ln w="9525">
              <a:noFill/>
              <a:miter lim="800000"/>
              <a:headEnd/>
              <a:tailEnd/>
            </a:ln>
            <a:effectLst/>
          </p:spPr>
          <p:txBody>
            <a:bodyPr vert="horz" wrap="none" lIns="91440" tIns="533232" rIns="9144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smtClean="0">
                  <a:ln>
                    <a:noFill/>
                  </a:ln>
                  <a:solidFill>
                    <a:srgbClr val="FF0000"/>
                  </a:solidFill>
                  <a:effectLst/>
                  <a:uLnTx/>
                  <a:uFillTx/>
                  <a:latin typeface="Cambria" pitchFamily="18" charset="0"/>
                  <a:ea typeface="Times New Roman" pitchFamily="18" charset="0"/>
                  <a:cs typeface="Times New Roman" pitchFamily="18" charset="0"/>
                </a:rPr>
                <a:t>EXPERIENCE</a:t>
              </a:r>
              <a:r>
                <a:rPr kumimoji="0" lang="en-US" sz="4000" b="1" i="0" u="none" strike="noStrike" kern="1200" cap="none" spc="0" normalizeH="0" baseline="0" noProof="0" dirty="0" smtClean="0">
                  <a:ln>
                    <a:noFill/>
                  </a:ln>
                  <a:solidFill>
                    <a:srgbClr val="FF0000"/>
                  </a:solidFill>
                  <a:effectLst/>
                  <a:uLnTx/>
                  <a:uFillTx/>
                  <a:latin typeface="Cambria" pitchFamily="18" charset="0"/>
                  <a:ea typeface="Times New Roman" pitchFamily="18" charset="0"/>
                  <a:cs typeface="Times New Roman" pitchFamily="18" charset="0"/>
                </a:rPr>
                <a:t>     </a:t>
              </a:r>
              <a:endParaRPr kumimoji="0" lang="en-US" sz="4000" b="1" i="0" u="none" strike="noStrike" kern="1200" cap="none" spc="0" normalizeH="0" baseline="0" noProof="0" dirty="0">
                <a:ln>
                  <a:noFill/>
                </a:ln>
                <a:solidFill>
                  <a:srgbClr val="FF0000"/>
                </a:solidFill>
                <a:effectLst/>
                <a:uLnTx/>
                <a:uFillTx/>
                <a:latin typeface="Cambria"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smtClean="0">
                  <a:ln>
                    <a:noFill/>
                  </a:ln>
                  <a:solidFill>
                    <a:srgbClr val="FF0000"/>
                  </a:solidFill>
                  <a:effectLst/>
                  <a:uLnTx/>
                  <a:uFillTx/>
                  <a:latin typeface="Cambria" pitchFamily="18" charset="0"/>
                  <a:ea typeface="Times New Roman" pitchFamily="18" charset="0"/>
                  <a:cs typeface="Times New Roman" pitchFamily="18" charset="0"/>
                </a:rPr>
                <a:t> </a:t>
              </a:r>
              <a:endParaRPr kumimoji="0" lang="en-US" sz="4000" b="0"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endParaRPr>
            </a:p>
          </p:txBody>
        </p:sp>
        <p:graphicFrame>
          <p:nvGraphicFramePr>
            <p:cNvPr id="73" name="Object 72"/>
            <p:cNvGraphicFramePr>
              <a:graphicFrameLocks noChangeAspect="1"/>
            </p:cNvGraphicFramePr>
            <p:nvPr>
              <p:extLst/>
            </p:nvPr>
          </p:nvGraphicFramePr>
          <p:xfrm>
            <a:off x="6453226" y="2998273"/>
            <a:ext cx="2177783" cy="398252"/>
          </p:xfrm>
          <a:graphic>
            <a:graphicData uri="http://schemas.openxmlformats.org/presentationml/2006/ole">
              <mc:AlternateContent xmlns:mc="http://schemas.openxmlformats.org/markup-compatibility/2006">
                <mc:Choice xmlns:v="urn:schemas-microsoft-com:vml" Requires="v">
                  <p:oleObj spid="_x0000_s28694" name="Equation" r:id="rId11" imgW="1333440" imgH="228600" progId="Equation.DSMT4">
                    <p:embed/>
                  </p:oleObj>
                </mc:Choice>
                <mc:Fallback>
                  <p:oleObj name="Equation" r:id="rId11" imgW="1333440" imgH="228600" progId="Equation.DSMT4">
                    <p:embed/>
                    <p:pic>
                      <p:nvPicPr>
                        <p:cNvPr id="73" name="Object 72"/>
                        <p:cNvPicPr>
                          <a:picLocks noChangeAspect="1" noChangeArrowheads="1"/>
                        </p:cNvPicPr>
                        <p:nvPr/>
                      </p:nvPicPr>
                      <p:blipFill>
                        <a:blip r:embed="rId12"/>
                        <a:srcRect/>
                        <a:stretch>
                          <a:fillRect/>
                        </a:stretch>
                      </p:blipFill>
                      <p:spPr bwMode="auto">
                        <a:xfrm>
                          <a:off x="6453226" y="2998273"/>
                          <a:ext cx="2177783" cy="398252"/>
                        </a:xfrm>
                        <a:prstGeom prst="rect">
                          <a:avLst/>
                        </a:prstGeom>
                        <a:noFill/>
                        <a:extLst/>
                      </p:spPr>
                    </p:pic>
                  </p:oleObj>
                </mc:Fallback>
              </mc:AlternateContent>
            </a:graphicData>
          </a:graphic>
        </p:graphicFrame>
        <p:graphicFrame>
          <p:nvGraphicFramePr>
            <p:cNvPr id="74" name="Object 73"/>
            <p:cNvGraphicFramePr>
              <a:graphicFrameLocks noChangeAspect="1"/>
            </p:cNvGraphicFramePr>
            <p:nvPr>
              <p:extLst/>
            </p:nvPr>
          </p:nvGraphicFramePr>
          <p:xfrm>
            <a:off x="4870755" y="3368049"/>
            <a:ext cx="1679575" cy="398462"/>
          </p:xfrm>
          <a:graphic>
            <a:graphicData uri="http://schemas.openxmlformats.org/presentationml/2006/ole">
              <mc:AlternateContent xmlns:mc="http://schemas.openxmlformats.org/markup-compatibility/2006">
                <mc:Choice xmlns:v="urn:schemas-microsoft-com:vml" Requires="v">
                  <p:oleObj spid="_x0000_s28695" name="Equation" r:id="rId13" imgW="1028520" imgH="228600" progId="Equation.DSMT4">
                    <p:embed/>
                  </p:oleObj>
                </mc:Choice>
                <mc:Fallback>
                  <p:oleObj name="Equation" r:id="rId13" imgW="1028520" imgH="228600" progId="Equation.DSMT4">
                    <p:embed/>
                    <p:pic>
                      <p:nvPicPr>
                        <p:cNvPr id="74" name="Object 73"/>
                        <p:cNvPicPr>
                          <a:picLocks noChangeAspect="1" noChangeArrowheads="1"/>
                        </p:cNvPicPr>
                        <p:nvPr/>
                      </p:nvPicPr>
                      <p:blipFill>
                        <a:blip r:embed="rId14"/>
                        <a:srcRect/>
                        <a:stretch>
                          <a:fillRect/>
                        </a:stretch>
                      </p:blipFill>
                      <p:spPr bwMode="auto">
                        <a:xfrm>
                          <a:off x="4870755" y="3368049"/>
                          <a:ext cx="1679575" cy="398462"/>
                        </a:xfrm>
                        <a:prstGeom prst="rect">
                          <a:avLst/>
                        </a:prstGeom>
                        <a:noFill/>
                        <a:extLst/>
                      </p:spPr>
                    </p:pic>
                  </p:oleObj>
                </mc:Fallback>
              </mc:AlternateContent>
            </a:graphicData>
          </a:graphic>
        </p:graphicFrame>
        <p:sp>
          <p:nvSpPr>
            <p:cNvPr id="75" name="Rectangle 1"/>
            <p:cNvSpPr>
              <a:spLocks noChangeArrowheads="1"/>
            </p:cNvSpPr>
            <p:nvPr/>
          </p:nvSpPr>
          <p:spPr bwMode="auto">
            <a:xfrm>
              <a:off x="6911230" y="2875369"/>
              <a:ext cx="1350050" cy="846216"/>
            </a:xfrm>
            <a:prstGeom prst="rect">
              <a:avLst/>
            </a:prstGeom>
            <a:noFill/>
            <a:ln w="9525">
              <a:noFill/>
              <a:miter lim="800000"/>
              <a:headEnd/>
              <a:tailEnd/>
            </a:ln>
            <a:effectLst/>
          </p:spPr>
          <p:txBody>
            <a:bodyPr vert="horz" wrap="none" lIns="91440" tIns="533232" rIns="9144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smtClean="0">
                  <a:ln>
                    <a:noFill/>
                  </a:ln>
                  <a:solidFill>
                    <a:srgbClr val="FF0000"/>
                  </a:solidFill>
                  <a:effectLst/>
                  <a:uLnTx/>
                  <a:uFillTx/>
                  <a:latin typeface="Cambria" pitchFamily="18" charset="0"/>
                  <a:ea typeface="Times New Roman" pitchFamily="18" charset="0"/>
                  <a:cs typeface="Times New Roman" pitchFamily="18" charset="0"/>
                </a:rPr>
                <a:t>is in 3N D </a:t>
              </a:r>
              <a:endParaRPr kumimoji="0" lang="en-US" sz="2000" b="1" i="0" u="none" strike="noStrike" kern="1200" cap="none" spc="0" normalizeH="0" baseline="0" noProof="0" dirty="0">
                <a:ln>
                  <a:noFill/>
                </a:ln>
                <a:solidFill>
                  <a:srgbClr val="FF0000"/>
                </a:solidFill>
                <a:effectLst/>
                <a:uLnTx/>
                <a:uFillTx/>
                <a:latin typeface="Cambria" pitchFamily="18" charset="0"/>
                <a:ea typeface="Times New Roman" pitchFamily="18" charset="0"/>
                <a:cs typeface="Times New Roman" pitchFamily="18" charset="0"/>
              </a:endParaRPr>
            </a:p>
          </p:txBody>
        </p:sp>
        <p:sp>
          <p:nvSpPr>
            <p:cNvPr id="76" name="Rectangle 1"/>
            <p:cNvSpPr>
              <a:spLocks noChangeArrowheads="1"/>
            </p:cNvSpPr>
            <p:nvPr/>
          </p:nvSpPr>
          <p:spPr bwMode="auto">
            <a:xfrm>
              <a:off x="4721595" y="2179971"/>
              <a:ext cx="3622082" cy="846216"/>
            </a:xfrm>
            <a:prstGeom prst="rect">
              <a:avLst/>
            </a:prstGeom>
            <a:noFill/>
            <a:ln w="9525">
              <a:noFill/>
              <a:miter lim="800000"/>
              <a:headEnd/>
              <a:tailEnd/>
            </a:ln>
            <a:effectLst/>
          </p:spPr>
          <p:txBody>
            <a:bodyPr vert="horz" wrap="none" lIns="91440" tIns="533232" rIns="9144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smtClean="0">
                  <a:ln>
                    <a:noFill/>
                  </a:ln>
                  <a:solidFill>
                    <a:srgbClr val="FF0000"/>
                  </a:solidFill>
                  <a:effectLst/>
                  <a:uLnTx/>
                  <a:uFillTx/>
                  <a:latin typeface="Cambria" pitchFamily="18" charset="0"/>
                  <a:ea typeface="+mn-ea"/>
                  <a:cs typeface="Times New Roman" pitchFamily="18" charset="0"/>
                </a:rPr>
                <a:t>PROBLEM: we experience  3D</a:t>
              </a:r>
              <a:endParaRPr kumimoji="0" lang="en-US" sz="4000" b="0"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endParaRPr>
            </a:p>
          </p:txBody>
        </p:sp>
      </p:grpSp>
      <p:pic>
        <p:nvPicPr>
          <p:cNvPr id="59" name="Picture 58"/>
          <p:cNvPicPr>
            <a:picLocks noChangeAspect="1"/>
          </p:cNvPicPr>
          <p:nvPr/>
        </p:nvPicPr>
        <p:blipFill>
          <a:blip r:embed="rId15"/>
          <a:stretch>
            <a:fillRect/>
          </a:stretch>
        </p:blipFill>
        <p:spPr>
          <a:xfrm>
            <a:off x="7665163" y="5157268"/>
            <a:ext cx="1409817" cy="1474743"/>
          </a:xfrm>
          <a:prstGeom prst="rect">
            <a:avLst/>
          </a:prstGeom>
        </p:spPr>
      </p:pic>
      <p:sp>
        <p:nvSpPr>
          <p:cNvPr id="64" name="Rectangle 1"/>
          <p:cNvSpPr>
            <a:spLocks noChangeArrowheads="1"/>
          </p:cNvSpPr>
          <p:nvPr/>
        </p:nvSpPr>
        <p:spPr bwMode="auto">
          <a:xfrm>
            <a:off x="5533060" y="3936165"/>
            <a:ext cx="3053913" cy="1153992"/>
          </a:xfrm>
          <a:prstGeom prst="rect">
            <a:avLst/>
          </a:prstGeom>
          <a:noFill/>
          <a:ln w="9525">
            <a:noFill/>
            <a:miter lim="800000"/>
            <a:headEnd/>
            <a:tailEnd/>
          </a:ln>
          <a:effectLst/>
        </p:spPr>
        <p:txBody>
          <a:bodyPr vert="horz" wrap="none" lIns="91440" tIns="533232" rIns="9144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smtClean="0">
                <a:ln>
                  <a:noFill/>
                </a:ln>
                <a:solidFill>
                  <a:srgbClr val="7030A0"/>
                </a:solidFill>
                <a:effectLst/>
                <a:uLnTx/>
                <a:uFillTx/>
                <a:latin typeface="Cambria" pitchFamily="18" charset="0"/>
                <a:ea typeface="Times New Roman" pitchFamily="18" charset="0"/>
                <a:cs typeface="Times New Roman" pitchFamily="18" charset="0"/>
              </a:rPr>
              <a:t>Entanglement</a:t>
            </a:r>
            <a:r>
              <a:rPr kumimoji="0" lang="en-US" sz="2000" b="1" i="0" u="none" strike="noStrike" kern="1200" cap="none" spc="0" normalizeH="0" baseline="0" noProof="0" dirty="0" smtClean="0">
                <a:ln>
                  <a:noFill/>
                </a:ln>
                <a:solidFill>
                  <a:srgbClr val="FF0000"/>
                </a:solidFill>
                <a:effectLst/>
                <a:uLnTx/>
                <a:uFillTx/>
                <a:latin typeface="Cambria" pitchFamily="18" charset="0"/>
                <a:ea typeface="Times New Roman" pitchFamily="18" charset="0"/>
                <a:cs typeface="Times New Roman" pitchFamily="18" charset="0"/>
              </a:rPr>
              <a:t> </a:t>
            </a:r>
            <a:r>
              <a:rPr kumimoji="0" lang="en-US" sz="2000" b="1" i="0" u="none" strike="noStrike" kern="1200" cap="none" spc="0" normalizeH="0" baseline="0" noProof="0" dirty="0" smtClean="0">
                <a:ln>
                  <a:noFill/>
                </a:ln>
                <a:solidFill>
                  <a:srgbClr val="7030A0"/>
                </a:solidFill>
                <a:effectLst/>
                <a:uLnTx/>
                <a:uFillTx/>
                <a:latin typeface="Cambria" pitchFamily="18" charset="0"/>
                <a:ea typeface="Times New Roman" pitchFamily="18" charset="0"/>
                <a:cs typeface="Times New Roman" pitchFamily="18" charset="0"/>
              </a:rPr>
              <a:t>is in 3N D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smtClean="0">
                <a:ln>
                  <a:noFill/>
                </a:ln>
                <a:solidFill>
                  <a:srgbClr val="7030A0"/>
                </a:solidFill>
                <a:effectLst/>
                <a:uLnTx/>
                <a:uFillTx/>
                <a:latin typeface="Cambria" pitchFamily="18" charset="0"/>
                <a:ea typeface="Times New Roman" pitchFamily="18" charset="0"/>
                <a:cs typeface="Times New Roman" pitchFamily="18" charset="0"/>
              </a:rPr>
              <a:t> </a:t>
            </a:r>
            <a:endParaRPr kumimoji="0" lang="en-US" sz="2000" b="1" i="0" u="none" strike="noStrike" kern="1200" cap="none" spc="0" normalizeH="0" baseline="0" noProof="0" dirty="0">
              <a:ln>
                <a:noFill/>
              </a:ln>
              <a:solidFill>
                <a:srgbClr val="7030A0"/>
              </a:solidFill>
              <a:effectLst/>
              <a:uLnTx/>
              <a:uFillTx/>
              <a:latin typeface="Cambria" pitchFamily="18" charset="0"/>
              <a:ea typeface="Times New Roman" pitchFamily="18" charset="0"/>
              <a:cs typeface="Times New Roman" pitchFamily="18" charset="0"/>
            </a:endParaRPr>
          </a:p>
        </p:txBody>
      </p:sp>
      <p:sp>
        <p:nvSpPr>
          <p:cNvPr id="2" name="Rectangle 1"/>
          <p:cNvSpPr/>
          <p:nvPr/>
        </p:nvSpPr>
        <p:spPr>
          <a:xfrm>
            <a:off x="7634029" y="6513226"/>
            <a:ext cx="805433" cy="1798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srgbClr val="7030A0"/>
              </a:solidFill>
              <a:effectLst/>
              <a:uLnTx/>
              <a:uFillTx/>
              <a:latin typeface="Calibri" panose="020F0502020204030204"/>
              <a:ea typeface="+mn-ea"/>
              <a:cs typeface="Arial" panose="020B0604020202020204" pitchFamily="34" charset="0"/>
            </a:endParaRPr>
          </a:p>
        </p:txBody>
      </p:sp>
      <p:sp>
        <p:nvSpPr>
          <p:cNvPr id="63" name="Rectangle 1"/>
          <p:cNvSpPr>
            <a:spLocks noChangeArrowheads="1"/>
          </p:cNvSpPr>
          <p:nvPr/>
        </p:nvSpPr>
        <p:spPr bwMode="auto">
          <a:xfrm>
            <a:off x="5121954" y="5503887"/>
            <a:ext cx="4526403" cy="1153992"/>
          </a:xfrm>
          <a:prstGeom prst="rect">
            <a:avLst/>
          </a:prstGeom>
          <a:noFill/>
          <a:ln w="9525">
            <a:noFill/>
            <a:miter lim="800000"/>
            <a:headEnd/>
            <a:tailEnd/>
          </a:ln>
          <a:effectLst/>
        </p:spPr>
        <p:txBody>
          <a:bodyPr vert="horz" wrap="square" lIns="91440" tIns="533232"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smtClean="0">
                <a:ln>
                  <a:noFill/>
                </a:ln>
                <a:solidFill>
                  <a:srgbClr val="7030A0"/>
                </a:solidFill>
                <a:effectLst/>
                <a:uLnTx/>
                <a:uFillTx/>
                <a:latin typeface="Cambria" pitchFamily="18" charset="0"/>
                <a:ea typeface="Times New Roman" pitchFamily="18" charset="0"/>
                <a:cs typeface="Times New Roman" pitchFamily="18" charset="0"/>
              </a:rPr>
              <a:t>For macroscopic  objects entanglement does not exists </a:t>
            </a:r>
            <a:endParaRPr kumimoji="0" lang="en-US" sz="2000" b="0" i="0" u="none" strike="noStrike" kern="1200" cap="none" spc="0" normalizeH="0" baseline="0" noProof="0" dirty="0" smtClean="0">
              <a:ln>
                <a:noFill/>
              </a:ln>
              <a:solidFill>
                <a:srgbClr val="7030A0"/>
              </a:solidFill>
              <a:effectLst/>
              <a:uLnTx/>
              <a:uFillTx/>
              <a:latin typeface="Arial" panose="020B0604020202020204" pitchFamily="34" charset="0"/>
              <a:ea typeface="+mn-ea"/>
              <a:cs typeface="Arial" panose="020B0604020202020204" pitchFamily="34" charset="0"/>
            </a:endParaRPr>
          </a:p>
        </p:txBody>
      </p:sp>
      <p:grpSp>
        <p:nvGrpSpPr>
          <p:cNvPr id="36" name="Group 35"/>
          <p:cNvGrpSpPr/>
          <p:nvPr/>
        </p:nvGrpSpPr>
        <p:grpSpPr>
          <a:xfrm>
            <a:off x="-729816" y="3915615"/>
            <a:ext cx="6132661" cy="2325928"/>
            <a:chOff x="-729816" y="3915615"/>
            <a:chExt cx="6132661" cy="2325928"/>
          </a:xfrm>
        </p:grpSpPr>
        <p:sp>
          <p:nvSpPr>
            <p:cNvPr id="43" name="Rectangle 1"/>
            <p:cNvSpPr>
              <a:spLocks noChangeArrowheads="1"/>
            </p:cNvSpPr>
            <p:nvPr/>
          </p:nvSpPr>
          <p:spPr bwMode="auto">
            <a:xfrm>
              <a:off x="-773" y="3972120"/>
              <a:ext cx="1672253" cy="846216"/>
            </a:xfrm>
            <a:prstGeom prst="rect">
              <a:avLst/>
            </a:prstGeom>
            <a:noFill/>
            <a:ln w="9525">
              <a:noFill/>
              <a:miter lim="800000"/>
              <a:headEnd/>
              <a:tailEnd/>
            </a:ln>
            <a:effectLst/>
          </p:spPr>
          <p:txBody>
            <a:bodyPr vert="horz" wrap="none" lIns="91440" tIns="533232" rIns="9144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smtClean="0">
                  <a:ln>
                    <a:noFill/>
                  </a:ln>
                  <a:solidFill>
                    <a:srgbClr val="7030A0"/>
                  </a:solidFill>
                  <a:effectLst/>
                  <a:uLnTx/>
                  <a:uFillTx/>
                  <a:latin typeface="Cambria" pitchFamily="18" charset="0"/>
                  <a:ea typeface="Times New Roman" pitchFamily="18" charset="0"/>
                  <a:cs typeface="Times New Roman" pitchFamily="18" charset="0"/>
                </a:rPr>
                <a:t>EXPERIENCE</a:t>
              </a:r>
              <a:endParaRPr kumimoji="0" lang="en-US" sz="4000" b="1" i="0" u="none" strike="noStrike" kern="1200" cap="none" spc="0" normalizeH="0" baseline="0" noProof="0" dirty="0">
                <a:ln>
                  <a:noFill/>
                </a:ln>
                <a:solidFill>
                  <a:srgbClr val="7030A0"/>
                </a:solidFill>
                <a:effectLst/>
                <a:uLnTx/>
                <a:uFillTx/>
                <a:latin typeface="Cambria" pitchFamily="18" charset="0"/>
                <a:ea typeface="Times New Roman" pitchFamily="18" charset="0"/>
                <a:cs typeface="Times New Roman" pitchFamily="18" charset="0"/>
              </a:endParaRPr>
            </a:p>
          </p:txBody>
        </p:sp>
        <p:graphicFrame>
          <p:nvGraphicFramePr>
            <p:cNvPr id="44" name="Object 43"/>
            <p:cNvGraphicFramePr>
              <a:graphicFrameLocks noChangeAspect="1"/>
            </p:cNvGraphicFramePr>
            <p:nvPr>
              <p:extLst/>
            </p:nvPr>
          </p:nvGraphicFramePr>
          <p:xfrm>
            <a:off x="1637214" y="4559184"/>
            <a:ext cx="309562" cy="266700"/>
          </p:xfrm>
          <a:graphic>
            <a:graphicData uri="http://schemas.openxmlformats.org/presentationml/2006/ole">
              <mc:AlternateContent xmlns:mc="http://schemas.openxmlformats.org/markup-compatibility/2006">
                <mc:Choice xmlns:v="urn:schemas-microsoft-com:vml" Requires="v">
                  <p:oleObj spid="_x0000_s28696" name="Equation" r:id="rId16" imgW="203040" imgH="152280" progId="Equation.DSMT4">
                    <p:embed/>
                  </p:oleObj>
                </mc:Choice>
                <mc:Fallback>
                  <p:oleObj name="Equation" r:id="rId16" imgW="203040" imgH="152280" progId="Equation.DSMT4">
                    <p:embed/>
                    <p:pic>
                      <p:nvPicPr>
                        <p:cNvPr id="44" name="Object 43"/>
                        <p:cNvPicPr>
                          <a:picLocks noChangeAspect="1" noChangeArrowheads="1"/>
                        </p:cNvPicPr>
                        <p:nvPr/>
                      </p:nvPicPr>
                      <p:blipFill>
                        <a:blip r:embed="rId17"/>
                        <a:srcRect/>
                        <a:stretch>
                          <a:fillRect/>
                        </a:stretch>
                      </p:blipFill>
                      <p:spPr bwMode="auto">
                        <a:xfrm>
                          <a:off x="1637214" y="4559184"/>
                          <a:ext cx="309562" cy="266700"/>
                        </a:xfrm>
                        <a:prstGeom prst="rect">
                          <a:avLst/>
                        </a:prstGeom>
                        <a:noFill/>
                        <a:extLst/>
                      </p:spPr>
                    </p:pic>
                  </p:oleObj>
                </mc:Fallback>
              </mc:AlternateContent>
            </a:graphicData>
          </a:graphic>
        </p:graphicFrame>
        <p:sp>
          <p:nvSpPr>
            <p:cNvPr id="45" name="Rectangle 1"/>
            <p:cNvSpPr>
              <a:spLocks noChangeArrowheads="1"/>
            </p:cNvSpPr>
            <p:nvPr/>
          </p:nvSpPr>
          <p:spPr bwMode="auto">
            <a:xfrm>
              <a:off x="1914488" y="3915615"/>
              <a:ext cx="3295449" cy="907771"/>
            </a:xfrm>
            <a:prstGeom prst="rect">
              <a:avLst/>
            </a:prstGeom>
            <a:noFill/>
            <a:ln w="9525">
              <a:noFill/>
              <a:miter lim="800000"/>
              <a:headEnd/>
              <a:tailEnd/>
            </a:ln>
            <a:effectLst/>
          </p:spPr>
          <p:txBody>
            <a:bodyPr vert="horz" wrap="square" lIns="91440" tIns="533232" rIns="9144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smtClean="0">
                  <a:ln>
                    <a:noFill/>
                  </a:ln>
                  <a:solidFill>
                    <a:srgbClr val="7030A0"/>
                  </a:solidFill>
                  <a:effectLst/>
                  <a:uLnTx/>
                  <a:uFillTx/>
                  <a:latin typeface="Cambria" pitchFamily="18" charset="0"/>
                  <a:ea typeface="Times New Roman" pitchFamily="18" charset="0"/>
                  <a:cs typeface="Times New Roman" pitchFamily="18" charset="0"/>
                </a:rPr>
                <a:t>macroscopic     objects </a:t>
              </a:r>
              <a:endParaRPr kumimoji="0" lang="en-US" sz="2400" b="0" i="0" u="none" strike="noStrike" kern="1200" cap="none" spc="0" normalizeH="0" baseline="0" noProof="0" dirty="0" smtClean="0">
                <a:ln>
                  <a:noFill/>
                </a:ln>
                <a:solidFill>
                  <a:srgbClr val="7030A0"/>
                </a:solidFill>
                <a:effectLst/>
                <a:uLnTx/>
                <a:uFillTx/>
                <a:latin typeface="Arial" panose="020B0604020202020204" pitchFamily="34" charset="0"/>
                <a:ea typeface="+mn-ea"/>
                <a:cs typeface="Arial" panose="020B0604020202020204" pitchFamily="34" charset="0"/>
              </a:endParaRPr>
            </a:p>
          </p:txBody>
        </p:sp>
        <p:sp>
          <p:nvSpPr>
            <p:cNvPr id="77" name="Rectangle 1"/>
            <p:cNvSpPr>
              <a:spLocks noChangeArrowheads="1"/>
            </p:cNvSpPr>
            <p:nvPr/>
          </p:nvSpPr>
          <p:spPr bwMode="auto">
            <a:xfrm>
              <a:off x="9190" y="4471997"/>
              <a:ext cx="2233304" cy="1769546"/>
            </a:xfrm>
            <a:prstGeom prst="rect">
              <a:avLst/>
            </a:prstGeom>
            <a:noFill/>
            <a:ln w="9525">
              <a:noFill/>
              <a:miter lim="800000"/>
              <a:headEnd/>
              <a:tailEnd/>
            </a:ln>
            <a:effectLst/>
          </p:spPr>
          <p:txBody>
            <a:bodyPr vert="horz" wrap="none" lIns="91440" tIns="533232" rIns="9144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smtClean="0">
                  <a:ln>
                    <a:noFill/>
                  </a:ln>
                  <a:solidFill>
                    <a:srgbClr val="FF0000"/>
                  </a:solidFill>
                  <a:effectLst/>
                  <a:uLnTx/>
                  <a:uFillTx/>
                  <a:latin typeface="Cambria" pitchFamily="18" charset="0"/>
                  <a:ea typeface="Times New Roman" pitchFamily="18" charset="0"/>
                  <a:cs typeface="Times New Roman" pitchFamily="18" charset="0"/>
                </a:rPr>
                <a:t>EXPERIENCE</a:t>
              </a:r>
              <a:r>
                <a:rPr kumimoji="0" lang="en-US" sz="4000" b="1" i="0" u="none" strike="noStrike" kern="1200" cap="none" spc="0" normalizeH="0" baseline="0" noProof="0" dirty="0" smtClean="0">
                  <a:ln>
                    <a:noFill/>
                  </a:ln>
                  <a:solidFill>
                    <a:srgbClr val="FF0000"/>
                  </a:solidFill>
                  <a:effectLst/>
                  <a:uLnTx/>
                  <a:uFillTx/>
                  <a:latin typeface="Cambria" pitchFamily="18" charset="0"/>
                  <a:ea typeface="Times New Roman" pitchFamily="18" charset="0"/>
                  <a:cs typeface="Times New Roman" pitchFamily="18" charset="0"/>
                </a:rPr>
                <a:t>     </a:t>
              </a:r>
              <a:endParaRPr kumimoji="0" lang="en-US" sz="4000" b="1" i="0" u="none" strike="noStrike" kern="1200" cap="none" spc="0" normalizeH="0" baseline="0" noProof="0" dirty="0">
                <a:ln>
                  <a:noFill/>
                </a:ln>
                <a:solidFill>
                  <a:srgbClr val="FF0000"/>
                </a:solidFill>
                <a:effectLst/>
                <a:uLnTx/>
                <a:uFillTx/>
                <a:latin typeface="Cambria"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smtClean="0">
                  <a:ln>
                    <a:noFill/>
                  </a:ln>
                  <a:solidFill>
                    <a:srgbClr val="FF0000"/>
                  </a:solidFill>
                  <a:effectLst/>
                  <a:uLnTx/>
                  <a:uFillTx/>
                  <a:latin typeface="Cambria" pitchFamily="18" charset="0"/>
                  <a:ea typeface="Times New Roman" pitchFamily="18" charset="0"/>
                  <a:cs typeface="Times New Roman" pitchFamily="18" charset="0"/>
                </a:rPr>
                <a:t> </a:t>
              </a:r>
              <a:endParaRPr kumimoji="0" lang="en-US" sz="4000" b="0"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67" name="Rectangle 1"/>
            <p:cNvSpPr>
              <a:spLocks noChangeArrowheads="1"/>
            </p:cNvSpPr>
            <p:nvPr/>
          </p:nvSpPr>
          <p:spPr bwMode="auto">
            <a:xfrm>
              <a:off x="-729816" y="4360978"/>
              <a:ext cx="5358444" cy="846216"/>
            </a:xfrm>
            <a:prstGeom prst="rect">
              <a:avLst/>
            </a:prstGeom>
            <a:noFill/>
            <a:ln w="9525">
              <a:noFill/>
              <a:miter lim="800000"/>
              <a:headEnd/>
              <a:tailEnd/>
            </a:ln>
            <a:effectLst/>
          </p:spPr>
          <p:txBody>
            <a:bodyPr vert="horz" wrap="square" lIns="91440" tIns="533232" rIns="9144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smtClean="0">
                  <a:ln>
                    <a:noFill/>
                  </a:ln>
                  <a:solidFill>
                    <a:srgbClr val="7030A0"/>
                  </a:solidFill>
                  <a:effectLst/>
                  <a:uLnTx/>
                  <a:uFillTx/>
                  <a:latin typeface="Cambria" pitchFamily="18" charset="0"/>
                  <a:ea typeface="Times New Roman" pitchFamily="18" charset="0"/>
                  <a:cs typeface="Times New Roman" pitchFamily="18" charset="0"/>
                </a:rPr>
                <a:t>macroscopic  objects are in 3D </a:t>
              </a:r>
              <a:endParaRPr kumimoji="0" lang="en-US" sz="2000" b="0" i="0" u="none" strike="noStrike" kern="1200" cap="none" spc="0" normalizeH="0" baseline="0" noProof="0" dirty="0" smtClean="0">
                <a:ln>
                  <a:noFill/>
                </a:ln>
                <a:solidFill>
                  <a:srgbClr val="7030A0"/>
                </a:solidFill>
                <a:effectLst/>
                <a:uLnTx/>
                <a:uFillTx/>
                <a:latin typeface="Arial" panose="020B0604020202020204" pitchFamily="34" charset="0"/>
                <a:ea typeface="+mn-ea"/>
                <a:cs typeface="Arial" panose="020B0604020202020204" pitchFamily="34" charset="0"/>
              </a:endParaRPr>
            </a:p>
          </p:txBody>
        </p:sp>
        <p:graphicFrame>
          <p:nvGraphicFramePr>
            <p:cNvPr id="68" name="Object 4"/>
            <p:cNvGraphicFramePr>
              <a:graphicFrameLocks noChangeAspect="1"/>
            </p:cNvGraphicFramePr>
            <p:nvPr>
              <p:extLst/>
            </p:nvPr>
          </p:nvGraphicFramePr>
          <p:xfrm>
            <a:off x="1786812" y="5228135"/>
            <a:ext cx="3616033" cy="392331"/>
          </p:xfrm>
          <a:graphic>
            <a:graphicData uri="http://schemas.openxmlformats.org/presentationml/2006/ole">
              <mc:AlternateContent xmlns:mc="http://schemas.openxmlformats.org/markup-compatibility/2006">
                <mc:Choice xmlns:v="urn:schemas-microsoft-com:vml" Requires="v">
                  <p:oleObj spid="_x0000_s28697" name="Equation" r:id="rId18" imgW="2489040" imgH="253800" progId="Equation.DSMT4">
                    <p:embed/>
                  </p:oleObj>
                </mc:Choice>
                <mc:Fallback>
                  <p:oleObj name="Equation" r:id="rId18" imgW="2489040" imgH="253800" progId="Equation.DSMT4">
                    <p:embed/>
                    <p:pic>
                      <p:nvPicPr>
                        <p:cNvPr id="68" name="Object 4"/>
                        <p:cNvPicPr>
                          <a:picLocks noChangeAspect="1" noChangeArrowheads="1"/>
                        </p:cNvPicPr>
                        <p:nvPr/>
                      </p:nvPicPr>
                      <p:blipFill>
                        <a:blip r:embed="rId19"/>
                        <a:srcRect/>
                        <a:stretch>
                          <a:fillRect/>
                        </a:stretch>
                      </p:blipFill>
                      <p:spPr bwMode="auto">
                        <a:xfrm>
                          <a:off x="1786812" y="5228135"/>
                          <a:ext cx="3616033" cy="392331"/>
                        </a:xfrm>
                        <a:prstGeom prst="rect">
                          <a:avLst/>
                        </a:prstGeom>
                        <a:noFill/>
                        <a:extLst/>
                      </p:spPr>
                    </p:pic>
                  </p:oleObj>
                </mc:Fallback>
              </mc:AlternateContent>
            </a:graphicData>
          </a:graphic>
        </p:graphicFrame>
      </p:grpSp>
      <p:sp>
        <p:nvSpPr>
          <p:cNvPr id="78" name="Rectangle 1"/>
          <p:cNvSpPr>
            <a:spLocks noChangeArrowheads="1"/>
          </p:cNvSpPr>
          <p:nvPr/>
        </p:nvSpPr>
        <p:spPr bwMode="auto">
          <a:xfrm>
            <a:off x="6675641" y="4258962"/>
            <a:ext cx="583814" cy="1153992"/>
          </a:xfrm>
          <a:prstGeom prst="rect">
            <a:avLst/>
          </a:prstGeom>
          <a:noFill/>
          <a:ln w="9525">
            <a:noFill/>
            <a:miter lim="800000"/>
            <a:headEnd/>
            <a:tailEnd/>
          </a:ln>
          <a:effectLst/>
        </p:spPr>
        <p:txBody>
          <a:bodyPr vert="horz" wrap="none" lIns="91440" tIns="533232" rIns="9144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smtClean="0">
                <a:ln>
                  <a:noFill/>
                </a:ln>
                <a:solidFill>
                  <a:srgbClr val="7030A0"/>
                </a:solidFill>
                <a:effectLst/>
                <a:uLnTx/>
                <a:uFillTx/>
                <a:latin typeface="Cambria" pitchFamily="18" charset="0"/>
                <a:ea typeface="Times New Roman" pitchFamily="18" charset="0"/>
                <a:cs typeface="Times New Roman" pitchFamily="18" charset="0"/>
              </a:rPr>
              <a:t>but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smtClean="0">
                <a:ln>
                  <a:noFill/>
                </a:ln>
                <a:solidFill>
                  <a:srgbClr val="7030A0"/>
                </a:solidFill>
                <a:effectLst/>
                <a:uLnTx/>
                <a:uFillTx/>
                <a:latin typeface="Cambria" pitchFamily="18" charset="0"/>
                <a:ea typeface="Times New Roman" pitchFamily="18" charset="0"/>
                <a:cs typeface="Times New Roman" pitchFamily="18" charset="0"/>
              </a:rPr>
              <a:t> </a:t>
            </a:r>
            <a:endParaRPr kumimoji="0" lang="en-US" sz="2000" b="1" i="0" u="none" strike="noStrike" kern="1200" cap="none" spc="0" normalizeH="0" baseline="0" noProof="0" dirty="0">
              <a:ln>
                <a:noFill/>
              </a:ln>
              <a:solidFill>
                <a:srgbClr val="7030A0"/>
              </a:solidFill>
              <a:effectLst/>
              <a:uLnTx/>
              <a:uFillTx/>
              <a:latin typeface="Cambria" pitchFamily="18" charset="0"/>
              <a:ea typeface="Times New Roman" pitchFamily="18" charset="0"/>
              <a:cs typeface="Times New Roman" pitchFamily="18" charset="0"/>
            </a:endParaRPr>
          </a:p>
        </p:txBody>
      </p:sp>
      <p:sp>
        <p:nvSpPr>
          <p:cNvPr id="37" name="TextBox 36"/>
          <p:cNvSpPr txBox="1"/>
          <p:nvPr/>
        </p:nvSpPr>
        <p:spPr>
          <a:xfrm>
            <a:off x="7956977" y="5345603"/>
            <a:ext cx="674032" cy="369332"/>
          </a:xfrm>
          <a:prstGeom prst="rect">
            <a:avLst/>
          </a:prstGeom>
          <a:noFill/>
        </p:spPr>
        <p:txBody>
          <a:bodyPr wrap="non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FF0000"/>
                </a:solidFill>
                <a:effectLst/>
                <a:uLnTx/>
                <a:uFillTx/>
                <a:latin typeface="Calibri" panose="020F0502020204030204"/>
                <a:ea typeface="+mn-ea"/>
                <a:cs typeface="+mn-cs"/>
              </a:rPr>
              <a:t>atom</a:t>
            </a:r>
            <a:endParaRPr kumimoji="0" lang="he-IL" sz="1800" b="0"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endParaRPr>
          </a:p>
        </p:txBody>
      </p:sp>
      <p:sp>
        <p:nvSpPr>
          <p:cNvPr id="80" name="Rectangle 79"/>
          <p:cNvSpPr/>
          <p:nvPr/>
        </p:nvSpPr>
        <p:spPr>
          <a:xfrm>
            <a:off x="7643742" y="5073387"/>
            <a:ext cx="1431238" cy="1798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srgbClr val="7030A0"/>
              </a:solidFill>
              <a:effectLst/>
              <a:uLnTx/>
              <a:uFillTx/>
              <a:latin typeface="Calibri" panose="020F0502020204030204"/>
              <a:ea typeface="+mn-ea"/>
              <a:cs typeface="Arial" panose="020B0604020202020204" pitchFamily="34" charset="0"/>
            </a:endParaRPr>
          </a:p>
        </p:txBody>
      </p:sp>
      <p:sp>
        <p:nvSpPr>
          <p:cNvPr id="79" name="Rectangle 1"/>
          <p:cNvSpPr>
            <a:spLocks noChangeArrowheads="1"/>
          </p:cNvSpPr>
          <p:nvPr/>
        </p:nvSpPr>
        <p:spPr bwMode="auto">
          <a:xfrm>
            <a:off x="5344138" y="4529170"/>
            <a:ext cx="2898101" cy="1153992"/>
          </a:xfrm>
          <a:prstGeom prst="rect">
            <a:avLst/>
          </a:prstGeom>
          <a:noFill/>
          <a:ln w="9525">
            <a:noFill/>
            <a:miter lim="800000"/>
            <a:headEnd/>
            <a:tailEnd/>
          </a:ln>
          <a:effectLst/>
        </p:spPr>
        <p:txBody>
          <a:bodyPr vert="horz" wrap="none" lIns="91440" tIns="533232"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smtClean="0">
                <a:ln>
                  <a:noFill/>
                </a:ln>
                <a:solidFill>
                  <a:srgbClr val="7030A0"/>
                </a:solidFill>
                <a:effectLst/>
                <a:uLnTx/>
                <a:uFillTx/>
                <a:latin typeface="Cambria" pitchFamily="18" charset="0"/>
                <a:ea typeface="Times New Roman" pitchFamily="18" charset="0"/>
                <a:cs typeface="Times New Roman" pitchFamily="18" charset="0"/>
              </a:rPr>
              <a:t>entanglement in atoms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smtClean="0">
                <a:ln>
                  <a:noFill/>
                </a:ln>
                <a:solidFill>
                  <a:srgbClr val="7030A0"/>
                </a:solidFill>
                <a:effectLst/>
                <a:uLnTx/>
                <a:uFillTx/>
                <a:latin typeface="Cambria" pitchFamily="18" charset="0"/>
                <a:ea typeface="Times New Roman" pitchFamily="18" charset="0"/>
                <a:cs typeface="Times New Roman" pitchFamily="18" charset="0"/>
              </a:rPr>
              <a:t>is not relevant</a:t>
            </a:r>
            <a:endParaRPr kumimoji="0" lang="en-US" sz="4000" b="1" i="0" u="none" strike="noStrike" kern="1200" cap="none" spc="0" normalizeH="0" baseline="0" noProof="0" dirty="0">
              <a:ln>
                <a:noFill/>
              </a:ln>
              <a:solidFill>
                <a:srgbClr val="7030A0"/>
              </a:solidFill>
              <a:effectLst/>
              <a:uLnTx/>
              <a:uFillTx/>
              <a:latin typeface="Cambria" pitchFamily="18" charset="0"/>
              <a:ea typeface="Times New Roman" pitchFamily="18" charset="0"/>
              <a:cs typeface="Times New Roman" pitchFamily="18" charset="0"/>
            </a:endParaRPr>
          </a:p>
        </p:txBody>
      </p:sp>
      <p:sp>
        <p:nvSpPr>
          <p:cNvPr id="81" name="Rectangle 80"/>
          <p:cNvSpPr/>
          <p:nvPr/>
        </p:nvSpPr>
        <p:spPr>
          <a:xfrm>
            <a:off x="55600" y="3133418"/>
            <a:ext cx="3838293" cy="748187"/>
          </a:xfrm>
          <a:prstGeom prst="rect">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71" name="Rectangle 70"/>
          <p:cNvSpPr/>
          <p:nvPr/>
        </p:nvSpPr>
        <p:spPr>
          <a:xfrm>
            <a:off x="171624" y="1556792"/>
            <a:ext cx="7856760" cy="461665"/>
          </a:xfrm>
          <a:prstGeom prst="rect">
            <a:avLst/>
          </a:prstGeom>
        </p:spPr>
        <p:txBody>
          <a:bodyPr wrap="square">
            <a:spAutoFit/>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7030A0"/>
                </a:solidFill>
                <a:effectLst/>
                <a:uLnTx/>
                <a:uFillTx/>
                <a:latin typeface="Cambria" pitchFamily="18" charset="0"/>
                <a:ea typeface="Times New Roman" pitchFamily="18" charset="0"/>
                <a:cs typeface="Times New Roman" pitchFamily="18" charset="0"/>
              </a:rPr>
              <a:t>Born Rule                   </a:t>
            </a:r>
            <a:r>
              <a:rPr kumimoji="0" lang="en-US" sz="2000" b="1" i="0" u="none" strike="noStrike" kern="1200" cap="none" spc="0" normalizeH="0" baseline="0" noProof="0" dirty="0" smtClean="0">
                <a:ln>
                  <a:noFill/>
                </a:ln>
                <a:solidFill>
                  <a:srgbClr val="7030A0"/>
                </a:solidFill>
                <a:effectLst/>
                <a:uLnTx/>
                <a:uFillTx/>
                <a:latin typeface="Cambria" pitchFamily="18" charset="0"/>
                <a:ea typeface="Times New Roman" pitchFamily="18" charset="0"/>
                <a:cs typeface="Times New Roman" pitchFamily="18" charset="0"/>
              </a:rPr>
              <a:t>(peaceful      coexistence with relativity)</a:t>
            </a:r>
            <a:endParaRPr kumimoji="0" lang="en-US" sz="2000" b="0" i="0" u="none" strike="noStrike" kern="1200" cap="none" spc="0" normalizeH="0" baseline="0" noProof="0" dirty="0">
              <a:ln>
                <a:noFill/>
              </a:ln>
              <a:solidFill>
                <a:srgbClr val="7030A0"/>
              </a:solidFill>
              <a:effectLst/>
              <a:uLnTx/>
              <a:uFillTx/>
              <a:latin typeface="Calibri"/>
              <a:ea typeface="+mn-ea"/>
              <a:cs typeface="+mn-cs"/>
            </a:endParaRPr>
          </a:p>
        </p:txBody>
      </p:sp>
    </p:spTree>
    <p:extLst>
      <p:ext uri="{BB962C8B-B14F-4D97-AF65-F5344CB8AC3E}">
        <p14:creationId xmlns:p14="http://schemas.microsoft.com/office/powerpoint/2010/main" val="4290530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64" grpId="0"/>
      <p:bldP spid="2" grpId="0" animBg="1"/>
      <p:bldP spid="63" grpId="0"/>
      <p:bldP spid="78" grpId="0"/>
      <p:bldP spid="37" grpId="0"/>
      <p:bldP spid="79" grpId="0"/>
      <p:bldP spid="81"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c 3"/>
          <p:cNvSpPr/>
          <p:nvPr/>
        </p:nvSpPr>
        <p:spPr>
          <a:xfrm>
            <a:off x="4065270" y="5543550"/>
            <a:ext cx="327660" cy="1879600"/>
          </a:xfrm>
          <a:prstGeom prst="arc">
            <a:avLst>
              <a:gd name="adj1" fmla="val 16585662"/>
              <a:gd name="adj2" fmla="val 4173241"/>
            </a:avLst>
          </a:prstGeom>
          <a:ln w="638175">
            <a:solidFill>
              <a:srgbClr val="7030A0"/>
            </a:solidFill>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5" name="Arc 4"/>
          <p:cNvSpPr/>
          <p:nvPr/>
        </p:nvSpPr>
        <p:spPr>
          <a:xfrm rot="20526049">
            <a:off x="3740644" y="4100557"/>
            <a:ext cx="327660" cy="2366666"/>
          </a:xfrm>
          <a:prstGeom prst="arc">
            <a:avLst>
              <a:gd name="adj1" fmla="val 17239853"/>
              <a:gd name="adj2" fmla="val 4521088"/>
            </a:avLst>
          </a:prstGeom>
          <a:ln w="384175">
            <a:solidFill>
              <a:srgbClr val="7030A0"/>
            </a:solidFill>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6" name="Arc 5"/>
          <p:cNvSpPr/>
          <p:nvPr/>
        </p:nvSpPr>
        <p:spPr>
          <a:xfrm flipH="1">
            <a:off x="4444124" y="4024847"/>
            <a:ext cx="1307952" cy="2366666"/>
          </a:xfrm>
          <a:prstGeom prst="arc">
            <a:avLst>
              <a:gd name="adj1" fmla="val 17239853"/>
              <a:gd name="adj2" fmla="val 2365374"/>
            </a:avLst>
          </a:prstGeom>
          <a:ln w="279400">
            <a:solidFill>
              <a:schemeClr val="accent1">
                <a:lumMod val="20000"/>
                <a:lumOff val="80000"/>
              </a:schemeClr>
            </a:solidFill>
            <a:prstDash val="solid"/>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7" name="Arc 6"/>
          <p:cNvSpPr/>
          <p:nvPr/>
        </p:nvSpPr>
        <p:spPr>
          <a:xfrm rot="3408538" flipH="1">
            <a:off x="4815840" y="3348636"/>
            <a:ext cx="1307952" cy="2366666"/>
          </a:xfrm>
          <a:prstGeom prst="arc">
            <a:avLst>
              <a:gd name="adj1" fmla="val 19368032"/>
              <a:gd name="adj2" fmla="val 2365374"/>
            </a:avLst>
          </a:prstGeom>
          <a:ln w="184150">
            <a:solidFill>
              <a:schemeClr val="accent1">
                <a:lumMod val="20000"/>
                <a:lumOff val="80000"/>
              </a:schemeClr>
            </a:solidFill>
            <a:prstDash val="solid"/>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8" name="Arc 7"/>
          <p:cNvSpPr/>
          <p:nvPr/>
        </p:nvSpPr>
        <p:spPr>
          <a:xfrm rot="2038589">
            <a:off x="3605706" y="1469106"/>
            <a:ext cx="1579470" cy="3549855"/>
          </a:xfrm>
          <a:prstGeom prst="arc">
            <a:avLst>
              <a:gd name="adj1" fmla="val 17527693"/>
              <a:gd name="adj2" fmla="val 2365373"/>
            </a:avLst>
          </a:prstGeom>
          <a:ln w="98425">
            <a:solidFill>
              <a:schemeClr val="accent1">
                <a:lumMod val="20000"/>
                <a:lumOff val="80000"/>
              </a:schemeClr>
            </a:solidFill>
            <a:prstDash val="solid"/>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9" name="Arc 8"/>
          <p:cNvSpPr/>
          <p:nvPr/>
        </p:nvSpPr>
        <p:spPr>
          <a:xfrm rot="3408538">
            <a:off x="4896927" y="1786708"/>
            <a:ext cx="1405197" cy="2366666"/>
          </a:xfrm>
          <a:prstGeom prst="arc">
            <a:avLst>
              <a:gd name="adj1" fmla="val 19368032"/>
              <a:gd name="adj2" fmla="val 2365374"/>
            </a:avLst>
          </a:prstGeom>
          <a:ln w="184150">
            <a:solidFill>
              <a:schemeClr val="accent1">
                <a:lumMod val="20000"/>
                <a:lumOff val="80000"/>
              </a:schemeClr>
            </a:solidFill>
            <a:prstDash val="solid"/>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0" name="Arc 9"/>
          <p:cNvSpPr/>
          <p:nvPr/>
        </p:nvSpPr>
        <p:spPr>
          <a:xfrm rot="2993596" flipH="1">
            <a:off x="6539854" y="1752505"/>
            <a:ext cx="911520" cy="3264719"/>
          </a:xfrm>
          <a:prstGeom prst="arc">
            <a:avLst>
              <a:gd name="adj1" fmla="val 16914703"/>
              <a:gd name="adj2" fmla="val 2632006"/>
            </a:avLst>
          </a:prstGeom>
          <a:ln w="41275">
            <a:solidFill>
              <a:schemeClr val="accent1">
                <a:lumMod val="20000"/>
                <a:lumOff val="80000"/>
              </a:schemeClr>
            </a:solidFill>
            <a:prstDash val="solid"/>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1" name="Arc 10"/>
          <p:cNvSpPr/>
          <p:nvPr/>
        </p:nvSpPr>
        <p:spPr>
          <a:xfrm rot="1098883">
            <a:off x="5491175" y="-364902"/>
            <a:ext cx="394416" cy="3264719"/>
          </a:xfrm>
          <a:prstGeom prst="arc">
            <a:avLst>
              <a:gd name="adj1" fmla="val 16418814"/>
              <a:gd name="adj2" fmla="val 2365374"/>
            </a:avLst>
          </a:prstGeom>
          <a:ln w="66675">
            <a:solidFill>
              <a:schemeClr val="accent1">
                <a:lumMod val="20000"/>
                <a:lumOff val="80000"/>
              </a:schemeClr>
            </a:solidFill>
            <a:prstDash val="solid"/>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2" name="Arc 11"/>
          <p:cNvSpPr/>
          <p:nvPr/>
        </p:nvSpPr>
        <p:spPr>
          <a:xfrm rot="2038589">
            <a:off x="5246416" y="951956"/>
            <a:ext cx="1393095" cy="3264719"/>
          </a:xfrm>
          <a:prstGeom prst="arc">
            <a:avLst>
              <a:gd name="adj1" fmla="val 17239853"/>
              <a:gd name="adj2" fmla="val 2365374"/>
            </a:avLst>
          </a:prstGeom>
          <a:ln w="152400">
            <a:solidFill>
              <a:schemeClr val="accent1">
                <a:lumMod val="20000"/>
                <a:lumOff val="80000"/>
              </a:schemeClr>
            </a:solidFill>
            <a:prstDash val="solid"/>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3" name="Arc 12"/>
          <p:cNvSpPr/>
          <p:nvPr/>
        </p:nvSpPr>
        <p:spPr>
          <a:xfrm rot="829640" flipH="1">
            <a:off x="5612905" y="675504"/>
            <a:ext cx="564523" cy="3264719"/>
          </a:xfrm>
          <a:prstGeom prst="arc">
            <a:avLst>
              <a:gd name="adj1" fmla="val 17239853"/>
              <a:gd name="adj2" fmla="val 2365374"/>
            </a:avLst>
          </a:prstGeom>
          <a:ln w="104775">
            <a:solidFill>
              <a:schemeClr val="accent1">
                <a:lumMod val="20000"/>
                <a:lumOff val="80000"/>
              </a:schemeClr>
            </a:solidFill>
            <a:prstDash val="solid"/>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4" name="Arc 13"/>
          <p:cNvSpPr/>
          <p:nvPr/>
        </p:nvSpPr>
        <p:spPr>
          <a:xfrm rot="1521365" flipH="1">
            <a:off x="6064709" y="-514740"/>
            <a:ext cx="802908" cy="3270823"/>
          </a:xfrm>
          <a:prstGeom prst="arc">
            <a:avLst>
              <a:gd name="adj1" fmla="val 16525623"/>
              <a:gd name="adj2" fmla="val 3660118"/>
            </a:avLst>
          </a:prstGeom>
          <a:ln w="41275">
            <a:solidFill>
              <a:schemeClr val="accent1">
                <a:lumMod val="20000"/>
                <a:lumOff val="80000"/>
              </a:schemeClr>
            </a:solidFill>
            <a:prstDash val="solid"/>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5" name="Arc 14"/>
          <p:cNvSpPr/>
          <p:nvPr/>
        </p:nvSpPr>
        <p:spPr>
          <a:xfrm rot="909536" flipH="1">
            <a:off x="7098909" y="-233176"/>
            <a:ext cx="1302039" cy="3264719"/>
          </a:xfrm>
          <a:prstGeom prst="arc">
            <a:avLst>
              <a:gd name="adj1" fmla="val 17715156"/>
              <a:gd name="adj2" fmla="val 2365374"/>
            </a:avLst>
          </a:prstGeom>
          <a:ln w="152400">
            <a:solidFill>
              <a:schemeClr val="accent1">
                <a:lumMod val="20000"/>
                <a:lumOff val="80000"/>
              </a:schemeClr>
            </a:solidFill>
            <a:prstDash val="solid"/>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6" name="Arc 15"/>
          <p:cNvSpPr/>
          <p:nvPr/>
        </p:nvSpPr>
        <p:spPr>
          <a:xfrm rot="3354963" flipH="1">
            <a:off x="7569465" y="-891013"/>
            <a:ext cx="2773108" cy="3264719"/>
          </a:xfrm>
          <a:prstGeom prst="arc">
            <a:avLst>
              <a:gd name="adj1" fmla="val 21042249"/>
              <a:gd name="adj2" fmla="val 2365374"/>
            </a:avLst>
          </a:prstGeom>
          <a:ln w="76200">
            <a:solidFill>
              <a:schemeClr val="accent1">
                <a:lumMod val="20000"/>
                <a:lumOff val="80000"/>
              </a:schemeClr>
            </a:solidFill>
            <a:prstDash val="solid"/>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7" name="Arc 16"/>
          <p:cNvSpPr/>
          <p:nvPr/>
        </p:nvSpPr>
        <p:spPr>
          <a:xfrm rot="1798517">
            <a:off x="6924182" y="-1883350"/>
            <a:ext cx="813888" cy="3264719"/>
          </a:xfrm>
          <a:prstGeom prst="arc">
            <a:avLst>
              <a:gd name="adj1" fmla="val 20050967"/>
              <a:gd name="adj2" fmla="val 2365374"/>
            </a:avLst>
          </a:prstGeom>
          <a:ln w="76200">
            <a:solidFill>
              <a:schemeClr val="accent1">
                <a:lumMod val="20000"/>
                <a:lumOff val="80000"/>
              </a:schemeClr>
            </a:solidFill>
            <a:prstDash val="solid"/>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8" name="Arc 17"/>
          <p:cNvSpPr/>
          <p:nvPr/>
        </p:nvSpPr>
        <p:spPr>
          <a:xfrm rot="2872011">
            <a:off x="6486966" y="-1138833"/>
            <a:ext cx="2471377" cy="4078218"/>
          </a:xfrm>
          <a:prstGeom prst="arc">
            <a:avLst>
              <a:gd name="adj1" fmla="val 16525623"/>
              <a:gd name="adj2" fmla="val 2656974"/>
            </a:avLst>
          </a:prstGeom>
          <a:ln w="15875">
            <a:solidFill>
              <a:schemeClr val="accent1">
                <a:lumMod val="20000"/>
                <a:lumOff val="80000"/>
              </a:schemeClr>
            </a:solidFill>
            <a:prstDash val="solid"/>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9" name="Arc 18"/>
          <p:cNvSpPr/>
          <p:nvPr/>
        </p:nvSpPr>
        <p:spPr>
          <a:xfrm rot="4169915" flipH="1">
            <a:off x="7619993" y="949475"/>
            <a:ext cx="1712831" cy="4078218"/>
          </a:xfrm>
          <a:prstGeom prst="arc">
            <a:avLst>
              <a:gd name="adj1" fmla="val 18027912"/>
              <a:gd name="adj2" fmla="val 1546632"/>
            </a:avLst>
          </a:prstGeom>
          <a:ln w="31750">
            <a:solidFill>
              <a:schemeClr val="accent1">
                <a:lumMod val="20000"/>
                <a:lumOff val="80000"/>
              </a:schemeClr>
            </a:solidFill>
            <a:prstDash val="solid"/>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20" name="Arc 19"/>
          <p:cNvSpPr/>
          <p:nvPr/>
        </p:nvSpPr>
        <p:spPr>
          <a:xfrm flipH="1">
            <a:off x="3966756" y="2860850"/>
            <a:ext cx="1307952" cy="2811351"/>
          </a:xfrm>
          <a:prstGeom prst="arc">
            <a:avLst>
              <a:gd name="adj1" fmla="val 18637563"/>
              <a:gd name="adj2" fmla="val 2365374"/>
            </a:avLst>
          </a:prstGeom>
          <a:ln w="152400">
            <a:solidFill>
              <a:srgbClr val="7030A0"/>
            </a:solidFill>
            <a:prstDash val="solid"/>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21" name="Arc 20"/>
          <p:cNvSpPr/>
          <p:nvPr/>
        </p:nvSpPr>
        <p:spPr>
          <a:xfrm rot="19451623">
            <a:off x="1872964" y="3371665"/>
            <a:ext cx="1796242" cy="2811351"/>
          </a:xfrm>
          <a:prstGeom prst="arc">
            <a:avLst>
              <a:gd name="adj1" fmla="val 17239853"/>
              <a:gd name="adj2" fmla="val 2365374"/>
            </a:avLst>
          </a:prstGeom>
          <a:ln w="152400">
            <a:solidFill>
              <a:schemeClr val="accent1">
                <a:lumMod val="20000"/>
                <a:lumOff val="80000"/>
              </a:schemeClr>
            </a:solidFill>
            <a:prstDash val="solid"/>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22" name="Arc 21"/>
          <p:cNvSpPr/>
          <p:nvPr/>
        </p:nvSpPr>
        <p:spPr>
          <a:xfrm rot="20468908">
            <a:off x="2966937" y="573001"/>
            <a:ext cx="394416" cy="4882274"/>
          </a:xfrm>
          <a:prstGeom prst="arc">
            <a:avLst>
              <a:gd name="adj1" fmla="val 16418814"/>
              <a:gd name="adj2" fmla="val 5182477"/>
            </a:avLst>
          </a:prstGeom>
          <a:ln w="73025">
            <a:solidFill>
              <a:schemeClr val="accent1">
                <a:lumMod val="20000"/>
                <a:lumOff val="80000"/>
              </a:schemeClr>
            </a:solidFill>
            <a:prstDash val="solid"/>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23" name="Arc 22"/>
          <p:cNvSpPr/>
          <p:nvPr/>
        </p:nvSpPr>
        <p:spPr>
          <a:xfrm rot="598524">
            <a:off x="2602789" y="1101487"/>
            <a:ext cx="1579470" cy="3549855"/>
          </a:xfrm>
          <a:prstGeom prst="arc">
            <a:avLst>
              <a:gd name="adj1" fmla="val 17527693"/>
              <a:gd name="adj2" fmla="val 2365373"/>
            </a:avLst>
          </a:prstGeom>
          <a:ln w="104775">
            <a:solidFill>
              <a:srgbClr val="7030A0"/>
            </a:solidFill>
            <a:prstDash val="solid"/>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24" name="Arc 23"/>
          <p:cNvSpPr/>
          <p:nvPr/>
        </p:nvSpPr>
        <p:spPr>
          <a:xfrm rot="1247967" flipH="1">
            <a:off x="4130802" y="1612969"/>
            <a:ext cx="1712831" cy="4078218"/>
          </a:xfrm>
          <a:prstGeom prst="arc">
            <a:avLst>
              <a:gd name="adj1" fmla="val 17562022"/>
              <a:gd name="adj2" fmla="val 1546632"/>
            </a:avLst>
          </a:prstGeom>
          <a:ln w="53975">
            <a:solidFill>
              <a:schemeClr val="accent1">
                <a:lumMod val="20000"/>
                <a:lumOff val="80000"/>
              </a:schemeClr>
            </a:solidFill>
            <a:prstDash val="solid"/>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25" name="Arc 24"/>
          <p:cNvSpPr/>
          <p:nvPr/>
        </p:nvSpPr>
        <p:spPr>
          <a:xfrm flipV="1">
            <a:off x="4047612" y="-273468"/>
            <a:ext cx="1247713" cy="2470045"/>
          </a:xfrm>
          <a:prstGeom prst="arc">
            <a:avLst>
              <a:gd name="adj1" fmla="val 16942718"/>
              <a:gd name="adj2" fmla="val 4279005"/>
            </a:avLst>
          </a:prstGeom>
          <a:ln w="53975">
            <a:solidFill>
              <a:schemeClr val="accent1">
                <a:lumMod val="20000"/>
                <a:lumOff val="80000"/>
              </a:schemeClr>
            </a:solidFill>
            <a:prstDash val="solid"/>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26" name="Arc 25"/>
          <p:cNvSpPr/>
          <p:nvPr/>
        </p:nvSpPr>
        <p:spPr>
          <a:xfrm rot="20159240">
            <a:off x="3037775" y="-2457905"/>
            <a:ext cx="394416" cy="4882274"/>
          </a:xfrm>
          <a:prstGeom prst="arc">
            <a:avLst>
              <a:gd name="adj1" fmla="val 16418814"/>
              <a:gd name="adj2" fmla="val 5182477"/>
            </a:avLst>
          </a:prstGeom>
          <a:ln w="66675">
            <a:solidFill>
              <a:schemeClr val="accent1">
                <a:lumMod val="20000"/>
                <a:lumOff val="80000"/>
              </a:schemeClr>
            </a:solidFill>
            <a:prstDash val="solid"/>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27" name="Arc 26"/>
          <p:cNvSpPr/>
          <p:nvPr/>
        </p:nvSpPr>
        <p:spPr>
          <a:xfrm rot="21107396" flipH="1">
            <a:off x="4094872" y="-445566"/>
            <a:ext cx="802908" cy="3270823"/>
          </a:xfrm>
          <a:prstGeom prst="arc">
            <a:avLst>
              <a:gd name="adj1" fmla="val 16525623"/>
              <a:gd name="adj2" fmla="val 2928817"/>
            </a:avLst>
          </a:prstGeom>
          <a:ln w="41275">
            <a:solidFill>
              <a:srgbClr val="7030A0"/>
            </a:solidFill>
            <a:prstDash val="solid"/>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28" name="Arc 27"/>
          <p:cNvSpPr/>
          <p:nvPr/>
        </p:nvSpPr>
        <p:spPr>
          <a:xfrm rot="8759172">
            <a:off x="1093579" y="849346"/>
            <a:ext cx="1796242" cy="2811351"/>
          </a:xfrm>
          <a:prstGeom prst="arc">
            <a:avLst>
              <a:gd name="adj1" fmla="val 17239853"/>
              <a:gd name="adj2" fmla="val 2365374"/>
            </a:avLst>
          </a:prstGeom>
          <a:ln w="152400">
            <a:solidFill>
              <a:schemeClr val="accent1">
                <a:lumMod val="20000"/>
                <a:lumOff val="80000"/>
              </a:schemeClr>
            </a:solidFill>
            <a:prstDash val="solid"/>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29" name="Arc 28"/>
          <p:cNvSpPr/>
          <p:nvPr/>
        </p:nvSpPr>
        <p:spPr>
          <a:xfrm rot="20244198">
            <a:off x="-105271" y="-2001550"/>
            <a:ext cx="394416" cy="4882274"/>
          </a:xfrm>
          <a:prstGeom prst="arc">
            <a:avLst>
              <a:gd name="adj1" fmla="val 16418814"/>
              <a:gd name="adj2" fmla="val 5182477"/>
            </a:avLst>
          </a:prstGeom>
          <a:ln w="101600">
            <a:solidFill>
              <a:schemeClr val="accent1">
                <a:lumMod val="20000"/>
                <a:lumOff val="80000"/>
              </a:schemeClr>
            </a:solidFill>
            <a:prstDash val="solid"/>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30" name="Arc 29"/>
          <p:cNvSpPr/>
          <p:nvPr/>
        </p:nvSpPr>
        <p:spPr>
          <a:xfrm rot="19706861">
            <a:off x="136248" y="-646275"/>
            <a:ext cx="2471377" cy="4078218"/>
          </a:xfrm>
          <a:prstGeom prst="arc">
            <a:avLst>
              <a:gd name="adj1" fmla="val 18185025"/>
              <a:gd name="adj2" fmla="val 1546632"/>
            </a:avLst>
          </a:prstGeom>
          <a:ln w="31750">
            <a:solidFill>
              <a:schemeClr val="accent1">
                <a:lumMod val="20000"/>
                <a:lumOff val="80000"/>
              </a:schemeClr>
            </a:solidFill>
            <a:prstDash val="solid"/>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31" name="Arc 30"/>
          <p:cNvSpPr/>
          <p:nvPr/>
        </p:nvSpPr>
        <p:spPr>
          <a:xfrm rot="20564929" flipH="1">
            <a:off x="2428332" y="-1726827"/>
            <a:ext cx="2314193" cy="4078218"/>
          </a:xfrm>
          <a:prstGeom prst="arc">
            <a:avLst>
              <a:gd name="adj1" fmla="val 18185025"/>
              <a:gd name="adj2" fmla="val 1546632"/>
            </a:avLst>
          </a:prstGeom>
          <a:ln w="31750">
            <a:solidFill>
              <a:schemeClr val="accent1">
                <a:lumMod val="20000"/>
                <a:lumOff val="80000"/>
              </a:schemeClr>
            </a:solidFill>
            <a:prstDash val="solid"/>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32" name="Arc 31"/>
          <p:cNvSpPr/>
          <p:nvPr/>
        </p:nvSpPr>
        <p:spPr>
          <a:xfrm rot="19929799">
            <a:off x="1451372" y="-2930827"/>
            <a:ext cx="394416" cy="4882274"/>
          </a:xfrm>
          <a:prstGeom prst="arc">
            <a:avLst>
              <a:gd name="adj1" fmla="val 16418814"/>
              <a:gd name="adj2" fmla="val 5182477"/>
            </a:avLst>
          </a:prstGeom>
          <a:ln w="31750">
            <a:solidFill>
              <a:schemeClr val="accent1">
                <a:lumMod val="20000"/>
                <a:lumOff val="80000"/>
              </a:schemeClr>
            </a:solidFill>
            <a:prstDash val="solid"/>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33" name="Arc 32"/>
          <p:cNvSpPr/>
          <p:nvPr/>
        </p:nvSpPr>
        <p:spPr>
          <a:xfrm rot="10800000" flipV="1">
            <a:off x="854746" y="-1160926"/>
            <a:ext cx="713696" cy="3602299"/>
          </a:xfrm>
          <a:prstGeom prst="arc">
            <a:avLst>
              <a:gd name="adj1" fmla="val 17745471"/>
              <a:gd name="adj2" fmla="val 5033779"/>
            </a:avLst>
          </a:prstGeom>
          <a:ln w="53975">
            <a:solidFill>
              <a:schemeClr val="accent1">
                <a:lumMod val="20000"/>
                <a:lumOff val="80000"/>
              </a:schemeClr>
            </a:solidFill>
            <a:prstDash val="solid"/>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40" name="Rectangle 39"/>
          <p:cNvSpPr/>
          <p:nvPr/>
        </p:nvSpPr>
        <p:spPr>
          <a:xfrm>
            <a:off x="38605" y="3137838"/>
            <a:ext cx="4018304" cy="707886"/>
          </a:xfrm>
          <a:prstGeom prst="rect">
            <a:avLst/>
          </a:prstGeom>
        </p:spPr>
        <p:txBody>
          <a:bodyPr wrap="square">
            <a:spAutoFit/>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7030A0"/>
                </a:solidFill>
                <a:effectLst/>
                <a:uLnTx/>
                <a:uFillTx/>
                <a:latin typeface="Calibri" panose="020F0502020204030204"/>
                <a:ea typeface="+mn-ea"/>
                <a:cs typeface="+mn-cs"/>
              </a:rPr>
              <a:t>Quantum states of all macroscopic objects are  Localized Wave Packets</a:t>
            </a:r>
            <a:endParaRPr kumimoji="0" lang="en-US" sz="2000" b="1"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p:graphicFrame>
        <p:nvGraphicFramePr>
          <p:cNvPr id="41" name="Object 4"/>
          <p:cNvGraphicFramePr>
            <a:graphicFrameLocks noChangeAspect="1"/>
          </p:cNvGraphicFramePr>
          <p:nvPr>
            <p:extLst/>
          </p:nvPr>
        </p:nvGraphicFramePr>
        <p:xfrm>
          <a:off x="144331" y="4038087"/>
          <a:ext cx="9010650" cy="454025"/>
        </p:xfrm>
        <a:graphic>
          <a:graphicData uri="http://schemas.openxmlformats.org/presentationml/2006/ole">
            <mc:AlternateContent xmlns:mc="http://schemas.openxmlformats.org/markup-compatibility/2006">
              <mc:Choice xmlns:v="urn:schemas-microsoft-com:vml" Requires="v">
                <p:oleObj spid="_x0000_s29714" name="Equation" r:id="rId3" imgW="5359320" imgH="253800" progId="Equation.DSMT4">
                  <p:embed/>
                </p:oleObj>
              </mc:Choice>
              <mc:Fallback>
                <p:oleObj name="Equation" r:id="rId3" imgW="5359320" imgH="253800" progId="Equation.DSMT4">
                  <p:embed/>
                  <p:pic>
                    <p:nvPicPr>
                      <p:cNvPr id="41" name="Object 4"/>
                      <p:cNvPicPr>
                        <a:picLocks noChangeAspect="1" noChangeArrowheads="1"/>
                      </p:cNvPicPr>
                      <p:nvPr/>
                    </p:nvPicPr>
                    <p:blipFill>
                      <a:blip r:embed="rId4"/>
                      <a:srcRect/>
                      <a:stretch>
                        <a:fillRect/>
                      </a:stretch>
                    </p:blipFill>
                    <p:spPr bwMode="auto">
                      <a:xfrm>
                        <a:off x="144331" y="4038087"/>
                        <a:ext cx="9010650" cy="454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9" name="Rectangle 48"/>
          <p:cNvSpPr/>
          <p:nvPr/>
        </p:nvSpPr>
        <p:spPr>
          <a:xfrm>
            <a:off x="105090" y="844322"/>
            <a:ext cx="3276827" cy="461665"/>
          </a:xfrm>
          <a:prstGeom prst="rect">
            <a:avLst/>
          </a:prstGeom>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4472C4">
                    <a:lumMod val="75000"/>
                  </a:srgbClr>
                </a:solidFill>
                <a:effectLst/>
                <a:uLnTx/>
                <a:uFillTx/>
                <a:latin typeface="Cambria" pitchFamily="18" charset="0"/>
                <a:ea typeface="Times New Roman" pitchFamily="18" charset="0"/>
                <a:cs typeface="Times New Roman" pitchFamily="18" charset="0"/>
              </a:rPr>
              <a:t>Schrodinger equation</a:t>
            </a:r>
            <a:endParaRPr kumimoji="0" lang="en-US" sz="2400" b="0" i="0" u="none" strike="noStrike" kern="1200" cap="none" spc="0" normalizeH="0" baseline="0" noProof="0" dirty="0">
              <a:ln>
                <a:noFill/>
              </a:ln>
              <a:solidFill>
                <a:srgbClr val="4472C4">
                  <a:lumMod val="75000"/>
                </a:srgbClr>
              </a:solidFill>
              <a:effectLst/>
              <a:uLnTx/>
              <a:uFillTx/>
              <a:latin typeface="Calibri"/>
              <a:ea typeface="+mn-ea"/>
              <a:cs typeface="+mn-cs"/>
            </a:endParaRPr>
          </a:p>
        </p:txBody>
      </p:sp>
      <p:sp>
        <p:nvSpPr>
          <p:cNvPr id="50" name="Rectangle 49"/>
          <p:cNvSpPr/>
          <p:nvPr/>
        </p:nvSpPr>
        <p:spPr>
          <a:xfrm>
            <a:off x="-863568" y="1174907"/>
            <a:ext cx="5014182" cy="461665"/>
          </a:xfrm>
          <a:prstGeom prst="rect">
            <a:avLst/>
          </a:prstGeom>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7030A0"/>
                </a:solidFill>
                <a:effectLst/>
                <a:uLnTx/>
                <a:uFillTx/>
                <a:latin typeface="Cambria" pitchFamily="18" charset="0"/>
                <a:ea typeface="Times New Roman" pitchFamily="18" charset="0"/>
                <a:cs typeface="Times New Roman" pitchFamily="18" charset="0"/>
              </a:rPr>
              <a:t>Collapses at measurements</a:t>
            </a:r>
            <a:endParaRPr kumimoji="0" lang="en-US" sz="2400" b="0" i="0" u="none" strike="noStrike" kern="1200" cap="none" spc="0" normalizeH="0" baseline="0" noProof="0" dirty="0">
              <a:ln>
                <a:noFill/>
              </a:ln>
              <a:solidFill>
                <a:srgbClr val="7030A0"/>
              </a:solidFill>
              <a:effectLst/>
              <a:uLnTx/>
              <a:uFillTx/>
              <a:latin typeface="Calibri"/>
              <a:ea typeface="+mn-ea"/>
              <a:cs typeface="+mn-cs"/>
            </a:endParaRPr>
          </a:p>
        </p:txBody>
      </p:sp>
      <p:sp>
        <p:nvSpPr>
          <p:cNvPr id="51" name="Rectangle 50"/>
          <p:cNvSpPr/>
          <p:nvPr/>
        </p:nvSpPr>
        <p:spPr>
          <a:xfrm>
            <a:off x="-513296" y="287369"/>
            <a:ext cx="5591175" cy="523220"/>
          </a:xfrm>
          <a:prstGeom prst="rect">
            <a:avLst/>
          </a:prstGeom>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black"/>
                </a:solidFill>
                <a:effectLst/>
                <a:uLnTx/>
                <a:uFillTx/>
                <a:latin typeface="Calibri" panose="020F0502020204030204"/>
                <a:ea typeface="+mn-ea"/>
                <a:cs typeface="+mn-cs"/>
              </a:rPr>
              <a:t>Textbook Quantum Mechanics:</a:t>
            </a:r>
            <a:endParaRPr kumimoji="0" lang="he-IL" sz="2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52" name="Rectangle 1"/>
          <p:cNvSpPr>
            <a:spLocks noChangeArrowheads="1"/>
          </p:cNvSpPr>
          <p:nvPr/>
        </p:nvSpPr>
        <p:spPr bwMode="auto">
          <a:xfrm>
            <a:off x="5432635" y="-482063"/>
            <a:ext cx="1903085" cy="1369436"/>
          </a:xfrm>
          <a:prstGeom prst="rect">
            <a:avLst/>
          </a:prstGeom>
          <a:noFill/>
          <a:ln w="9525">
            <a:noFill/>
            <a:miter lim="800000"/>
            <a:headEnd/>
            <a:tailEnd/>
          </a:ln>
          <a:effectLst/>
        </p:spPr>
        <p:txBody>
          <a:bodyPr vert="horz" wrap="none" lIns="91440" tIns="533232" rIns="9144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smtClean="0">
                <a:ln>
                  <a:noFill/>
                </a:ln>
                <a:solidFill>
                  <a:prstClr val="black"/>
                </a:solidFill>
                <a:effectLst/>
                <a:uLnTx/>
                <a:uFillTx/>
                <a:latin typeface="Cambria" pitchFamily="18" charset="0"/>
                <a:ea typeface="Times New Roman" pitchFamily="18" charset="0"/>
                <a:cs typeface="Times New Roman" pitchFamily="18" charset="0"/>
              </a:rPr>
              <a:t>All  is</a:t>
            </a:r>
            <a:endParaRPr kumimoji="0" lang="en-US" sz="5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53" name="Object 52"/>
          <p:cNvGraphicFramePr>
            <a:graphicFrameLocks noChangeAspect="1"/>
          </p:cNvGraphicFramePr>
          <p:nvPr>
            <p:extLst/>
          </p:nvPr>
        </p:nvGraphicFramePr>
        <p:xfrm>
          <a:off x="7306737" y="-10306"/>
          <a:ext cx="1228250" cy="1140285"/>
        </p:xfrm>
        <a:graphic>
          <a:graphicData uri="http://schemas.openxmlformats.org/presentationml/2006/ole">
            <mc:AlternateContent xmlns:mc="http://schemas.openxmlformats.org/markup-compatibility/2006">
              <mc:Choice xmlns:v="urn:schemas-microsoft-com:vml" Requires="v">
                <p:oleObj spid="_x0000_s29715" name="Equation" r:id="rId5" imgW="177480" imgH="164880" progId="Equation.DSMT4">
                  <p:embed/>
                </p:oleObj>
              </mc:Choice>
              <mc:Fallback>
                <p:oleObj name="Equation" r:id="rId5" imgW="177480" imgH="164880" progId="Equation.DSMT4">
                  <p:embed/>
                  <p:pic>
                    <p:nvPicPr>
                      <p:cNvPr id="53" name="Object 52"/>
                      <p:cNvPicPr>
                        <a:picLocks noChangeAspect="1" noChangeArrowheads="1"/>
                      </p:cNvPicPr>
                      <p:nvPr/>
                    </p:nvPicPr>
                    <p:blipFill>
                      <a:blip r:embed="rId6"/>
                      <a:srcRect/>
                      <a:stretch>
                        <a:fillRect/>
                      </a:stretch>
                    </p:blipFill>
                    <p:spPr bwMode="auto">
                      <a:xfrm>
                        <a:off x="7306737" y="-10306"/>
                        <a:ext cx="1228250" cy="1140285"/>
                      </a:xfrm>
                      <a:prstGeom prst="rect">
                        <a:avLst/>
                      </a:prstGeom>
                      <a:noFill/>
                      <a:extLst/>
                    </p:spPr>
                  </p:pic>
                </p:oleObj>
              </mc:Fallback>
            </mc:AlternateContent>
          </a:graphicData>
        </a:graphic>
      </p:graphicFrame>
      <p:graphicFrame>
        <p:nvGraphicFramePr>
          <p:cNvPr id="62" name="Object 61"/>
          <p:cNvGraphicFramePr>
            <a:graphicFrameLocks noChangeAspect="1"/>
          </p:cNvGraphicFramePr>
          <p:nvPr>
            <p:extLst/>
          </p:nvPr>
        </p:nvGraphicFramePr>
        <p:xfrm>
          <a:off x="4544510" y="1127910"/>
          <a:ext cx="1884363" cy="600075"/>
        </p:xfrm>
        <a:graphic>
          <a:graphicData uri="http://schemas.openxmlformats.org/presentationml/2006/ole">
            <mc:AlternateContent xmlns:mc="http://schemas.openxmlformats.org/markup-compatibility/2006">
              <mc:Choice xmlns:v="urn:schemas-microsoft-com:vml" Requires="v">
                <p:oleObj spid="_x0000_s29716" name="Equation" r:id="rId7" imgW="761760" imgH="228600" progId="Equation.DSMT4">
                  <p:embed/>
                </p:oleObj>
              </mc:Choice>
              <mc:Fallback>
                <p:oleObj name="Equation" r:id="rId7" imgW="761760" imgH="228600" progId="Equation.DSMT4">
                  <p:embed/>
                  <p:pic>
                    <p:nvPicPr>
                      <p:cNvPr id="62" name="Object 61"/>
                      <p:cNvPicPr>
                        <a:picLocks noChangeAspect="1" noChangeArrowheads="1"/>
                      </p:cNvPicPr>
                      <p:nvPr/>
                    </p:nvPicPr>
                    <p:blipFill>
                      <a:blip r:embed="rId8"/>
                      <a:srcRect/>
                      <a:stretch>
                        <a:fillRect/>
                      </a:stretch>
                    </p:blipFill>
                    <p:spPr bwMode="auto">
                      <a:xfrm>
                        <a:off x="4544510" y="1127910"/>
                        <a:ext cx="1884363" cy="600075"/>
                      </a:xfrm>
                      <a:prstGeom prst="rect">
                        <a:avLst/>
                      </a:prstGeom>
                      <a:noFill/>
                      <a:extLst/>
                    </p:spPr>
                  </p:pic>
                </p:oleObj>
              </mc:Fallback>
            </mc:AlternateContent>
          </a:graphicData>
        </a:graphic>
      </p:graphicFrame>
      <p:sp>
        <p:nvSpPr>
          <p:cNvPr id="66" name="Rectangle 65"/>
          <p:cNvSpPr/>
          <p:nvPr/>
        </p:nvSpPr>
        <p:spPr>
          <a:xfrm>
            <a:off x="177193" y="2100726"/>
            <a:ext cx="8778826" cy="461665"/>
          </a:xfrm>
          <a:prstGeom prst="rect">
            <a:avLst/>
          </a:prstGeom>
        </p:spPr>
        <p:txBody>
          <a:bodyPr wrap="square">
            <a:spAutoFit/>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CC0066"/>
                </a:solidFill>
                <a:effectLst/>
                <a:uLnTx/>
                <a:uFillTx/>
                <a:latin typeface="Cambria" pitchFamily="18" charset="0"/>
                <a:ea typeface="Times New Roman" pitchFamily="18" charset="0"/>
                <a:cs typeface="Times New Roman" pitchFamily="18" charset="0"/>
              </a:rPr>
              <a:t>Postulate:              experience   supervene on        </a:t>
            </a:r>
            <a:endParaRPr kumimoji="0" lang="en-US" sz="2400" b="0" i="0" u="none" strike="noStrike" kern="1200" cap="none" spc="0" normalizeH="0" baseline="0" noProof="0" dirty="0">
              <a:ln>
                <a:noFill/>
              </a:ln>
              <a:solidFill>
                <a:srgbClr val="CC0066"/>
              </a:solidFill>
              <a:effectLst/>
              <a:uLnTx/>
              <a:uFillTx/>
              <a:latin typeface="Calibri"/>
              <a:ea typeface="+mn-ea"/>
              <a:cs typeface="+mn-cs"/>
            </a:endParaRPr>
          </a:p>
        </p:txBody>
      </p:sp>
      <p:graphicFrame>
        <p:nvGraphicFramePr>
          <p:cNvPr id="69" name="Object 68"/>
          <p:cNvGraphicFramePr>
            <a:graphicFrameLocks noChangeAspect="1"/>
          </p:cNvGraphicFramePr>
          <p:nvPr>
            <p:extLst/>
          </p:nvPr>
        </p:nvGraphicFramePr>
        <p:xfrm>
          <a:off x="6295678" y="2063462"/>
          <a:ext cx="533400" cy="600075"/>
        </p:xfrm>
        <a:graphic>
          <a:graphicData uri="http://schemas.openxmlformats.org/presentationml/2006/ole">
            <mc:AlternateContent xmlns:mc="http://schemas.openxmlformats.org/markup-compatibility/2006">
              <mc:Choice xmlns:v="urn:schemas-microsoft-com:vml" Requires="v">
                <p:oleObj spid="_x0000_s29717" name="Equation" r:id="rId9" imgW="215640" imgH="228600" progId="Equation.DSMT4">
                  <p:embed/>
                </p:oleObj>
              </mc:Choice>
              <mc:Fallback>
                <p:oleObj name="Equation" r:id="rId9" imgW="215640" imgH="228600" progId="Equation.DSMT4">
                  <p:embed/>
                  <p:pic>
                    <p:nvPicPr>
                      <p:cNvPr id="69" name="Object 68"/>
                      <p:cNvPicPr>
                        <a:picLocks noChangeAspect="1" noChangeArrowheads="1"/>
                      </p:cNvPicPr>
                      <p:nvPr/>
                    </p:nvPicPr>
                    <p:blipFill>
                      <a:blip r:embed="rId10"/>
                      <a:srcRect/>
                      <a:stretch>
                        <a:fillRect/>
                      </a:stretch>
                    </p:blipFill>
                    <p:spPr bwMode="auto">
                      <a:xfrm>
                        <a:off x="6295678" y="2063462"/>
                        <a:ext cx="533400" cy="600075"/>
                      </a:xfrm>
                      <a:prstGeom prst="rect">
                        <a:avLst/>
                      </a:prstGeom>
                      <a:noFill/>
                      <a:extLst/>
                    </p:spPr>
                  </p:pic>
                </p:oleObj>
              </mc:Fallback>
            </mc:AlternateContent>
          </a:graphicData>
        </a:graphic>
      </p:graphicFrame>
      <p:grpSp>
        <p:nvGrpSpPr>
          <p:cNvPr id="35" name="Group 34"/>
          <p:cNvGrpSpPr/>
          <p:nvPr/>
        </p:nvGrpSpPr>
        <p:grpSpPr>
          <a:xfrm>
            <a:off x="4611024" y="2180894"/>
            <a:ext cx="4167357" cy="1839308"/>
            <a:chOff x="4594607" y="2179971"/>
            <a:chExt cx="4167357" cy="1839308"/>
          </a:xfrm>
        </p:grpSpPr>
        <p:sp>
          <p:nvSpPr>
            <p:cNvPr id="70" name="Rectangle 69"/>
            <p:cNvSpPr/>
            <p:nvPr/>
          </p:nvSpPr>
          <p:spPr>
            <a:xfrm>
              <a:off x="4594607" y="2630067"/>
              <a:ext cx="4167357" cy="121095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72" name="Rectangle 1"/>
            <p:cNvSpPr>
              <a:spLocks noChangeArrowheads="1"/>
            </p:cNvSpPr>
            <p:nvPr/>
          </p:nvSpPr>
          <p:spPr bwMode="auto">
            <a:xfrm>
              <a:off x="4739154" y="2249733"/>
              <a:ext cx="2233304" cy="1769546"/>
            </a:xfrm>
            <a:prstGeom prst="rect">
              <a:avLst/>
            </a:prstGeom>
            <a:noFill/>
            <a:ln w="9525">
              <a:noFill/>
              <a:miter lim="800000"/>
              <a:headEnd/>
              <a:tailEnd/>
            </a:ln>
            <a:effectLst/>
          </p:spPr>
          <p:txBody>
            <a:bodyPr vert="horz" wrap="none" lIns="91440" tIns="533232" rIns="9144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smtClean="0">
                  <a:ln>
                    <a:noFill/>
                  </a:ln>
                  <a:solidFill>
                    <a:srgbClr val="FF0000"/>
                  </a:solidFill>
                  <a:effectLst/>
                  <a:uLnTx/>
                  <a:uFillTx/>
                  <a:latin typeface="Cambria" pitchFamily="18" charset="0"/>
                  <a:ea typeface="Times New Roman" pitchFamily="18" charset="0"/>
                  <a:cs typeface="Times New Roman" pitchFamily="18" charset="0"/>
                </a:rPr>
                <a:t>EXPERIENCE</a:t>
              </a:r>
              <a:r>
                <a:rPr kumimoji="0" lang="en-US" sz="4000" b="1" i="0" u="none" strike="noStrike" kern="1200" cap="none" spc="0" normalizeH="0" baseline="0" noProof="0" dirty="0" smtClean="0">
                  <a:ln>
                    <a:noFill/>
                  </a:ln>
                  <a:solidFill>
                    <a:srgbClr val="FF0000"/>
                  </a:solidFill>
                  <a:effectLst/>
                  <a:uLnTx/>
                  <a:uFillTx/>
                  <a:latin typeface="Cambria" pitchFamily="18" charset="0"/>
                  <a:ea typeface="Times New Roman" pitchFamily="18" charset="0"/>
                  <a:cs typeface="Times New Roman" pitchFamily="18" charset="0"/>
                </a:rPr>
                <a:t>     </a:t>
              </a:r>
              <a:endParaRPr kumimoji="0" lang="en-US" sz="4000" b="1" i="0" u="none" strike="noStrike" kern="1200" cap="none" spc="0" normalizeH="0" baseline="0" noProof="0" dirty="0">
                <a:ln>
                  <a:noFill/>
                </a:ln>
                <a:solidFill>
                  <a:srgbClr val="FF0000"/>
                </a:solidFill>
                <a:effectLst/>
                <a:uLnTx/>
                <a:uFillTx/>
                <a:latin typeface="Cambria"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smtClean="0">
                  <a:ln>
                    <a:noFill/>
                  </a:ln>
                  <a:solidFill>
                    <a:srgbClr val="FF0000"/>
                  </a:solidFill>
                  <a:effectLst/>
                  <a:uLnTx/>
                  <a:uFillTx/>
                  <a:latin typeface="Cambria" pitchFamily="18" charset="0"/>
                  <a:ea typeface="Times New Roman" pitchFamily="18" charset="0"/>
                  <a:cs typeface="Times New Roman" pitchFamily="18" charset="0"/>
                </a:rPr>
                <a:t> </a:t>
              </a:r>
              <a:endParaRPr kumimoji="0" lang="en-US" sz="4000" b="0"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endParaRPr>
            </a:p>
          </p:txBody>
        </p:sp>
        <p:graphicFrame>
          <p:nvGraphicFramePr>
            <p:cNvPr id="73" name="Object 72"/>
            <p:cNvGraphicFramePr>
              <a:graphicFrameLocks noChangeAspect="1"/>
            </p:cNvGraphicFramePr>
            <p:nvPr>
              <p:extLst/>
            </p:nvPr>
          </p:nvGraphicFramePr>
          <p:xfrm>
            <a:off x="6453226" y="2998273"/>
            <a:ext cx="2177783" cy="398252"/>
          </p:xfrm>
          <a:graphic>
            <a:graphicData uri="http://schemas.openxmlformats.org/presentationml/2006/ole">
              <mc:AlternateContent xmlns:mc="http://schemas.openxmlformats.org/markup-compatibility/2006">
                <mc:Choice xmlns:v="urn:schemas-microsoft-com:vml" Requires="v">
                  <p:oleObj spid="_x0000_s29718" name="Equation" r:id="rId11" imgW="1333440" imgH="228600" progId="Equation.DSMT4">
                    <p:embed/>
                  </p:oleObj>
                </mc:Choice>
                <mc:Fallback>
                  <p:oleObj name="Equation" r:id="rId11" imgW="1333440" imgH="228600" progId="Equation.DSMT4">
                    <p:embed/>
                    <p:pic>
                      <p:nvPicPr>
                        <p:cNvPr id="73" name="Object 72"/>
                        <p:cNvPicPr>
                          <a:picLocks noChangeAspect="1" noChangeArrowheads="1"/>
                        </p:cNvPicPr>
                        <p:nvPr/>
                      </p:nvPicPr>
                      <p:blipFill>
                        <a:blip r:embed="rId12"/>
                        <a:srcRect/>
                        <a:stretch>
                          <a:fillRect/>
                        </a:stretch>
                      </p:blipFill>
                      <p:spPr bwMode="auto">
                        <a:xfrm>
                          <a:off x="6453226" y="2998273"/>
                          <a:ext cx="2177783" cy="398252"/>
                        </a:xfrm>
                        <a:prstGeom prst="rect">
                          <a:avLst/>
                        </a:prstGeom>
                        <a:noFill/>
                        <a:extLst/>
                      </p:spPr>
                    </p:pic>
                  </p:oleObj>
                </mc:Fallback>
              </mc:AlternateContent>
            </a:graphicData>
          </a:graphic>
        </p:graphicFrame>
        <p:graphicFrame>
          <p:nvGraphicFramePr>
            <p:cNvPr id="74" name="Object 73"/>
            <p:cNvGraphicFramePr>
              <a:graphicFrameLocks noChangeAspect="1"/>
            </p:cNvGraphicFramePr>
            <p:nvPr>
              <p:extLst/>
            </p:nvPr>
          </p:nvGraphicFramePr>
          <p:xfrm>
            <a:off x="4870755" y="3368049"/>
            <a:ext cx="1679575" cy="398462"/>
          </p:xfrm>
          <a:graphic>
            <a:graphicData uri="http://schemas.openxmlformats.org/presentationml/2006/ole">
              <mc:AlternateContent xmlns:mc="http://schemas.openxmlformats.org/markup-compatibility/2006">
                <mc:Choice xmlns:v="urn:schemas-microsoft-com:vml" Requires="v">
                  <p:oleObj spid="_x0000_s29719" name="Equation" r:id="rId13" imgW="1028520" imgH="228600" progId="Equation.DSMT4">
                    <p:embed/>
                  </p:oleObj>
                </mc:Choice>
                <mc:Fallback>
                  <p:oleObj name="Equation" r:id="rId13" imgW="1028520" imgH="228600" progId="Equation.DSMT4">
                    <p:embed/>
                    <p:pic>
                      <p:nvPicPr>
                        <p:cNvPr id="74" name="Object 73"/>
                        <p:cNvPicPr>
                          <a:picLocks noChangeAspect="1" noChangeArrowheads="1"/>
                        </p:cNvPicPr>
                        <p:nvPr/>
                      </p:nvPicPr>
                      <p:blipFill>
                        <a:blip r:embed="rId14"/>
                        <a:srcRect/>
                        <a:stretch>
                          <a:fillRect/>
                        </a:stretch>
                      </p:blipFill>
                      <p:spPr bwMode="auto">
                        <a:xfrm>
                          <a:off x="4870755" y="3368049"/>
                          <a:ext cx="1679575" cy="398462"/>
                        </a:xfrm>
                        <a:prstGeom prst="rect">
                          <a:avLst/>
                        </a:prstGeom>
                        <a:noFill/>
                        <a:extLst/>
                      </p:spPr>
                    </p:pic>
                  </p:oleObj>
                </mc:Fallback>
              </mc:AlternateContent>
            </a:graphicData>
          </a:graphic>
        </p:graphicFrame>
        <p:sp>
          <p:nvSpPr>
            <p:cNvPr id="75" name="Rectangle 1"/>
            <p:cNvSpPr>
              <a:spLocks noChangeArrowheads="1"/>
            </p:cNvSpPr>
            <p:nvPr/>
          </p:nvSpPr>
          <p:spPr bwMode="auto">
            <a:xfrm>
              <a:off x="6911230" y="2875369"/>
              <a:ext cx="1350050" cy="846216"/>
            </a:xfrm>
            <a:prstGeom prst="rect">
              <a:avLst/>
            </a:prstGeom>
            <a:noFill/>
            <a:ln w="9525">
              <a:noFill/>
              <a:miter lim="800000"/>
              <a:headEnd/>
              <a:tailEnd/>
            </a:ln>
            <a:effectLst/>
          </p:spPr>
          <p:txBody>
            <a:bodyPr vert="horz" wrap="none" lIns="91440" tIns="533232" rIns="9144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smtClean="0">
                  <a:ln>
                    <a:noFill/>
                  </a:ln>
                  <a:solidFill>
                    <a:srgbClr val="FF0000"/>
                  </a:solidFill>
                  <a:effectLst/>
                  <a:uLnTx/>
                  <a:uFillTx/>
                  <a:latin typeface="Cambria" pitchFamily="18" charset="0"/>
                  <a:ea typeface="Times New Roman" pitchFamily="18" charset="0"/>
                  <a:cs typeface="Times New Roman" pitchFamily="18" charset="0"/>
                </a:rPr>
                <a:t>is in 3N D </a:t>
              </a:r>
              <a:endParaRPr kumimoji="0" lang="en-US" sz="2000" b="1" i="0" u="none" strike="noStrike" kern="1200" cap="none" spc="0" normalizeH="0" baseline="0" noProof="0" dirty="0">
                <a:ln>
                  <a:noFill/>
                </a:ln>
                <a:solidFill>
                  <a:srgbClr val="FF0000"/>
                </a:solidFill>
                <a:effectLst/>
                <a:uLnTx/>
                <a:uFillTx/>
                <a:latin typeface="Cambria" pitchFamily="18" charset="0"/>
                <a:ea typeface="Times New Roman" pitchFamily="18" charset="0"/>
                <a:cs typeface="Times New Roman" pitchFamily="18" charset="0"/>
              </a:endParaRPr>
            </a:p>
          </p:txBody>
        </p:sp>
        <p:sp>
          <p:nvSpPr>
            <p:cNvPr id="76" name="Rectangle 1"/>
            <p:cNvSpPr>
              <a:spLocks noChangeArrowheads="1"/>
            </p:cNvSpPr>
            <p:nvPr/>
          </p:nvSpPr>
          <p:spPr bwMode="auto">
            <a:xfrm>
              <a:off x="4721595" y="2179971"/>
              <a:ext cx="3622082" cy="846216"/>
            </a:xfrm>
            <a:prstGeom prst="rect">
              <a:avLst/>
            </a:prstGeom>
            <a:noFill/>
            <a:ln w="9525">
              <a:noFill/>
              <a:miter lim="800000"/>
              <a:headEnd/>
              <a:tailEnd/>
            </a:ln>
            <a:effectLst/>
          </p:spPr>
          <p:txBody>
            <a:bodyPr vert="horz" wrap="none" lIns="91440" tIns="533232" rIns="9144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smtClean="0">
                  <a:ln>
                    <a:noFill/>
                  </a:ln>
                  <a:solidFill>
                    <a:srgbClr val="FF0000"/>
                  </a:solidFill>
                  <a:effectLst/>
                  <a:uLnTx/>
                  <a:uFillTx/>
                  <a:latin typeface="Cambria" pitchFamily="18" charset="0"/>
                  <a:ea typeface="+mn-ea"/>
                  <a:cs typeface="Times New Roman" pitchFamily="18" charset="0"/>
                </a:rPr>
                <a:t>PROBLEM: we experience  3D</a:t>
              </a:r>
              <a:endParaRPr kumimoji="0" lang="en-US" sz="4000" b="0"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endParaRPr>
            </a:p>
          </p:txBody>
        </p:sp>
      </p:grpSp>
      <p:pic>
        <p:nvPicPr>
          <p:cNvPr id="59" name="Picture 58"/>
          <p:cNvPicPr>
            <a:picLocks noChangeAspect="1"/>
          </p:cNvPicPr>
          <p:nvPr/>
        </p:nvPicPr>
        <p:blipFill>
          <a:blip r:embed="rId15"/>
          <a:stretch>
            <a:fillRect/>
          </a:stretch>
        </p:blipFill>
        <p:spPr>
          <a:xfrm>
            <a:off x="7665163" y="5157268"/>
            <a:ext cx="1409817" cy="1474743"/>
          </a:xfrm>
          <a:prstGeom prst="rect">
            <a:avLst/>
          </a:prstGeom>
        </p:spPr>
      </p:pic>
      <p:sp>
        <p:nvSpPr>
          <p:cNvPr id="64" name="Rectangle 1"/>
          <p:cNvSpPr>
            <a:spLocks noChangeArrowheads="1"/>
          </p:cNvSpPr>
          <p:nvPr/>
        </p:nvSpPr>
        <p:spPr bwMode="auto">
          <a:xfrm>
            <a:off x="5533060" y="3936165"/>
            <a:ext cx="3053913" cy="1153992"/>
          </a:xfrm>
          <a:prstGeom prst="rect">
            <a:avLst/>
          </a:prstGeom>
          <a:noFill/>
          <a:ln w="9525">
            <a:noFill/>
            <a:miter lim="800000"/>
            <a:headEnd/>
            <a:tailEnd/>
          </a:ln>
          <a:effectLst/>
        </p:spPr>
        <p:txBody>
          <a:bodyPr vert="horz" wrap="none" lIns="91440" tIns="533232" rIns="9144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smtClean="0">
                <a:ln>
                  <a:noFill/>
                </a:ln>
                <a:solidFill>
                  <a:srgbClr val="7030A0"/>
                </a:solidFill>
                <a:effectLst/>
                <a:uLnTx/>
                <a:uFillTx/>
                <a:latin typeface="Cambria" pitchFamily="18" charset="0"/>
                <a:ea typeface="Times New Roman" pitchFamily="18" charset="0"/>
                <a:cs typeface="Times New Roman" pitchFamily="18" charset="0"/>
              </a:rPr>
              <a:t>Entanglement</a:t>
            </a:r>
            <a:r>
              <a:rPr kumimoji="0" lang="en-US" sz="2000" b="1" i="0" u="none" strike="noStrike" kern="1200" cap="none" spc="0" normalizeH="0" baseline="0" noProof="0" dirty="0" smtClean="0">
                <a:ln>
                  <a:noFill/>
                </a:ln>
                <a:solidFill>
                  <a:srgbClr val="FF0000"/>
                </a:solidFill>
                <a:effectLst/>
                <a:uLnTx/>
                <a:uFillTx/>
                <a:latin typeface="Cambria" pitchFamily="18" charset="0"/>
                <a:ea typeface="Times New Roman" pitchFamily="18" charset="0"/>
                <a:cs typeface="Times New Roman" pitchFamily="18" charset="0"/>
              </a:rPr>
              <a:t> </a:t>
            </a:r>
            <a:r>
              <a:rPr kumimoji="0" lang="en-US" sz="2000" b="1" i="0" u="none" strike="noStrike" kern="1200" cap="none" spc="0" normalizeH="0" baseline="0" noProof="0" dirty="0" smtClean="0">
                <a:ln>
                  <a:noFill/>
                </a:ln>
                <a:solidFill>
                  <a:srgbClr val="7030A0"/>
                </a:solidFill>
                <a:effectLst/>
                <a:uLnTx/>
                <a:uFillTx/>
                <a:latin typeface="Cambria" pitchFamily="18" charset="0"/>
                <a:ea typeface="Times New Roman" pitchFamily="18" charset="0"/>
                <a:cs typeface="Times New Roman" pitchFamily="18" charset="0"/>
              </a:rPr>
              <a:t>is in 3N D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smtClean="0">
                <a:ln>
                  <a:noFill/>
                </a:ln>
                <a:solidFill>
                  <a:srgbClr val="7030A0"/>
                </a:solidFill>
                <a:effectLst/>
                <a:uLnTx/>
                <a:uFillTx/>
                <a:latin typeface="Cambria" pitchFamily="18" charset="0"/>
                <a:ea typeface="Times New Roman" pitchFamily="18" charset="0"/>
                <a:cs typeface="Times New Roman" pitchFamily="18" charset="0"/>
              </a:rPr>
              <a:t> </a:t>
            </a:r>
            <a:endParaRPr kumimoji="0" lang="en-US" sz="2000" b="1" i="0" u="none" strike="noStrike" kern="1200" cap="none" spc="0" normalizeH="0" baseline="0" noProof="0" dirty="0">
              <a:ln>
                <a:noFill/>
              </a:ln>
              <a:solidFill>
                <a:srgbClr val="7030A0"/>
              </a:solidFill>
              <a:effectLst/>
              <a:uLnTx/>
              <a:uFillTx/>
              <a:latin typeface="Cambria" pitchFamily="18" charset="0"/>
              <a:ea typeface="Times New Roman" pitchFamily="18" charset="0"/>
              <a:cs typeface="Times New Roman" pitchFamily="18" charset="0"/>
            </a:endParaRPr>
          </a:p>
        </p:txBody>
      </p:sp>
      <p:sp>
        <p:nvSpPr>
          <p:cNvPr id="2" name="Rectangle 1"/>
          <p:cNvSpPr/>
          <p:nvPr/>
        </p:nvSpPr>
        <p:spPr>
          <a:xfrm>
            <a:off x="7634029" y="6513226"/>
            <a:ext cx="805433" cy="1798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srgbClr val="7030A0"/>
              </a:solidFill>
              <a:effectLst/>
              <a:uLnTx/>
              <a:uFillTx/>
              <a:latin typeface="Calibri" panose="020F0502020204030204"/>
              <a:ea typeface="+mn-ea"/>
              <a:cs typeface="Arial" panose="020B0604020202020204" pitchFamily="34" charset="0"/>
            </a:endParaRPr>
          </a:p>
        </p:txBody>
      </p:sp>
      <p:sp>
        <p:nvSpPr>
          <p:cNvPr id="63" name="Rectangle 1"/>
          <p:cNvSpPr>
            <a:spLocks noChangeArrowheads="1"/>
          </p:cNvSpPr>
          <p:nvPr/>
        </p:nvSpPr>
        <p:spPr bwMode="auto">
          <a:xfrm>
            <a:off x="5121954" y="5503887"/>
            <a:ext cx="4526403" cy="1153992"/>
          </a:xfrm>
          <a:prstGeom prst="rect">
            <a:avLst/>
          </a:prstGeom>
          <a:noFill/>
          <a:ln w="9525">
            <a:noFill/>
            <a:miter lim="800000"/>
            <a:headEnd/>
            <a:tailEnd/>
          </a:ln>
          <a:effectLst/>
        </p:spPr>
        <p:txBody>
          <a:bodyPr vert="horz" wrap="square" lIns="91440" tIns="533232"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smtClean="0">
                <a:ln>
                  <a:noFill/>
                </a:ln>
                <a:solidFill>
                  <a:srgbClr val="7030A0"/>
                </a:solidFill>
                <a:effectLst/>
                <a:uLnTx/>
                <a:uFillTx/>
                <a:latin typeface="Cambria" pitchFamily="18" charset="0"/>
                <a:ea typeface="Times New Roman" pitchFamily="18" charset="0"/>
                <a:cs typeface="Times New Roman" pitchFamily="18" charset="0"/>
              </a:rPr>
              <a:t>For macroscopic  objects entanglement does not exists </a:t>
            </a:r>
            <a:endParaRPr kumimoji="0" lang="en-US" sz="2000" b="0" i="0" u="none" strike="noStrike" kern="1200" cap="none" spc="0" normalizeH="0" baseline="0" noProof="0" dirty="0" smtClean="0">
              <a:ln>
                <a:noFill/>
              </a:ln>
              <a:solidFill>
                <a:srgbClr val="7030A0"/>
              </a:solidFill>
              <a:effectLst/>
              <a:uLnTx/>
              <a:uFillTx/>
              <a:latin typeface="Arial" panose="020B0604020202020204" pitchFamily="34" charset="0"/>
              <a:ea typeface="+mn-ea"/>
              <a:cs typeface="Arial" panose="020B0604020202020204" pitchFamily="34" charset="0"/>
            </a:endParaRPr>
          </a:p>
        </p:txBody>
      </p:sp>
      <p:grpSp>
        <p:nvGrpSpPr>
          <p:cNvPr id="36" name="Group 35"/>
          <p:cNvGrpSpPr/>
          <p:nvPr/>
        </p:nvGrpSpPr>
        <p:grpSpPr>
          <a:xfrm>
            <a:off x="-729816" y="3915615"/>
            <a:ext cx="6132661" cy="2325928"/>
            <a:chOff x="-729816" y="3915615"/>
            <a:chExt cx="6132661" cy="2325928"/>
          </a:xfrm>
        </p:grpSpPr>
        <p:sp>
          <p:nvSpPr>
            <p:cNvPr id="43" name="Rectangle 1"/>
            <p:cNvSpPr>
              <a:spLocks noChangeArrowheads="1"/>
            </p:cNvSpPr>
            <p:nvPr/>
          </p:nvSpPr>
          <p:spPr bwMode="auto">
            <a:xfrm>
              <a:off x="-773" y="3972120"/>
              <a:ext cx="1672253" cy="846216"/>
            </a:xfrm>
            <a:prstGeom prst="rect">
              <a:avLst/>
            </a:prstGeom>
            <a:noFill/>
            <a:ln w="9525">
              <a:noFill/>
              <a:miter lim="800000"/>
              <a:headEnd/>
              <a:tailEnd/>
            </a:ln>
            <a:effectLst/>
          </p:spPr>
          <p:txBody>
            <a:bodyPr vert="horz" wrap="none" lIns="91440" tIns="533232" rIns="9144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smtClean="0">
                  <a:ln>
                    <a:noFill/>
                  </a:ln>
                  <a:solidFill>
                    <a:srgbClr val="7030A0"/>
                  </a:solidFill>
                  <a:effectLst/>
                  <a:uLnTx/>
                  <a:uFillTx/>
                  <a:latin typeface="Cambria" pitchFamily="18" charset="0"/>
                  <a:ea typeface="Times New Roman" pitchFamily="18" charset="0"/>
                  <a:cs typeface="Times New Roman" pitchFamily="18" charset="0"/>
                </a:rPr>
                <a:t>EXPERIENCE</a:t>
              </a:r>
              <a:endParaRPr kumimoji="0" lang="en-US" sz="4000" b="1" i="0" u="none" strike="noStrike" kern="1200" cap="none" spc="0" normalizeH="0" baseline="0" noProof="0" dirty="0">
                <a:ln>
                  <a:noFill/>
                </a:ln>
                <a:solidFill>
                  <a:srgbClr val="7030A0"/>
                </a:solidFill>
                <a:effectLst/>
                <a:uLnTx/>
                <a:uFillTx/>
                <a:latin typeface="Cambria" pitchFamily="18" charset="0"/>
                <a:ea typeface="Times New Roman" pitchFamily="18" charset="0"/>
                <a:cs typeface="Times New Roman" pitchFamily="18" charset="0"/>
              </a:endParaRPr>
            </a:p>
          </p:txBody>
        </p:sp>
        <p:graphicFrame>
          <p:nvGraphicFramePr>
            <p:cNvPr id="44" name="Object 43"/>
            <p:cNvGraphicFramePr>
              <a:graphicFrameLocks noChangeAspect="1"/>
            </p:cNvGraphicFramePr>
            <p:nvPr>
              <p:extLst/>
            </p:nvPr>
          </p:nvGraphicFramePr>
          <p:xfrm>
            <a:off x="1637214" y="4559184"/>
            <a:ext cx="309562" cy="266700"/>
          </p:xfrm>
          <a:graphic>
            <a:graphicData uri="http://schemas.openxmlformats.org/presentationml/2006/ole">
              <mc:AlternateContent xmlns:mc="http://schemas.openxmlformats.org/markup-compatibility/2006">
                <mc:Choice xmlns:v="urn:schemas-microsoft-com:vml" Requires="v">
                  <p:oleObj spid="_x0000_s29720" name="Equation" r:id="rId16" imgW="203040" imgH="152280" progId="Equation.DSMT4">
                    <p:embed/>
                  </p:oleObj>
                </mc:Choice>
                <mc:Fallback>
                  <p:oleObj name="Equation" r:id="rId16" imgW="203040" imgH="152280" progId="Equation.DSMT4">
                    <p:embed/>
                    <p:pic>
                      <p:nvPicPr>
                        <p:cNvPr id="44" name="Object 43"/>
                        <p:cNvPicPr>
                          <a:picLocks noChangeAspect="1" noChangeArrowheads="1"/>
                        </p:cNvPicPr>
                        <p:nvPr/>
                      </p:nvPicPr>
                      <p:blipFill>
                        <a:blip r:embed="rId17"/>
                        <a:srcRect/>
                        <a:stretch>
                          <a:fillRect/>
                        </a:stretch>
                      </p:blipFill>
                      <p:spPr bwMode="auto">
                        <a:xfrm>
                          <a:off x="1637214" y="4559184"/>
                          <a:ext cx="309562" cy="266700"/>
                        </a:xfrm>
                        <a:prstGeom prst="rect">
                          <a:avLst/>
                        </a:prstGeom>
                        <a:noFill/>
                        <a:extLst/>
                      </p:spPr>
                    </p:pic>
                  </p:oleObj>
                </mc:Fallback>
              </mc:AlternateContent>
            </a:graphicData>
          </a:graphic>
        </p:graphicFrame>
        <p:sp>
          <p:nvSpPr>
            <p:cNvPr id="45" name="Rectangle 1"/>
            <p:cNvSpPr>
              <a:spLocks noChangeArrowheads="1"/>
            </p:cNvSpPr>
            <p:nvPr/>
          </p:nvSpPr>
          <p:spPr bwMode="auto">
            <a:xfrm>
              <a:off x="1914488" y="3915615"/>
              <a:ext cx="3295449" cy="907771"/>
            </a:xfrm>
            <a:prstGeom prst="rect">
              <a:avLst/>
            </a:prstGeom>
            <a:noFill/>
            <a:ln w="9525">
              <a:noFill/>
              <a:miter lim="800000"/>
              <a:headEnd/>
              <a:tailEnd/>
            </a:ln>
            <a:effectLst/>
          </p:spPr>
          <p:txBody>
            <a:bodyPr vert="horz" wrap="square" lIns="91440" tIns="533232" rIns="9144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smtClean="0">
                  <a:ln>
                    <a:noFill/>
                  </a:ln>
                  <a:solidFill>
                    <a:srgbClr val="7030A0"/>
                  </a:solidFill>
                  <a:effectLst/>
                  <a:uLnTx/>
                  <a:uFillTx/>
                  <a:latin typeface="Cambria" pitchFamily="18" charset="0"/>
                  <a:ea typeface="Times New Roman" pitchFamily="18" charset="0"/>
                  <a:cs typeface="Times New Roman" pitchFamily="18" charset="0"/>
                </a:rPr>
                <a:t>macroscopic     objects </a:t>
              </a:r>
              <a:endParaRPr kumimoji="0" lang="en-US" sz="2400" b="0" i="0" u="none" strike="noStrike" kern="1200" cap="none" spc="0" normalizeH="0" baseline="0" noProof="0" dirty="0" smtClean="0">
                <a:ln>
                  <a:noFill/>
                </a:ln>
                <a:solidFill>
                  <a:srgbClr val="7030A0"/>
                </a:solidFill>
                <a:effectLst/>
                <a:uLnTx/>
                <a:uFillTx/>
                <a:latin typeface="Arial" panose="020B0604020202020204" pitchFamily="34" charset="0"/>
                <a:ea typeface="+mn-ea"/>
                <a:cs typeface="Arial" panose="020B0604020202020204" pitchFamily="34" charset="0"/>
              </a:endParaRPr>
            </a:p>
          </p:txBody>
        </p:sp>
        <p:sp>
          <p:nvSpPr>
            <p:cNvPr id="77" name="Rectangle 1"/>
            <p:cNvSpPr>
              <a:spLocks noChangeArrowheads="1"/>
            </p:cNvSpPr>
            <p:nvPr/>
          </p:nvSpPr>
          <p:spPr bwMode="auto">
            <a:xfrm>
              <a:off x="9190" y="4471997"/>
              <a:ext cx="2233304" cy="1769546"/>
            </a:xfrm>
            <a:prstGeom prst="rect">
              <a:avLst/>
            </a:prstGeom>
            <a:noFill/>
            <a:ln w="9525">
              <a:noFill/>
              <a:miter lim="800000"/>
              <a:headEnd/>
              <a:tailEnd/>
            </a:ln>
            <a:effectLst/>
          </p:spPr>
          <p:txBody>
            <a:bodyPr vert="horz" wrap="none" lIns="91440" tIns="533232" rIns="9144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smtClean="0">
                  <a:ln>
                    <a:noFill/>
                  </a:ln>
                  <a:solidFill>
                    <a:srgbClr val="FF0000"/>
                  </a:solidFill>
                  <a:effectLst/>
                  <a:uLnTx/>
                  <a:uFillTx/>
                  <a:latin typeface="Cambria" pitchFamily="18" charset="0"/>
                  <a:ea typeface="Times New Roman" pitchFamily="18" charset="0"/>
                  <a:cs typeface="Times New Roman" pitchFamily="18" charset="0"/>
                </a:rPr>
                <a:t>EXPERIENCE</a:t>
              </a:r>
              <a:r>
                <a:rPr kumimoji="0" lang="en-US" sz="4000" b="1" i="0" u="none" strike="noStrike" kern="1200" cap="none" spc="0" normalizeH="0" baseline="0" noProof="0" dirty="0" smtClean="0">
                  <a:ln>
                    <a:noFill/>
                  </a:ln>
                  <a:solidFill>
                    <a:srgbClr val="FF0000"/>
                  </a:solidFill>
                  <a:effectLst/>
                  <a:uLnTx/>
                  <a:uFillTx/>
                  <a:latin typeface="Cambria" pitchFamily="18" charset="0"/>
                  <a:ea typeface="Times New Roman" pitchFamily="18" charset="0"/>
                  <a:cs typeface="Times New Roman" pitchFamily="18" charset="0"/>
                </a:rPr>
                <a:t>     </a:t>
              </a:r>
              <a:endParaRPr kumimoji="0" lang="en-US" sz="4000" b="1" i="0" u="none" strike="noStrike" kern="1200" cap="none" spc="0" normalizeH="0" baseline="0" noProof="0" dirty="0">
                <a:ln>
                  <a:noFill/>
                </a:ln>
                <a:solidFill>
                  <a:srgbClr val="FF0000"/>
                </a:solidFill>
                <a:effectLst/>
                <a:uLnTx/>
                <a:uFillTx/>
                <a:latin typeface="Cambria"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smtClean="0">
                  <a:ln>
                    <a:noFill/>
                  </a:ln>
                  <a:solidFill>
                    <a:srgbClr val="FF0000"/>
                  </a:solidFill>
                  <a:effectLst/>
                  <a:uLnTx/>
                  <a:uFillTx/>
                  <a:latin typeface="Cambria" pitchFamily="18" charset="0"/>
                  <a:ea typeface="Times New Roman" pitchFamily="18" charset="0"/>
                  <a:cs typeface="Times New Roman" pitchFamily="18" charset="0"/>
                </a:rPr>
                <a:t> </a:t>
              </a:r>
              <a:endParaRPr kumimoji="0" lang="en-US" sz="4000" b="0"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67" name="Rectangle 1"/>
            <p:cNvSpPr>
              <a:spLocks noChangeArrowheads="1"/>
            </p:cNvSpPr>
            <p:nvPr/>
          </p:nvSpPr>
          <p:spPr bwMode="auto">
            <a:xfrm>
              <a:off x="-729816" y="4360978"/>
              <a:ext cx="5358444" cy="846216"/>
            </a:xfrm>
            <a:prstGeom prst="rect">
              <a:avLst/>
            </a:prstGeom>
            <a:noFill/>
            <a:ln w="9525">
              <a:noFill/>
              <a:miter lim="800000"/>
              <a:headEnd/>
              <a:tailEnd/>
            </a:ln>
            <a:effectLst/>
          </p:spPr>
          <p:txBody>
            <a:bodyPr vert="horz" wrap="square" lIns="91440" tIns="533232" rIns="9144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smtClean="0">
                  <a:ln>
                    <a:noFill/>
                  </a:ln>
                  <a:solidFill>
                    <a:srgbClr val="7030A0"/>
                  </a:solidFill>
                  <a:effectLst/>
                  <a:uLnTx/>
                  <a:uFillTx/>
                  <a:latin typeface="Cambria" pitchFamily="18" charset="0"/>
                  <a:ea typeface="Times New Roman" pitchFamily="18" charset="0"/>
                  <a:cs typeface="Times New Roman" pitchFamily="18" charset="0"/>
                </a:rPr>
                <a:t>macroscopic  objects are in 3D </a:t>
              </a:r>
              <a:endParaRPr kumimoji="0" lang="en-US" sz="2000" b="0" i="0" u="none" strike="noStrike" kern="1200" cap="none" spc="0" normalizeH="0" baseline="0" noProof="0" dirty="0" smtClean="0">
                <a:ln>
                  <a:noFill/>
                </a:ln>
                <a:solidFill>
                  <a:srgbClr val="7030A0"/>
                </a:solidFill>
                <a:effectLst/>
                <a:uLnTx/>
                <a:uFillTx/>
                <a:latin typeface="Arial" panose="020B0604020202020204" pitchFamily="34" charset="0"/>
                <a:ea typeface="+mn-ea"/>
                <a:cs typeface="Arial" panose="020B0604020202020204" pitchFamily="34" charset="0"/>
              </a:endParaRPr>
            </a:p>
          </p:txBody>
        </p:sp>
        <p:graphicFrame>
          <p:nvGraphicFramePr>
            <p:cNvPr id="68" name="Object 4"/>
            <p:cNvGraphicFramePr>
              <a:graphicFrameLocks noChangeAspect="1"/>
            </p:cNvGraphicFramePr>
            <p:nvPr>
              <p:extLst/>
            </p:nvPr>
          </p:nvGraphicFramePr>
          <p:xfrm>
            <a:off x="1786812" y="5228135"/>
            <a:ext cx="3616033" cy="392331"/>
          </p:xfrm>
          <a:graphic>
            <a:graphicData uri="http://schemas.openxmlformats.org/presentationml/2006/ole">
              <mc:AlternateContent xmlns:mc="http://schemas.openxmlformats.org/markup-compatibility/2006">
                <mc:Choice xmlns:v="urn:schemas-microsoft-com:vml" Requires="v">
                  <p:oleObj spid="_x0000_s29721" name="Equation" r:id="rId18" imgW="2489040" imgH="253800" progId="Equation.DSMT4">
                    <p:embed/>
                  </p:oleObj>
                </mc:Choice>
                <mc:Fallback>
                  <p:oleObj name="Equation" r:id="rId18" imgW="2489040" imgH="253800" progId="Equation.DSMT4">
                    <p:embed/>
                    <p:pic>
                      <p:nvPicPr>
                        <p:cNvPr id="68" name="Object 4"/>
                        <p:cNvPicPr>
                          <a:picLocks noChangeAspect="1" noChangeArrowheads="1"/>
                        </p:cNvPicPr>
                        <p:nvPr/>
                      </p:nvPicPr>
                      <p:blipFill>
                        <a:blip r:embed="rId19"/>
                        <a:srcRect/>
                        <a:stretch>
                          <a:fillRect/>
                        </a:stretch>
                      </p:blipFill>
                      <p:spPr bwMode="auto">
                        <a:xfrm>
                          <a:off x="1786812" y="5228135"/>
                          <a:ext cx="3616033" cy="392331"/>
                        </a:xfrm>
                        <a:prstGeom prst="rect">
                          <a:avLst/>
                        </a:prstGeom>
                        <a:noFill/>
                        <a:extLst/>
                      </p:spPr>
                    </p:pic>
                  </p:oleObj>
                </mc:Fallback>
              </mc:AlternateContent>
            </a:graphicData>
          </a:graphic>
        </p:graphicFrame>
      </p:grpSp>
      <p:sp>
        <p:nvSpPr>
          <p:cNvPr id="78" name="Rectangle 1"/>
          <p:cNvSpPr>
            <a:spLocks noChangeArrowheads="1"/>
          </p:cNvSpPr>
          <p:nvPr/>
        </p:nvSpPr>
        <p:spPr bwMode="auto">
          <a:xfrm>
            <a:off x="6675641" y="4258962"/>
            <a:ext cx="583814" cy="1153992"/>
          </a:xfrm>
          <a:prstGeom prst="rect">
            <a:avLst/>
          </a:prstGeom>
          <a:noFill/>
          <a:ln w="9525">
            <a:noFill/>
            <a:miter lim="800000"/>
            <a:headEnd/>
            <a:tailEnd/>
          </a:ln>
          <a:effectLst/>
        </p:spPr>
        <p:txBody>
          <a:bodyPr vert="horz" wrap="none" lIns="91440" tIns="533232" rIns="9144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smtClean="0">
                <a:ln>
                  <a:noFill/>
                </a:ln>
                <a:solidFill>
                  <a:srgbClr val="7030A0"/>
                </a:solidFill>
                <a:effectLst/>
                <a:uLnTx/>
                <a:uFillTx/>
                <a:latin typeface="Cambria" pitchFamily="18" charset="0"/>
                <a:ea typeface="Times New Roman" pitchFamily="18" charset="0"/>
                <a:cs typeface="Times New Roman" pitchFamily="18" charset="0"/>
              </a:rPr>
              <a:t>but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smtClean="0">
                <a:ln>
                  <a:noFill/>
                </a:ln>
                <a:solidFill>
                  <a:srgbClr val="7030A0"/>
                </a:solidFill>
                <a:effectLst/>
                <a:uLnTx/>
                <a:uFillTx/>
                <a:latin typeface="Cambria" pitchFamily="18" charset="0"/>
                <a:ea typeface="Times New Roman" pitchFamily="18" charset="0"/>
                <a:cs typeface="Times New Roman" pitchFamily="18" charset="0"/>
              </a:rPr>
              <a:t> </a:t>
            </a:r>
            <a:endParaRPr kumimoji="0" lang="en-US" sz="2000" b="1" i="0" u="none" strike="noStrike" kern="1200" cap="none" spc="0" normalizeH="0" baseline="0" noProof="0" dirty="0">
              <a:ln>
                <a:noFill/>
              </a:ln>
              <a:solidFill>
                <a:srgbClr val="7030A0"/>
              </a:solidFill>
              <a:effectLst/>
              <a:uLnTx/>
              <a:uFillTx/>
              <a:latin typeface="Cambria" pitchFamily="18" charset="0"/>
              <a:ea typeface="Times New Roman" pitchFamily="18" charset="0"/>
              <a:cs typeface="Times New Roman" pitchFamily="18" charset="0"/>
            </a:endParaRPr>
          </a:p>
        </p:txBody>
      </p:sp>
      <p:sp>
        <p:nvSpPr>
          <p:cNvPr id="37" name="TextBox 36"/>
          <p:cNvSpPr txBox="1"/>
          <p:nvPr/>
        </p:nvSpPr>
        <p:spPr>
          <a:xfrm>
            <a:off x="7956977" y="5345603"/>
            <a:ext cx="674032" cy="369332"/>
          </a:xfrm>
          <a:prstGeom prst="rect">
            <a:avLst/>
          </a:prstGeom>
          <a:noFill/>
        </p:spPr>
        <p:txBody>
          <a:bodyPr wrap="non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FF0000"/>
                </a:solidFill>
                <a:effectLst/>
                <a:uLnTx/>
                <a:uFillTx/>
                <a:latin typeface="Calibri" panose="020F0502020204030204"/>
                <a:ea typeface="+mn-ea"/>
                <a:cs typeface="+mn-cs"/>
              </a:rPr>
              <a:t>atom</a:t>
            </a:r>
            <a:endParaRPr kumimoji="0" lang="he-IL" sz="1800" b="0"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endParaRPr>
          </a:p>
        </p:txBody>
      </p:sp>
      <p:sp>
        <p:nvSpPr>
          <p:cNvPr id="80" name="Rectangle 79"/>
          <p:cNvSpPr/>
          <p:nvPr/>
        </p:nvSpPr>
        <p:spPr>
          <a:xfrm>
            <a:off x="7643742" y="5073387"/>
            <a:ext cx="1431238" cy="1798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srgbClr val="7030A0"/>
              </a:solidFill>
              <a:effectLst/>
              <a:uLnTx/>
              <a:uFillTx/>
              <a:latin typeface="Calibri" panose="020F0502020204030204"/>
              <a:ea typeface="+mn-ea"/>
              <a:cs typeface="Arial" panose="020B0604020202020204" pitchFamily="34" charset="0"/>
            </a:endParaRPr>
          </a:p>
        </p:txBody>
      </p:sp>
      <p:sp>
        <p:nvSpPr>
          <p:cNvPr id="79" name="Rectangle 1"/>
          <p:cNvSpPr>
            <a:spLocks noChangeArrowheads="1"/>
          </p:cNvSpPr>
          <p:nvPr/>
        </p:nvSpPr>
        <p:spPr bwMode="auto">
          <a:xfrm>
            <a:off x="5344138" y="4529170"/>
            <a:ext cx="2898101" cy="1153992"/>
          </a:xfrm>
          <a:prstGeom prst="rect">
            <a:avLst/>
          </a:prstGeom>
          <a:noFill/>
          <a:ln w="9525">
            <a:noFill/>
            <a:miter lim="800000"/>
            <a:headEnd/>
            <a:tailEnd/>
          </a:ln>
          <a:effectLst/>
        </p:spPr>
        <p:txBody>
          <a:bodyPr vert="horz" wrap="none" lIns="91440" tIns="533232"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smtClean="0">
                <a:ln>
                  <a:noFill/>
                </a:ln>
                <a:solidFill>
                  <a:srgbClr val="7030A0"/>
                </a:solidFill>
                <a:effectLst/>
                <a:uLnTx/>
                <a:uFillTx/>
                <a:latin typeface="Cambria" pitchFamily="18" charset="0"/>
                <a:ea typeface="Times New Roman" pitchFamily="18" charset="0"/>
                <a:cs typeface="Times New Roman" pitchFamily="18" charset="0"/>
              </a:rPr>
              <a:t>entanglement in atoms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smtClean="0">
                <a:ln>
                  <a:noFill/>
                </a:ln>
                <a:solidFill>
                  <a:srgbClr val="7030A0"/>
                </a:solidFill>
                <a:effectLst/>
                <a:uLnTx/>
                <a:uFillTx/>
                <a:latin typeface="Cambria" pitchFamily="18" charset="0"/>
                <a:ea typeface="Times New Roman" pitchFamily="18" charset="0"/>
                <a:cs typeface="Times New Roman" pitchFamily="18" charset="0"/>
              </a:rPr>
              <a:t>is not relevant</a:t>
            </a:r>
            <a:endParaRPr kumimoji="0" lang="en-US" sz="4000" b="1" i="0" u="none" strike="noStrike" kern="1200" cap="none" spc="0" normalizeH="0" baseline="0" noProof="0" dirty="0">
              <a:ln>
                <a:noFill/>
              </a:ln>
              <a:solidFill>
                <a:srgbClr val="7030A0"/>
              </a:solidFill>
              <a:effectLst/>
              <a:uLnTx/>
              <a:uFillTx/>
              <a:latin typeface="Cambria" pitchFamily="18" charset="0"/>
              <a:ea typeface="Times New Roman" pitchFamily="18" charset="0"/>
              <a:cs typeface="Times New Roman" pitchFamily="18" charset="0"/>
            </a:endParaRPr>
          </a:p>
        </p:txBody>
      </p:sp>
      <p:sp>
        <p:nvSpPr>
          <p:cNvPr id="81" name="Rectangle 80"/>
          <p:cNvSpPr/>
          <p:nvPr/>
        </p:nvSpPr>
        <p:spPr>
          <a:xfrm>
            <a:off x="55600" y="3133418"/>
            <a:ext cx="3838293" cy="748187"/>
          </a:xfrm>
          <a:prstGeom prst="rect">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71" name="Rectangle 70"/>
          <p:cNvSpPr/>
          <p:nvPr/>
        </p:nvSpPr>
        <p:spPr>
          <a:xfrm>
            <a:off x="171624" y="1556792"/>
            <a:ext cx="7856760" cy="461665"/>
          </a:xfrm>
          <a:prstGeom prst="rect">
            <a:avLst/>
          </a:prstGeom>
        </p:spPr>
        <p:txBody>
          <a:bodyPr wrap="square">
            <a:spAutoFit/>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7030A0"/>
                </a:solidFill>
                <a:effectLst/>
                <a:uLnTx/>
                <a:uFillTx/>
                <a:latin typeface="Cambria" pitchFamily="18" charset="0"/>
                <a:ea typeface="Times New Roman" pitchFamily="18" charset="0"/>
                <a:cs typeface="Times New Roman" pitchFamily="18" charset="0"/>
              </a:rPr>
              <a:t>Born Rule                   </a:t>
            </a:r>
            <a:r>
              <a:rPr kumimoji="0" lang="en-US" sz="2000" b="1" i="0" u="none" strike="noStrike" kern="1200" cap="none" spc="0" normalizeH="0" baseline="0" noProof="0" dirty="0" smtClean="0">
                <a:ln>
                  <a:noFill/>
                </a:ln>
                <a:solidFill>
                  <a:srgbClr val="7030A0"/>
                </a:solidFill>
                <a:effectLst/>
                <a:uLnTx/>
                <a:uFillTx/>
                <a:latin typeface="Cambria" pitchFamily="18" charset="0"/>
                <a:ea typeface="Times New Roman" pitchFamily="18" charset="0"/>
                <a:cs typeface="Times New Roman" pitchFamily="18" charset="0"/>
              </a:rPr>
              <a:t>(peaceful      coexistence with relativity)</a:t>
            </a:r>
            <a:endParaRPr kumimoji="0" lang="en-US" sz="2000" b="0" i="0" u="none" strike="noStrike" kern="1200" cap="none" spc="0" normalizeH="0" baseline="0" noProof="0" dirty="0">
              <a:ln>
                <a:noFill/>
              </a:ln>
              <a:solidFill>
                <a:srgbClr val="7030A0"/>
              </a:solidFill>
              <a:effectLst/>
              <a:uLnTx/>
              <a:uFillTx/>
              <a:latin typeface="Calibri"/>
              <a:ea typeface="+mn-ea"/>
              <a:cs typeface="+mn-cs"/>
            </a:endParaRPr>
          </a:p>
        </p:txBody>
      </p:sp>
      <p:sp>
        <p:nvSpPr>
          <p:cNvPr id="83" name="Rectangle 1"/>
          <p:cNvSpPr>
            <a:spLocks noChangeArrowheads="1"/>
          </p:cNvSpPr>
          <p:nvPr/>
        </p:nvSpPr>
        <p:spPr bwMode="auto">
          <a:xfrm>
            <a:off x="401027" y="5216698"/>
            <a:ext cx="3392339" cy="1584880"/>
          </a:xfrm>
          <a:prstGeom prst="rect">
            <a:avLst/>
          </a:prstGeom>
          <a:noFill/>
          <a:ln w="9525">
            <a:noFill/>
            <a:miter lim="800000"/>
            <a:headEnd/>
            <a:tailEnd/>
          </a:ln>
          <a:effectLst/>
        </p:spPr>
        <p:txBody>
          <a:bodyPr vert="horz" wrap="none" lIns="91440" tIns="533232" rIns="9144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smtClean="0">
                <a:ln>
                  <a:noFill/>
                </a:ln>
                <a:solidFill>
                  <a:srgbClr val="7030A0"/>
                </a:solidFill>
                <a:effectLst/>
                <a:uLnTx/>
                <a:uFillTx/>
                <a:latin typeface="Cambria" pitchFamily="18" charset="0"/>
                <a:ea typeface="Times New Roman" pitchFamily="18" charset="0"/>
                <a:cs typeface="Times New Roman" pitchFamily="18" charset="0"/>
              </a:rPr>
              <a:t>To live is to interact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smtClean="0">
                <a:ln>
                  <a:noFill/>
                </a:ln>
                <a:solidFill>
                  <a:srgbClr val="FF0000"/>
                </a:solidFill>
                <a:effectLst/>
                <a:uLnTx/>
                <a:uFillTx/>
                <a:latin typeface="Cambria" pitchFamily="18" charset="0"/>
                <a:ea typeface="Times New Roman" pitchFamily="18" charset="0"/>
                <a:cs typeface="Times New Roman" pitchFamily="18" charset="0"/>
              </a:rPr>
              <a:t>WE live in 3D!     </a:t>
            </a:r>
            <a:r>
              <a:rPr kumimoji="0" lang="en-US" sz="4000" b="1" i="0" u="none" strike="noStrike" kern="1200" cap="none" spc="0" normalizeH="0" baseline="0" noProof="0" dirty="0" smtClean="0">
                <a:ln>
                  <a:noFill/>
                </a:ln>
                <a:solidFill>
                  <a:srgbClr val="FF0000"/>
                </a:solidFill>
                <a:effectLst/>
                <a:uLnTx/>
                <a:uFillTx/>
                <a:latin typeface="Cambria" pitchFamily="18" charset="0"/>
                <a:ea typeface="Times New Roman" pitchFamily="18" charset="0"/>
                <a:cs typeface="Times New Roman" pitchFamily="18" charset="0"/>
              </a:rPr>
              <a:t> </a:t>
            </a:r>
            <a:endParaRPr kumimoji="0" lang="en-US" sz="4000" b="0"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84" name="Rectangle 83"/>
          <p:cNvSpPr/>
          <p:nvPr/>
        </p:nvSpPr>
        <p:spPr>
          <a:xfrm>
            <a:off x="4378113" y="2666091"/>
            <a:ext cx="3574407" cy="1171576"/>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85" name="Rectangle 1"/>
          <p:cNvSpPr>
            <a:spLocks noChangeArrowheads="1"/>
          </p:cNvSpPr>
          <p:nvPr/>
        </p:nvSpPr>
        <p:spPr bwMode="auto">
          <a:xfrm>
            <a:off x="3541855" y="2063719"/>
            <a:ext cx="5060678" cy="1769546"/>
          </a:xfrm>
          <a:prstGeom prst="rect">
            <a:avLst/>
          </a:prstGeom>
          <a:noFill/>
          <a:ln w="9525">
            <a:noFill/>
            <a:miter lim="800000"/>
            <a:headEnd/>
            <a:tailEnd/>
          </a:ln>
          <a:effectLst/>
        </p:spPr>
        <p:txBody>
          <a:bodyPr vert="horz" wrap="square" lIns="91440" tIns="533232" rIns="9144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smtClean="0">
                <a:ln>
                  <a:noFill/>
                </a:ln>
                <a:solidFill>
                  <a:srgbClr val="FF0000"/>
                </a:solidFill>
                <a:effectLst/>
                <a:uLnTx/>
                <a:uFillTx/>
                <a:latin typeface="Cambria" pitchFamily="18" charset="0"/>
                <a:ea typeface="+mn-ea"/>
                <a:cs typeface="Times New Roman" pitchFamily="18" charset="0"/>
              </a:rPr>
              <a:t>COLLAPSE IS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smtClean="0">
                <a:ln>
                  <a:noFill/>
                </a:ln>
                <a:solidFill>
                  <a:srgbClr val="FF0000"/>
                </a:solidFill>
                <a:effectLst/>
                <a:uLnTx/>
                <a:uFillTx/>
                <a:latin typeface="Cambria" pitchFamily="18" charset="0"/>
                <a:ea typeface="+mn-ea"/>
                <a:cs typeface="Times New Roman" pitchFamily="18" charset="0"/>
              </a:rPr>
              <a:t> A PROBLEM</a:t>
            </a:r>
            <a:r>
              <a:rPr kumimoji="0" lang="en-US" sz="4000" b="1" i="0" u="none" strike="noStrike" kern="1200" cap="none" spc="0" normalizeH="0" baseline="0" noProof="0" dirty="0">
                <a:ln>
                  <a:noFill/>
                </a:ln>
                <a:solidFill>
                  <a:srgbClr val="FF0000"/>
                </a:solidFill>
                <a:effectLst/>
                <a:uLnTx/>
                <a:uFillTx/>
                <a:latin typeface="Cambria" pitchFamily="18" charset="0"/>
                <a:ea typeface="+mn-ea"/>
                <a:cs typeface="Times New Roman" pitchFamily="18" charset="0"/>
              </a:rPr>
              <a:t>!</a:t>
            </a:r>
            <a:endParaRPr kumimoji="0" lang="en-US" sz="4000" b="0"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95839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356413" y="1050466"/>
            <a:ext cx="1756332" cy="36933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Gottfried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1989</a:t>
            </a: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a:t>
            </a:r>
            <a:endParaRPr kumimoji="0" lang="he-IL"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6" name="Rectangle 1"/>
          <p:cNvSpPr>
            <a:spLocks noChangeArrowheads="1"/>
          </p:cNvSpPr>
          <p:nvPr/>
        </p:nvSpPr>
        <p:spPr bwMode="auto">
          <a:xfrm>
            <a:off x="2286000" y="-293070"/>
            <a:ext cx="5060678" cy="1769546"/>
          </a:xfrm>
          <a:prstGeom prst="rect">
            <a:avLst/>
          </a:prstGeom>
          <a:noFill/>
          <a:ln w="9525">
            <a:noFill/>
            <a:miter lim="800000"/>
            <a:headEnd/>
            <a:tailEnd/>
          </a:ln>
          <a:effectLst/>
        </p:spPr>
        <p:txBody>
          <a:bodyPr vert="horz" wrap="square" lIns="91440" tIns="533232" rIns="9144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smtClean="0">
                <a:ln>
                  <a:noFill/>
                </a:ln>
                <a:solidFill>
                  <a:srgbClr val="FF0000"/>
                </a:solidFill>
                <a:effectLst/>
                <a:uLnTx/>
                <a:uFillTx/>
                <a:latin typeface="Cambria" pitchFamily="18" charset="0"/>
                <a:ea typeface="+mn-ea"/>
                <a:cs typeface="Times New Roman" pitchFamily="18" charset="0"/>
              </a:rPr>
              <a:t>COLLAPSE IS BAD!</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smtClean="0">
                <a:ln>
                  <a:noFill/>
                </a:ln>
                <a:solidFill>
                  <a:srgbClr val="FF0000"/>
                </a:solidFill>
                <a:effectLst/>
                <a:uLnTx/>
                <a:uFillTx/>
                <a:latin typeface="Cambria" pitchFamily="18" charset="0"/>
                <a:ea typeface="+mn-ea"/>
                <a:cs typeface="Times New Roman" pitchFamily="18" charset="0"/>
              </a:rPr>
              <a:t> </a:t>
            </a:r>
            <a:endParaRPr kumimoji="0" lang="en-US" sz="4000" b="0"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7" name="TextBox 6"/>
          <p:cNvSpPr txBox="1"/>
          <p:nvPr/>
        </p:nvSpPr>
        <p:spPr>
          <a:xfrm>
            <a:off x="14847" y="1473256"/>
            <a:ext cx="1953740" cy="400110"/>
          </a:xfrm>
          <a:prstGeom prst="rect">
            <a:avLst/>
          </a:prstGeom>
          <a:noFill/>
        </p:spPr>
        <p:txBody>
          <a:bodyPr wrap="none" rtlCol="1">
            <a:spAutoFit/>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FF0000"/>
                </a:solidFill>
                <a:effectLst/>
                <a:uLnTx/>
                <a:uFillTx/>
                <a:latin typeface="Calibri" panose="020F0502020204030204"/>
                <a:ea typeface="+mn-ea"/>
                <a:cs typeface="+mn-cs"/>
              </a:rPr>
              <a:t>Not well defined</a:t>
            </a:r>
            <a:endParaRPr kumimoji="0" lang="he-IL" sz="2000" b="1"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endParaRPr>
          </a:p>
        </p:txBody>
      </p:sp>
      <p:sp>
        <p:nvSpPr>
          <p:cNvPr id="8" name="TextBox 7"/>
          <p:cNvSpPr txBox="1"/>
          <p:nvPr/>
        </p:nvSpPr>
        <p:spPr>
          <a:xfrm>
            <a:off x="0" y="2284684"/>
            <a:ext cx="2683812" cy="400110"/>
          </a:xfrm>
          <a:prstGeom prst="rect">
            <a:avLst/>
          </a:prstGeom>
          <a:noFill/>
        </p:spPr>
        <p:txBody>
          <a:bodyPr wrap="none" rtlCol="1">
            <a:spAutoFit/>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FF0000"/>
                </a:solidFill>
                <a:effectLst/>
                <a:uLnTx/>
                <a:uFillTx/>
                <a:latin typeface="Calibri" panose="020F0502020204030204"/>
                <a:ea typeface="+mn-ea"/>
                <a:cs typeface="+mn-cs"/>
              </a:rPr>
              <a:t>Introduces randomness</a:t>
            </a:r>
            <a:endParaRPr kumimoji="0" lang="he-IL" sz="2000" b="1"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endParaRPr>
          </a:p>
        </p:txBody>
      </p:sp>
      <p:sp>
        <p:nvSpPr>
          <p:cNvPr id="9" name="TextBox 8"/>
          <p:cNvSpPr txBox="1"/>
          <p:nvPr/>
        </p:nvSpPr>
        <p:spPr>
          <a:xfrm>
            <a:off x="75159" y="4915377"/>
            <a:ext cx="2273636" cy="400110"/>
          </a:xfrm>
          <a:prstGeom prst="rect">
            <a:avLst/>
          </a:prstGeom>
          <a:noFill/>
        </p:spPr>
        <p:txBody>
          <a:bodyPr wrap="none" rtlCol="1">
            <a:spAutoFit/>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FF0000"/>
                </a:solidFill>
                <a:effectLst/>
                <a:uLnTx/>
                <a:uFillTx/>
                <a:latin typeface="Calibri" panose="020F0502020204030204"/>
                <a:ea typeface="+mn-ea"/>
                <a:cs typeface="+mn-cs"/>
              </a:rPr>
              <a:t>Action at a distance</a:t>
            </a:r>
            <a:endParaRPr kumimoji="0" lang="he-IL" sz="2000" b="1"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endParaRPr>
          </a:p>
        </p:txBody>
      </p:sp>
      <p:sp>
        <p:nvSpPr>
          <p:cNvPr id="10" name="TextBox 9"/>
          <p:cNvSpPr txBox="1"/>
          <p:nvPr/>
        </p:nvSpPr>
        <p:spPr>
          <a:xfrm>
            <a:off x="2625217" y="2113471"/>
            <a:ext cx="6381135" cy="2585323"/>
          </a:xfrm>
          <a:prstGeom prst="rect">
            <a:avLst/>
          </a:prstGeom>
          <a:noFill/>
        </p:spPr>
        <p:txBody>
          <a:bodyPr wrap="square" rtlCol="1">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0070C0"/>
                </a:solidFill>
                <a:effectLst/>
                <a:uLnTx/>
                <a:uFillTx/>
                <a:latin typeface="Calibri" panose="020F0502020204030204"/>
                <a:ea typeface="+mn-ea"/>
                <a:cs typeface="+mn-cs"/>
              </a:rPr>
              <a:t>… </a:t>
            </a:r>
            <a:r>
              <a:rPr kumimoji="0" lang="en-US" sz="1800" b="0" i="0" u="none" strike="noStrike" kern="1200" cap="none" spc="0" normalizeH="0" baseline="0" noProof="0" dirty="0">
                <a:ln>
                  <a:noFill/>
                </a:ln>
                <a:solidFill>
                  <a:srgbClr val="0070C0"/>
                </a:solidFill>
                <a:effectLst/>
                <a:uLnTx/>
                <a:uFillTx/>
                <a:latin typeface="Calibri" panose="020F0502020204030204"/>
                <a:ea typeface="+mn-ea"/>
                <a:cs typeface="+mn-cs"/>
              </a:rPr>
              <a:t>determinism </a:t>
            </a:r>
            <a:r>
              <a:rPr kumimoji="0" lang="en-US" sz="1800" b="0" i="0" u="none" strike="noStrike" kern="1200" cap="none" spc="0" normalizeH="0" baseline="0" noProof="0" dirty="0" smtClean="0">
                <a:ln>
                  <a:noFill/>
                </a:ln>
                <a:solidFill>
                  <a:srgbClr val="0070C0"/>
                </a:solidFill>
                <a:effectLst/>
                <a:uLnTx/>
                <a:uFillTx/>
                <a:latin typeface="Calibri" panose="020F0502020204030204"/>
                <a:ea typeface="+mn-ea"/>
                <a:cs typeface="+mn-cs"/>
              </a:rPr>
              <a:t>is taken to be what might be termed a `defeasible methodological imperative': start by assuming that determinism is true; if the candidate laws discovered so far are not deterministic, then presume that there are other laws to be discovered, or that the ones so far discovered are only approximations to the correct laws; only after long and repeated failure may we entertain the hypothesis that the failure to find deterministic laws does not represent a lack of imagination or diligence on our part but reflects the fact that Nature is non-deterministic.</a:t>
            </a:r>
            <a:endParaRPr kumimoji="0" lang="he-IL" sz="1800" b="0" i="0" u="none" strike="noStrike" kern="1200" cap="none" spc="0" normalizeH="0" baseline="0" noProof="0" dirty="0">
              <a:ln>
                <a:noFill/>
              </a:ln>
              <a:solidFill>
                <a:srgbClr val="0070C0"/>
              </a:solidFill>
              <a:effectLst/>
              <a:uLnTx/>
              <a:uFillTx/>
              <a:latin typeface="Calibri" panose="020F0502020204030204"/>
              <a:ea typeface="+mn-ea"/>
              <a:cs typeface="Arial" panose="020B0604020202020204" pitchFamily="34" charset="0"/>
            </a:endParaRPr>
          </a:p>
        </p:txBody>
      </p:sp>
      <p:sp>
        <p:nvSpPr>
          <p:cNvPr id="11" name="TextBox 10"/>
          <p:cNvSpPr txBox="1"/>
          <p:nvPr/>
        </p:nvSpPr>
        <p:spPr>
          <a:xfrm>
            <a:off x="7264522" y="4389570"/>
            <a:ext cx="1620316" cy="369332"/>
          </a:xfrm>
          <a:prstGeom prst="rect">
            <a:avLst/>
          </a:prstGeom>
          <a:noFill/>
        </p:spPr>
        <p:txBody>
          <a:bodyPr wrap="non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70C0"/>
                </a:solidFill>
                <a:effectLst/>
                <a:uLnTx/>
                <a:uFillTx/>
                <a:latin typeface="Calibri" panose="020F0502020204030204"/>
                <a:ea typeface="+mn-ea"/>
                <a:cs typeface="+mn-cs"/>
              </a:rPr>
              <a:t>(</a:t>
            </a:r>
            <a:r>
              <a:rPr kumimoji="0" lang="en-US" sz="1800" b="0" i="0" u="none" strike="noStrike" kern="1200" cap="none" spc="0" normalizeH="0" baseline="0" noProof="0" dirty="0" err="1">
                <a:ln>
                  <a:noFill/>
                </a:ln>
                <a:solidFill>
                  <a:srgbClr val="0070C0"/>
                </a:solidFill>
                <a:effectLst/>
                <a:uLnTx/>
                <a:uFillTx/>
                <a:latin typeface="Calibri" panose="020F0502020204030204"/>
                <a:ea typeface="+mn-ea"/>
                <a:cs typeface="+mn-cs"/>
              </a:rPr>
              <a:t>Earman</a:t>
            </a:r>
            <a:r>
              <a:rPr kumimoji="0" lang="en-US" sz="1800" b="0" i="0" u="none" strike="noStrike" kern="1200" cap="none" spc="0" normalizeH="0" baseline="0" noProof="0" dirty="0">
                <a:ln>
                  <a:noFill/>
                </a:ln>
                <a:solidFill>
                  <a:srgbClr val="0070C0"/>
                </a:solidFill>
                <a:effectLst/>
                <a:uLnTx/>
                <a:uFillTx/>
                <a:latin typeface="Calibri" panose="020F0502020204030204"/>
                <a:ea typeface="+mn-ea"/>
                <a:cs typeface="+mn-cs"/>
              </a:rPr>
              <a:t>, 1986)</a:t>
            </a:r>
            <a:endParaRPr kumimoji="0" lang="he-IL" sz="1800" b="0" i="0" u="none" strike="noStrike" kern="1200" cap="none" spc="0" normalizeH="0" baseline="0" noProof="0" dirty="0">
              <a:ln>
                <a:noFill/>
              </a:ln>
              <a:solidFill>
                <a:srgbClr val="0070C0"/>
              </a:solidFill>
              <a:effectLst/>
              <a:uLnTx/>
              <a:uFillTx/>
              <a:latin typeface="Calibri" panose="020F0502020204030204"/>
              <a:ea typeface="+mn-ea"/>
              <a:cs typeface="Arial" panose="020B0604020202020204" pitchFamily="34" charset="0"/>
            </a:endParaRPr>
          </a:p>
        </p:txBody>
      </p:sp>
      <p:sp>
        <p:nvSpPr>
          <p:cNvPr id="12" name="TextBox 11"/>
          <p:cNvSpPr txBox="1"/>
          <p:nvPr/>
        </p:nvSpPr>
        <p:spPr>
          <a:xfrm>
            <a:off x="2342703" y="1515242"/>
            <a:ext cx="2742161" cy="369332"/>
          </a:xfrm>
          <a:prstGeom prst="rect">
            <a:avLst/>
          </a:prstGeom>
          <a:noFill/>
        </p:spPr>
        <p:txBody>
          <a:bodyPr wrap="none" rtlCol="1">
            <a:spAutoFit/>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0070C0"/>
                </a:solidFill>
                <a:effectLst/>
                <a:uLnTx/>
                <a:uFillTx/>
                <a:latin typeface="Calibri" panose="020F0502020204030204"/>
                <a:ea typeface="+mn-ea"/>
                <a:cs typeface="+mn-cs"/>
              </a:rPr>
              <a:t>Pearle-GRW, </a:t>
            </a:r>
            <a:r>
              <a:rPr kumimoji="0" lang="en-US" sz="1800" b="0" i="0" u="none" strike="noStrike" kern="1200" cap="none" spc="0" normalizeH="0" baseline="0" noProof="0" dirty="0" err="1" smtClean="0">
                <a:ln>
                  <a:noFill/>
                </a:ln>
                <a:solidFill>
                  <a:srgbClr val="0070C0"/>
                </a:solidFill>
                <a:effectLst/>
                <a:uLnTx/>
                <a:uFillTx/>
                <a:latin typeface="Calibri" panose="020F0502020204030204"/>
                <a:ea typeface="+mn-ea"/>
                <a:cs typeface="+mn-cs"/>
              </a:rPr>
              <a:t>Diosi</a:t>
            </a:r>
            <a:r>
              <a:rPr kumimoji="0" lang="en-US" sz="1800" b="0" i="0" u="none" strike="noStrike" kern="1200" cap="none" spc="0" normalizeH="0" baseline="0" noProof="0" dirty="0" smtClean="0">
                <a:ln>
                  <a:noFill/>
                </a:ln>
                <a:solidFill>
                  <a:srgbClr val="0070C0"/>
                </a:solidFill>
                <a:effectLst/>
                <a:uLnTx/>
                <a:uFillTx/>
                <a:latin typeface="Calibri" panose="020F0502020204030204"/>
                <a:ea typeface="+mn-ea"/>
                <a:cs typeface="+mn-cs"/>
              </a:rPr>
              <a:t>-Penrose </a:t>
            </a:r>
            <a:endParaRPr kumimoji="0" lang="he-IL" sz="1800" b="0" i="0" u="none" strike="noStrike" kern="1200" cap="none" spc="0" normalizeH="0" baseline="0" noProof="0" dirty="0">
              <a:ln>
                <a:noFill/>
              </a:ln>
              <a:solidFill>
                <a:srgbClr val="0070C0"/>
              </a:solidFill>
              <a:effectLst/>
              <a:uLnTx/>
              <a:uFillTx/>
              <a:latin typeface="Calibri" panose="020F0502020204030204"/>
              <a:ea typeface="+mn-ea"/>
              <a:cs typeface="Arial" panose="020B0604020202020204" pitchFamily="34" charset="0"/>
            </a:endParaRPr>
          </a:p>
        </p:txBody>
      </p:sp>
      <p:graphicFrame>
        <p:nvGraphicFramePr>
          <p:cNvPr id="13" name="Object 4"/>
          <p:cNvGraphicFramePr>
            <a:graphicFrameLocks noChangeAspect="1"/>
          </p:cNvGraphicFramePr>
          <p:nvPr>
            <p:extLst/>
          </p:nvPr>
        </p:nvGraphicFramePr>
        <p:xfrm>
          <a:off x="3137337" y="5085198"/>
          <a:ext cx="304800" cy="307975"/>
        </p:xfrm>
        <a:graphic>
          <a:graphicData uri="http://schemas.openxmlformats.org/presentationml/2006/ole">
            <mc:AlternateContent xmlns:mc="http://schemas.openxmlformats.org/markup-compatibility/2006">
              <mc:Choice xmlns:v="urn:schemas-microsoft-com:vml" Requires="v">
                <p:oleObj spid="_x0000_s30732" name="Equation" r:id="rId3" imgW="152280" imgH="164880" progId="Equation.DSMT4">
                  <p:embed/>
                </p:oleObj>
              </mc:Choice>
              <mc:Fallback>
                <p:oleObj name="Equation" r:id="rId3" imgW="152280" imgH="164880" progId="Equation.DSMT4">
                  <p:embed/>
                  <p:pic>
                    <p:nvPicPr>
                      <p:cNvPr id="13"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7337" y="5085198"/>
                        <a:ext cx="304800" cy="307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5"/>
          <p:cNvGraphicFramePr>
            <a:graphicFrameLocks noChangeAspect="1"/>
          </p:cNvGraphicFramePr>
          <p:nvPr>
            <p:extLst/>
          </p:nvPr>
        </p:nvGraphicFramePr>
        <p:xfrm>
          <a:off x="8320317" y="5063428"/>
          <a:ext cx="304800" cy="307975"/>
        </p:xfrm>
        <a:graphic>
          <a:graphicData uri="http://schemas.openxmlformats.org/presentationml/2006/ole">
            <mc:AlternateContent xmlns:mc="http://schemas.openxmlformats.org/markup-compatibility/2006">
              <mc:Choice xmlns:v="urn:schemas-microsoft-com:vml" Requires="v">
                <p:oleObj spid="_x0000_s30733" name="Equation" r:id="rId5" imgW="152280" imgH="164880" progId="Equation.DSMT4">
                  <p:embed/>
                </p:oleObj>
              </mc:Choice>
              <mc:Fallback>
                <p:oleObj name="Equation" r:id="rId5" imgW="152280" imgH="164880" progId="Equation.DSMT4">
                  <p:embed/>
                  <p:pic>
                    <p:nvPicPr>
                      <p:cNvPr id="14"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20317" y="5063428"/>
                        <a:ext cx="304800" cy="307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Freeform 14"/>
          <p:cNvSpPr/>
          <p:nvPr/>
        </p:nvSpPr>
        <p:spPr>
          <a:xfrm>
            <a:off x="2513217" y="5282864"/>
            <a:ext cx="764498" cy="520477"/>
          </a:xfrm>
          <a:custGeom>
            <a:avLst/>
            <a:gdLst>
              <a:gd name="connsiteX0" fmla="*/ 0 w 691428"/>
              <a:gd name="connsiteY0" fmla="*/ 487327 h 544908"/>
              <a:gd name="connsiteX1" fmla="*/ 232348 w 691428"/>
              <a:gd name="connsiteY1" fmla="*/ 457346 h 544908"/>
              <a:gd name="connsiteX2" fmla="*/ 419725 w 691428"/>
              <a:gd name="connsiteY2" fmla="*/ 146 h 544908"/>
              <a:gd name="connsiteX3" fmla="*/ 584617 w 691428"/>
              <a:gd name="connsiteY3" fmla="*/ 509812 h 544908"/>
              <a:gd name="connsiteX4" fmla="*/ 682053 w 691428"/>
              <a:gd name="connsiteY4" fmla="*/ 502317 h 544908"/>
              <a:gd name="connsiteX5" fmla="*/ 682053 w 691428"/>
              <a:gd name="connsiteY5" fmla="*/ 517307 h 544908"/>
              <a:gd name="connsiteX0" fmla="*/ 0 w 693565"/>
              <a:gd name="connsiteY0" fmla="*/ 487209 h 522004"/>
              <a:gd name="connsiteX1" fmla="*/ 232348 w 693565"/>
              <a:gd name="connsiteY1" fmla="*/ 457228 h 522004"/>
              <a:gd name="connsiteX2" fmla="*/ 419725 w 693565"/>
              <a:gd name="connsiteY2" fmla="*/ 28 h 522004"/>
              <a:gd name="connsiteX3" fmla="*/ 554636 w 693565"/>
              <a:gd name="connsiteY3" fmla="*/ 479713 h 522004"/>
              <a:gd name="connsiteX4" fmla="*/ 682053 w 693565"/>
              <a:gd name="connsiteY4" fmla="*/ 502199 h 522004"/>
              <a:gd name="connsiteX5" fmla="*/ 682053 w 693565"/>
              <a:gd name="connsiteY5" fmla="*/ 517189 h 522004"/>
              <a:gd name="connsiteX0" fmla="*/ 0 w 772720"/>
              <a:gd name="connsiteY0" fmla="*/ 487209 h 522004"/>
              <a:gd name="connsiteX1" fmla="*/ 232348 w 772720"/>
              <a:gd name="connsiteY1" fmla="*/ 457228 h 522004"/>
              <a:gd name="connsiteX2" fmla="*/ 419725 w 772720"/>
              <a:gd name="connsiteY2" fmla="*/ 28 h 522004"/>
              <a:gd name="connsiteX3" fmla="*/ 554636 w 772720"/>
              <a:gd name="connsiteY3" fmla="*/ 479713 h 522004"/>
              <a:gd name="connsiteX4" fmla="*/ 682053 w 772720"/>
              <a:gd name="connsiteY4" fmla="*/ 502199 h 522004"/>
              <a:gd name="connsiteX5" fmla="*/ 771994 w 772720"/>
              <a:gd name="connsiteY5" fmla="*/ 517189 h 522004"/>
              <a:gd name="connsiteX0" fmla="*/ 0 w 771994"/>
              <a:gd name="connsiteY0" fmla="*/ 487209 h 528242"/>
              <a:gd name="connsiteX1" fmla="*/ 232348 w 771994"/>
              <a:gd name="connsiteY1" fmla="*/ 457228 h 528242"/>
              <a:gd name="connsiteX2" fmla="*/ 419725 w 771994"/>
              <a:gd name="connsiteY2" fmla="*/ 28 h 528242"/>
              <a:gd name="connsiteX3" fmla="*/ 554636 w 771994"/>
              <a:gd name="connsiteY3" fmla="*/ 479713 h 528242"/>
              <a:gd name="connsiteX4" fmla="*/ 771994 w 771994"/>
              <a:gd name="connsiteY4" fmla="*/ 517189 h 528242"/>
              <a:gd name="connsiteX0" fmla="*/ 0 w 779489"/>
              <a:gd name="connsiteY0" fmla="*/ 509694 h 528242"/>
              <a:gd name="connsiteX1" fmla="*/ 239843 w 779489"/>
              <a:gd name="connsiteY1" fmla="*/ 457228 h 528242"/>
              <a:gd name="connsiteX2" fmla="*/ 427220 w 779489"/>
              <a:gd name="connsiteY2" fmla="*/ 28 h 528242"/>
              <a:gd name="connsiteX3" fmla="*/ 562131 w 779489"/>
              <a:gd name="connsiteY3" fmla="*/ 479713 h 528242"/>
              <a:gd name="connsiteX4" fmla="*/ 779489 w 779489"/>
              <a:gd name="connsiteY4" fmla="*/ 517189 h 528242"/>
              <a:gd name="connsiteX0" fmla="*/ 0 w 779489"/>
              <a:gd name="connsiteY0" fmla="*/ 509694 h 528242"/>
              <a:gd name="connsiteX1" fmla="*/ 239843 w 779489"/>
              <a:gd name="connsiteY1" fmla="*/ 457228 h 528242"/>
              <a:gd name="connsiteX2" fmla="*/ 427220 w 779489"/>
              <a:gd name="connsiteY2" fmla="*/ 28 h 528242"/>
              <a:gd name="connsiteX3" fmla="*/ 562131 w 779489"/>
              <a:gd name="connsiteY3" fmla="*/ 479713 h 528242"/>
              <a:gd name="connsiteX4" fmla="*/ 779489 w 779489"/>
              <a:gd name="connsiteY4" fmla="*/ 517189 h 528242"/>
              <a:gd name="connsiteX0" fmla="*/ 0 w 779489"/>
              <a:gd name="connsiteY0" fmla="*/ 509670 h 520478"/>
              <a:gd name="connsiteX1" fmla="*/ 239843 w 779489"/>
              <a:gd name="connsiteY1" fmla="*/ 457204 h 520478"/>
              <a:gd name="connsiteX2" fmla="*/ 427220 w 779489"/>
              <a:gd name="connsiteY2" fmla="*/ 4 h 520478"/>
              <a:gd name="connsiteX3" fmla="*/ 569626 w 779489"/>
              <a:gd name="connsiteY3" fmla="*/ 464698 h 520478"/>
              <a:gd name="connsiteX4" fmla="*/ 779489 w 779489"/>
              <a:gd name="connsiteY4" fmla="*/ 517165 h 520478"/>
              <a:gd name="connsiteX0" fmla="*/ 0 w 734518"/>
              <a:gd name="connsiteY0" fmla="*/ 509670 h 525364"/>
              <a:gd name="connsiteX1" fmla="*/ 239843 w 734518"/>
              <a:gd name="connsiteY1" fmla="*/ 457204 h 525364"/>
              <a:gd name="connsiteX2" fmla="*/ 427220 w 734518"/>
              <a:gd name="connsiteY2" fmla="*/ 4 h 525364"/>
              <a:gd name="connsiteX3" fmla="*/ 569626 w 734518"/>
              <a:gd name="connsiteY3" fmla="*/ 464698 h 525364"/>
              <a:gd name="connsiteX4" fmla="*/ 734518 w 734518"/>
              <a:gd name="connsiteY4" fmla="*/ 524660 h 525364"/>
              <a:gd name="connsiteX0" fmla="*/ 0 w 764498"/>
              <a:gd name="connsiteY0" fmla="*/ 509670 h 520477"/>
              <a:gd name="connsiteX1" fmla="*/ 239843 w 764498"/>
              <a:gd name="connsiteY1" fmla="*/ 457204 h 520477"/>
              <a:gd name="connsiteX2" fmla="*/ 427220 w 764498"/>
              <a:gd name="connsiteY2" fmla="*/ 4 h 520477"/>
              <a:gd name="connsiteX3" fmla="*/ 569626 w 764498"/>
              <a:gd name="connsiteY3" fmla="*/ 464698 h 520477"/>
              <a:gd name="connsiteX4" fmla="*/ 764498 w 764498"/>
              <a:gd name="connsiteY4" fmla="*/ 517165 h 5204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4498" h="520477">
                <a:moveTo>
                  <a:pt x="0" y="509670"/>
                </a:moveTo>
                <a:cubicBezTo>
                  <a:pt x="81197" y="490308"/>
                  <a:pt x="168640" y="542148"/>
                  <a:pt x="239843" y="457204"/>
                </a:cubicBezTo>
                <a:cubicBezTo>
                  <a:pt x="311046" y="372260"/>
                  <a:pt x="372256" y="-1245"/>
                  <a:pt x="427220" y="4"/>
                </a:cubicBezTo>
                <a:cubicBezTo>
                  <a:pt x="482184" y="1253"/>
                  <a:pt x="513413" y="378505"/>
                  <a:pt x="569626" y="464698"/>
                </a:cubicBezTo>
                <a:cubicBezTo>
                  <a:pt x="625839" y="550891"/>
                  <a:pt x="719215" y="509358"/>
                  <a:pt x="764498" y="517165"/>
                </a:cubicBezTo>
              </a:path>
            </a:pathLst>
          </a:custGeom>
          <a:noFill/>
          <a:ln w="508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16" name="Freeform 15"/>
          <p:cNvSpPr/>
          <p:nvPr/>
        </p:nvSpPr>
        <p:spPr>
          <a:xfrm>
            <a:off x="7708219" y="5274940"/>
            <a:ext cx="764498" cy="520477"/>
          </a:xfrm>
          <a:custGeom>
            <a:avLst/>
            <a:gdLst>
              <a:gd name="connsiteX0" fmla="*/ 0 w 691428"/>
              <a:gd name="connsiteY0" fmla="*/ 487327 h 544908"/>
              <a:gd name="connsiteX1" fmla="*/ 232348 w 691428"/>
              <a:gd name="connsiteY1" fmla="*/ 457346 h 544908"/>
              <a:gd name="connsiteX2" fmla="*/ 419725 w 691428"/>
              <a:gd name="connsiteY2" fmla="*/ 146 h 544908"/>
              <a:gd name="connsiteX3" fmla="*/ 584617 w 691428"/>
              <a:gd name="connsiteY3" fmla="*/ 509812 h 544908"/>
              <a:gd name="connsiteX4" fmla="*/ 682053 w 691428"/>
              <a:gd name="connsiteY4" fmla="*/ 502317 h 544908"/>
              <a:gd name="connsiteX5" fmla="*/ 682053 w 691428"/>
              <a:gd name="connsiteY5" fmla="*/ 517307 h 544908"/>
              <a:gd name="connsiteX0" fmla="*/ 0 w 693565"/>
              <a:gd name="connsiteY0" fmla="*/ 487209 h 522004"/>
              <a:gd name="connsiteX1" fmla="*/ 232348 w 693565"/>
              <a:gd name="connsiteY1" fmla="*/ 457228 h 522004"/>
              <a:gd name="connsiteX2" fmla="*/ 419725 w 693565"/>
              <a:gd name="connsiteY2" fmla="*/ 28 h 522004"/>
              <a:gd name="connsiteX3" fmla="*/ 554636 w 693565"/>
              <a:gd name="connsiteY3" fmla="*/ 479713 h 522004"/>
              <a:gd name="connsiteX4" fmla="*/ 682053 w 693565"/>
              <a:gd name="connsiteY4" fmla="*/ 502199 h 522004"/>
              <a:gd name="connsiteX5" fmla="*/ 682053 w 693565"/>
              <a:gd name="connsiteY5" fmla="*/ 517189 h 522004"/>
              <a:gd name="connsiteX0" fmla="*/ 0 w 772720"/>
              <a:gd name="connsiteY0" fmla="*/ 487209 h 522004"/>
              <a:gd name="connsiteX1" fmla="*/ 232348 w 772720"/>
              <a:gd name="connsiteY1" fmla="*/ 457228 h 522004"/>
              <a:gd name="connsiteX2" fmla="*/ 419725 w 772720"/>
              <a:gd name="connsiteY2" fmla="*/ 28 h 522004"/>
              <a:gd name="connsiteX3" fmla="*/ 554636 w 772720"/>
              <a:gd name="connsiteY3" fmla="*/ 479713 h 522004"/>
              <a:gd name="connsiteX4" fmla="*/ 682053 w 772720"/>
              <a:gd name="connsiteY4" fmla="*/ 502199 h 522004"/>
              <a:gd name="connsiteX5" fmla="*/ 771994 w 772720"/>
              <a:gd name="connsiteY5" fmla="*/ 517189 h 522004"/>
              <a:gd name="connsiteX0" fmla="*/ 0 w 771994"/>
              <a:gd name="connsiteY0" fmla="*/ 487209 h 528242"/>
              <a:gd name="connsiteX1" fmla="*/ 232348 w 771994"/>
              <a:gd name="connsiteY1" fmla="*/ 457228 h 528242"/>
              <a:gd name="connsiteX2" fmla="*/ 419725 w 771994"/>
              <a:gd name="connsiteY2" fmla="*/ 28 h 528242"/>
              <a:gd name="connsiteX3" fmla="*/ 554636 w 771994"/>
              <a:gd name="connsiteY3" fmla="*/ 479713 h 528242"/>
              <a:gd name="connsiteX4" fmla="*/ 771994 w 771994"/>
              <a:gd name="connsiteY4" fmla="*/ 517189 h 528242"/>
              <a:gd name="connsiteX0" fmla="*/ 0 w 779489"/>
              <a:gd name="connsiteY0" fmla="*/ 509694 h 528242"/>
              <a:gd name="connsiteX1" fmla="*/ 239843 w 779489"/>
              <a:gd name="connsiteY1" fmla="*/ 457228 h 528242"/>
              <a:gd name="connsiteX2" fmla="*/ 427220 w 779489"/>
              <a:gd name="connsiteY2" fmla="*/ 28 h 528242"/>
              <a:gd name="connsiteX3" fmla="*/ 562131 w 779489"/>
              <a:gd name="connsiteY3" fmla="*/ 479713 h 528242"/>
              <a:gd name="connsiteX4" fmla="*/ 779489 w 779489"/>
              <a:gd name="connsiteY4" fmla="*/ 517189 h 528242"/>
              <a:gd name="connsiteX0" fmla="*/ 0 w 779489"/>
              <a:gd name="connsiteY0" fmla="*/ 509694 h 528242"/>
              <a:gd name="connsiteX1" fmla="*/ 239843 w 779489"/>
              <a:gd name="connsiteY1" fmla="*/ 457228 h 528242"/>
              <a:gd name="connsiteX2" fmla="*/ 427220 w 779489"/>
              <a:gd name="connsiteY2" fmla="*/ 28 h 528242"/>
              <a:gd name="connsiteX3" fmla="*/ 562131 w 779489"/>
              <a:gd name="connsiteY3" fmla="*/ 479713 h 528242"/>
              <a:gd name="connsiteX4" fmla="*/ 779489 w 779489"/>
              <a:gd name="connsiteY4" fmla="*/ 517189 h 528242"/>
              <a:gd name="connsiteX0" fmla="*/ 0 w 779489"/>
              <a:gd name="connsiteY0" fmla="*/ 509670 h 520478"/>
              <a:gd name="connsiteX1" fmla="*/ 239843 w 779489"/>
              <a:gd name="connsiteY1" fmla="*/ 457204 h 520478"/>
              <a:gd name="connsiteX2" fmla="*/ 427220 w 779489"/>
              <a:gd name="connsiteY2" fmla="*/ 4 h 520478"/>
              <a:gd name="connsiteX3" fmla="*/ 569626 w 779489"/>
              <a:gd name="connsiteY3" fmla="*/ 464698 h 520478"/>
              <a:gd name="connsiteX4" fmla="*/ 779489 w 779489"/>
              <a:gd name="connsiteY4" fmla="*/ 517165 h 520478"/>
              <a:gd name="connsiteX0" fmla="*/ 0 w 734518"/>
              <a:gd name="connsiteY0" fmla="*/ 509670 h 525364"/>
              <a:gd name="connsiteX1" fmla="*/ 239843 w 734518"/>
              <a:gd name="connsiteY1" fmla="*/ 457204 h 525364"/>
              <a:gd name="connsiteX2" fmla="*/ 427220 w 734518"/>
              <a:gd name="connsiteY2" fmla="*/ 4 h 525364"/>
              <a:gd name="connsiteX3" fmla="*/ 569626 w 734518"/>
              <a:gd name="connsiteY3" fmla="*/ 464698 h 525364"/>
              <a:gd name="connsiteX4" fmla="*/ 734518 w 734518"/>
              <a:gd name="connsiteY4" fmla="*/ 524660 h 525364"/>
              <a:gd name="connsiteX0" fmla="*/ 0 w 764498"/>
              <a:gd name="connsiteY0" fmla="*/ 509670 h 520477"/>
              <a:gd name="connsiteX1" fmla="*/ 239843 w 764498"/>
              <a:gd name="connsiteY1" fmla="*/ 457204 h 520477"/>
              <a:gd name="connsiteX2" fmla="*/ 427220 w 764498"/>
              <a:gd name="connsiteY2" fmla="*/ 4 h 520477"/>
              <a:gd name="connsiteX3" fmla="*/ 569626 w 764498"/>
              <a:gd name="connsiteY3" fmla="*/ 464698 h 520477"/>
              <a:gd name="connsiteX4" fmla="*/ 764498 w 764498"/>
              <a:gd name="connsiteY4" fmla="*/ 517165 h 5204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4498" h="520477">
                <a:moveTo>
                  <a:pt x="0" y="509670"/>
                </a:moveTo>
                <a:cubicBezTo>
                  <a:pt x="81197" y="490308"/>
                  <a:pt x="168640" y="542148"/>
                  <a:pt x="239843" y="457204"/>
                </a:cubicBezTo>
                <a:cubicBezTo>
                  <a:pt x="311046" y="372260"/>
                  <a:pt x="372256" y="-1245"/>
                  <a:pt x="427220" y="4"/>
                </a:cubicBezTo>
                <a:cubicBezTo>
                  <a:pt x="482184" y="1253"/>
                  <a:pt x="513413" y="378505"/>
                  <a:pt x="569626" y="464698"/>
                </a:cubicBezTo>
                <a:cubicBezTo>
                  <a:pt x="625839" y="550891"/>
                  <a:pt x="719215" y="509358"/>
                  <a:pt x="764498" y="517165"/>
                </a:cubicBezTo>
              </a:path>
            </a:pathLst>
          </a:custGeom>
          <a:noFill/>
          <a:ln w="508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graphicFrame>
        <p:nvGraphicFramePr>
          <p:cNvPr id="17" name="Object 1"/>
          <p:cNvGraphicFramePr>
            <a:graphicFrameLocks noChangeAspect="1"/>
          </p:cNvGraphicFramePr>
          <p:nvPr>
            <p:extLst/>
          </p:nvPr>
        </p:nvGraphicFramePr>
        <p:xfrm>
          <a:off x="3469437" y="5357084"/>
          <a:ext cx="1777787" cy="514451"/>
        </p:xfrm>
        <a:graphic>
          <a:graphicData uri="http://schemas.openxmlformats.org/presentationml/2006/ole">
            <mc:AlternateContent xmlns:mc="http://schemas.openxmlformats.org/markup-compatibility/2006">
              <mc:Choice xmlns:v="urn:schemas-microsoft-com:vml" Requires="v">
                <p:oleObj spid="_x0000_s30734" name="Equation" r:id="rId7" imgW="1307880" imgH="406080" progId="Equation.DSMT4">
                  <p:embed/>
                </p:oleObj>
              </mc:Choice>
              <mc:Fallback>
                <p:oleObj name="Equation" r:id="rId7" imgW="1307880" imgH="406080" progId="Equation.DSMT4">
                  <p:embed/>
                  <p:pic>
                    <p:nvPicPr>
                      <p:cNvPr id="17" name="Object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69437" y="5357084"/>
                        <a:ext cx="1777787" cy="514451"/>
                      </a:xfrm>
                      <a:prstGeom prst="rect">
                        <a:avLst/>
                      </a:prstGeom>
                      <a:noFill/>
                      <a:extLst/>
                    </p:spPr>
                  </p:pic>
                </p:oleObj>
              </mc:Fallback>
            </mc:AlternateContent>
          </a:graphicData>
        </a:graphic>
      </p:graphicFrame>
      <p:graphicFrame>
        <p:nvGraphicFramePr>
          <p:cNvPr id="18" name="Object 10"/>
          <p:cNvGraphicFramePr>
            <a:graphicFrameLocks noChangeAspect="1"/>
          </p:cNvGraphicFramePr>
          <p:nvPr>
            <p:extLst/>
          </p:nvPr>
        </p:nvGraphicFramePr>
        <p:xfrm>
          <a:off x="5310656" y="5371403"/>
          <a:ext cx="2091514" cy="461966"/>
        </p:xfrm>
        <a:graphic>
          <a:graphicData uri="http://schemas.openxmlformats.org/presentationml/2006/ole">
            <mc:AlternateContent xmlns:mc="http://schemas.openxmlformats.org/markup-compatibility/2006">
              <mc:Choice xmlns:v="urn:schemas-microsoft-com:vml" Requires="v">
                <p:oleObj spid="_x0000_s30735" name="Equation" r:id="rId9" imgW="1714320" imgH="406080" progId="Equation.DSMT4">
                  <p:embed/>
                </p:oleObj>
              </mc:Choice>
              <mc:Fallback>
                <p:oleObj name="Equation" r:id="rId9" imgW="1714320" imgH="406080" progId="Equation.DSMT4">
                  <p:embed/>
                  <p:pic>
                    <p:nvPicPr>
                      <p:cNvPr id="18"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10656" y="5371403"/>
                        <a:ext cx="2091514" cy="461966"/>
                      </a:xfrm>
                      <a:prstGeom prst="rect">
                        <a:avLst/>
                      </a:prstGeom>
                      <a:noFill/>
                      <a:extLst/>
                    </p:spPr>
                  </p:pic>
                </p:oleObj>
              </mc:Fallback>
            </mc:AlternateContent>
          </a:graphicData>
        </a:graphic>
      </p:graphicFrame>
      <p:graphicFrame>
        <p:nvGraphicFramePr>
          <p:cNvPr id="19" name="Object 11"/>
          <p:cNvGraphicFramePr>
            <a:graphicFrameLocks noChangeAspect="1"/>
          </p:cNvGraphicFramePr>
          <p:nvPr>
            <p:extLst/>
          </p:nvPr>
        </p:nvGraphicFramePr>
        <p:xfrm>
          <a:off x="7128539" y="5921463"/>
          <a:ext cx="1415086" cy="639438"/>
        </p:xfrm>
        <a:graphic>
          <a:graphicData uri="http://schemas.openxmlformats.org/presentationml/2006/ole">
            <mc:AlternateContent xmlns:mc="http://schemas.openxmlformats.org/markup-compatibility/2006">
              <mc:Choice xmlns:v="urn:schemas-microsoft-com:vml" Requires="v">
                <p:oleObj spid="_x0000_s30736" name="Equation" r:id="rId11" imgW="812520" imgH="482400" progId="Equation.DSMT4">
                  <p:embed/>
                </p:oleObj>
              </mc:Choice>
              <mc:Fallback>
                <p:oleObj name="Equation" r:id="rId11" imgW="812520" imgH="482400" progId="Equation.DSMT4">
                  <p:embed/>
                  <p:pic>
                    <p:nvPicPr>
                      <p:cNvPr id="19" name="Object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128539" y="5921463"/>
                        <a:ext cx="1415086" cy="639438"/>
                      </a:xfrm>
                      <a:prstGeom prst="rect">
                        <a:avLst/>
                      </a:prstGeom>
                      <a:noFill/>
                      <a:extLst/>
                    </p:spPr>
                  </p:pic>
                </p:oleObj>
              </mc:Fallback>
            </mc:AlternateContent>
          </a:graphicData>
        </a:graphic>
      </p:graphicFrame>
      <p:sp>
        <p:nvSpPr>
          <p:cNvPr id="25" name="Rectangle 24"/>
          <p:cNvSpPr/>
          <p:nvPr/>
        </p:nvSpPr>
        <p:spPr>
          <a:xfrm>
            <a:off x="495249" y="707166"/>
            <a:ext cx="8360714" cy="64633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The reduction [collapse] postulate is an ugly scar on what would be a beautiful theory if it could be removed</a:t>
            </a:r>
          </a:p>
        </p:txBody>
      </p:sp>
      <p:sp>
        <p:nvSpPr>
          <p:cNvPr id="2" name="Rectangle 1"/>
          <p:cNvSpPr/>
          <p:nvPr/>
        </p:nvSpPr>
        <p:spPr>
          <a:xfrm>
            <a:off x="2625217" y="2113471"/>
            <a:ext cx="6381135" cy="2722213"/>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565529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5" grpId="0" animBg="1"/>
      <p:bldP spid="16" grpId="0" animBg="1"/>
      <p:bldP spid="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356413" y="1050466"/>
            <a:ext cx="1756332" cy="36933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Gottfried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1989</a:t>
            </a: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a:t>
            </a:r>
            <a:endParaRPr kumimoji="0" lang="he-IL"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6" name="Rectangle 1"/>
          <p:cNvSpPr>
            <a:spLocks noChangeArrowheads="1"/>
          </p:cNvSpPr>
          <p:nvPr/>
        </p:nvSpPr>
        <p:spPr bwMode="auto">
          <a:xfrm>
            <a:off x="2286000" y="-293070"/>
            <a:ext cx="5060678" cy="1769546"/>
          </a:xfrm>
          <a:prstGeom prst="rect">
            <a:avLst/>
          </a:prstGeom>
          <a:noFill/>
          <a:ln w="9525">
            <a:noFill/>
            <a:miter lim="800000"/>
            <a:headEnd/>
            <a:tailEnd/>
          </a:ln>
          <a:effectLst/>
        </p:spPr>
        <p:txBody>
          <a:bodyPr vert="horz" wrap="square" lIns="91440" tIns="533232" rIns="9144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smtClean="0">
                <a:ln>
                  <a:noFill/>
                </a:ln>
                <a:solidFill>
                  <a:srgbClr val="FF0000"/>
                </a:solidFill>
                <a:effectLst/>
                <a:uLnTx/>
                <a:uFillTx/>
                <a:latin typeface="Cambria" pitchFamily="18" charset="0"/>
                <a:ea typeface="+mn-ea"/>
                <a:cs typeface="Times New Roman" pitchFamily="18" charset="0"/>
              </a:rPr>
              <a:t>COLLAPSE IS BAD!</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smtClean="0">
                <a:ln>
                  <a:noFill/>
                </a:ln>
                <a:solidFill>
                  <a:srgbClr val="FF0000"/>
                </a:solidFill>
                <a:effectLst/>
                <a:uLnTx/>
                <a:uFillTx/>
                <a:latin typeface="Cambria" pitchFamily="18" charset="0"/>
                <a:ea typeface="+mn-ea"/>
                <a:cs typeface="Times New Roman" pitchFamily="18" charset="0"/>
              </a:rPr>
              <a:t> </a:t>
            </a:r>
            <a:endParaRPr kumimoji="0" lang="en-US" sz="4000" b="0"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7" name="TextBox 6"/>
          <p:cNvSpPr txBox="1"/>
          <p:nvPr/>
        </p:nvSpPr>
        <p:spPr>
          <a:xfrm>
            <a:off x="14847" y="1473256"/>
            <a:ext cx="1953740" cy="400110"/>
          </a:xfrm>
          <a:prstGeom prst="rect">
            <a:avLst/>
          </a:prstGeom>
          <a:noFill/>
        </p:spPr>
        <p:txBody>
          <a:bodyPr wrap="none" rtlCol="1">
            <a:spAutoFit/>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FF0000"/>
                </a:solidFill>
                <a:effectLst/>
                <a:uLnTx/>
                <a:uFillTx/>
                <a:latin typeface="Calibri" panose="020F0502020204030204"/>
                <a:ea typeface="+mn-ea"/>
                <a:cs typeface="+mn-cs"/>
              </a:rPr>
              <a:t>Not well defined</a:t>
            </a:r>
            <a:endParaRPr kumimoji="0" lang="he-IL" sz="2000" b="1"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endParaRPr>
          </a:p>
        </p:txBody>
      </p:sp>
      <p:sp>
        <p:nvSpPr>
          <p:cNvPr id="8" name="TextBox 7"/>
          <p:cNvSpPr txBox="1"/>
          <p:nvPr/>
        </p:nvSpPr>
        <p:spPr>
          <a:xfrm>
            <a:off x="0" y="2284684"/>
            <a:ext cx="2683812" cy="400110"/>
          </a:xfrm>
          <a:prstGeom prst="rect">
            <a:avLst/>
          </a:prstGeom>
          <a:noFill/>
        </p:spPr>
        <p:txBody>
          <a:bodyPr wrap="none" rtlCol="1">
            <a:spAutoFit/>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FF0000"/>
                </a:solidFill>
                <a:effectLst/>
                <a:uLnTx/>
                <a:uFillTx/>
                <a:latin typeface="Calibri" panose="020F0502020204030204"/>
                <a:ea typeface="+mn-ea"/>
                <a:cs typeface="+mn-cs"/>
              </a:rPr>
              <a:t>Introduces randomness</a:t>
            </a:r>
            <a:endParaRPr kumimoji="0" lang="he-IL" sz="2000" b="1"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endParaRPr>
          </a:p>
        </p:txBody>
      </p:sp>
      <p:sp>
        <p:nvSpPr>
          <p:cNvPr id="9" name="TextBox 8"/>
          <p:cNvSpPr txBox="1"/>
          <p:nvPr/>
        </p:nvSpPr>
        <p:spPr>
          <a:xfrm>
            <a:off x="75159" y="4915377"/>
            <a:ext cx="2273636" cy="400110"/>
          </a:xfrm>
          <a:prstGeom prst="rect">
            <a:avLst/>
          </a:prstGeom>
          <a:noFill/>
        </p:spPr>
        <p:txBody>
          <a:bodyPr wrap="none" rtlCol="1">
            <a:spAutoFit/>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FF0000"/>
                </a:solidFill>
                <a:effectLst/>
                <a:uLnTx/>
                <a:uFillTx/>
                <a:latin typeface="Calibri" panose="020F0502020204030204"/>
                <a:ea typeface="+mn-ea"/>
                <a:cs typeface="+mn-cs"/>
              </a:rPr>
              <a:t>Action at a distance</a:t>
            </a:r>
            <a:endParaRPr kumimoji="0" lang="he-IL" sz="2000" b="1"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endParaRPr>
          </a:p>
        </p:txBody>
      </p:sp>
      <p:sp>
        <p:nvSpPr>
          <p:cNvPr id="10" name="TextBox 9"/>
          <p:cNvSpPr txBox="1"/>
          <p:nvPr/>
        </p:nvSpPr>
        <p:spPr>
          <a:xfrm>
            <a:off x="2625217" y="2113471"/>
            <a:ext cx="6381135" cy="2585323"/>
          </a:xfrm>
          <a:prstGeom prst="rect">
            <a:avLst/>
          </a:prstGeom>
          <a:noFill/>
        </p:spPr>
        <p:txBody>
          <a:bodyPr wrap="square" rtlCol="1">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0070C0"/>
                </a:solidFill>
                <a:effectLst/>
                <a:uLnTx/>
                <a:uFillTx/>
                <a:latin typeface="Calibri" panose="020F0502020204030204"/>
                <a:ea typeface="+mn-ea"/>
                <a:cs typeface="+mn-cs"/>
              </a:rPr>
              <a:t>… </a:t>
            </a:r>
            <a:r>
              <a:rPr kumimoji="0" lang="en-US" sz="1800" b="0" i="0" u="none" strike="noStrike" kern="1200" cap="none" spc="0" normalizeH="0" baseline="0" noProof="0" dirty="0">
                <a:ln>
                  <a:noFill/>
                </a:ln>
                <a:solidFill>
                  <a:srgbClr val="0070C0"/>
                </a:solidFill>
                <a:effectLst/>
                <a:uLnTx/>
                <a:uFillTx/>
                <a:latin typeface="Calibri" panose="020F0502020204030204"/>
                <a:ea typeface="+mn-ea"/>
                <a:cs typeface="+mn-cs"/>
              </a:rPr>
              <a:t>determinism </a:t>
            </a:r>
            <a:r>
              <a:rPr kumimoji="0" lang="en-US" sz="1800" b="0" i="0" u="none" strike="noStrike" kern="1200" cap="none" spc="0" normalizeH="0" baseline="0" noProof="0" dirty="0" smtClean="0">
                <a:ln>
                  <a:noFill/>
                </a:ln>
                <a:solidFill>
                  <a:srgbClr val="0070C0"/>
                </a:solidFill>
                <a:effectLst/>
                <a:uLnTx/>
                <a:uFillTx/>
                <a:latin typeface="Calibri" panose="020F0502020204030204"/>
                <a:ea typeface="+mn-ea"/>
                <a:cs typeface="+mn-cs"/>
              </a:rPr>
              <a:t>is taken to be what might be termed a `defeasible methodological imperative': start by assuming that determinism is true; if the candidate laws discovered so far are not deterministic, then presume that there are other laws to be discovered, or that the ones so far discovered are only approximations to the correct laws; only after long and repeated failure may we entertain the hypothesis that the failure to find deterministic laws does not represent a lack of imagination or diligence on our part but reflects the fact that Nature is non-deterministic.</a:t>
            </a:r>
            <a:endParaRPr kumimoji="0" lang="he-IL" sz="1800" b="0" i="0" u="none" strike="noStrike" kern="1200" cap="none" spc="0" normalizeH="0" baseline="0" noProof="0" dirty="0">
              <a:ln>
                <a:noFill/>
              </a:ln>
              <a:solidFill>
                <a:srgbClr val="0070C0"/>
              </a:solidFill>
              <a:effectLst/>
              <a:uLnTx/>
              <a:uFillTx/>
              <a:latin typeface="Calibri" panose="020F0502020204030204"/>
              <a:ea typeface="+mn-ea"/>
              <a:cs typeface="Arial" panose="020B0604020202020204" pitchFamily="34" charset="0"/>
            </a:endParaRPr>
          </a:p>
        </p:txBody>
      </p:sp>
      <p:sp>
        <p:nvSpPr>
          <p:cNvPr id="11" name="TextBox 10"/>
          <p:cNvSpPr txBox="1"/>
          <p:nvPr/>
        </p:nvSpPr>
        <p:spPr>
          <a:xfrm>
            <a:off x="7264522" y="4389570"/>
            <a:ext cx="1620316" cy="369332"/>
          </a:xfrm>
          <a:prstGeom prst="rect">
            <a:avLst/>
          </a:prstGeom>
          <a:noFill/>
        </p:spPr>
        <p:txBody>
          <a:bodyPr wrap="non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70C0"/>
                </a:solidFill>
                <a:effectLst/>
                <a:uLnTx/>
                <a:uFillTx/>
                <a:latin typeface="Calibri" panose="020F0502020204030204"/>
                <a:ea typeface="+mn-ea"/>
                <a:cs typeface="+mn-cs"/>
              </a:rPr>
              <a:t>(</a:t>
            </a:r>
            <a:r>
              <a:rPr kumimoji="0" lang="en-US" sz="1800" b="0" i="0" u="none" strike="noStrike" kern="1200" cap="none" spc="0" normalizeH="0" baseline="0" noProof="0" dirty="0" err="1">
                <a:ln>
                  <a:noFill/>
                </a:ln>
                <a:solidFill>
                  <a:srgbClr val="0070C0"/>
                </a:solidFill>
                <a:effectLst/>
                <a:uLnTx/>
                <a:uFillTx/>
                <a:latin typeface="Calibri" panose="020F0502020204030204"/>
                <a:ea typeface="+mn-ea"/>
                <a:cs typeface="+mn-cs"/>
              </a:rPr>
              <a:t>Earman</a:t>
            </a:r>
            <a:r>
              <a:rPr kumimoji="0" lang="en-US" sz="1800" b="0" i="0" u="none" strike="noStrike" kern="1200" cap="none" spc="0" normalizeH="0" baseline="0" noProof="0" dirty="0">
                <a:ln>
                  <a:noFill/>
                </a:ln>
                <a:solidFill>
                  <a:srgbClr val="0070C0"/>
                </a:solidFill>
                <a:effectLst/>
                <a:uLnTx/>
                <a:uFillTx/>
                <a:latin typeface="Calibri" panose="020F0502020204030204"/>
                <a:ea typeface="+mn-ea"/>
                <a:cs typeface="+mn-cs"/>
              </a:rPr>
              <a:t>, 1986)</a:t>
            </a:r>
            <a:endParaRPr kumimoji="0" lang="he-IL" sz="1800" b="0" i="0" u="none" strike="noStrike" kern="1200" cap="none" spc="0" normalizeH="0" baseline="0" noProof="0" dirty="0">
              <a:ln>
                <a:noFill/>
              </a:ln>
              <a:solidFill>
                <a:srgbClr val="0070C0"/>
              </a:solidFill>
              <a:effectLst/>
              <a:uLnTx/>
              <a:uFillTx/>
              <a:latin typeface="Calibri" panose="020F0502020204030204"/>
              <a:ea typeface="+mn-ea"/>
              <a:cs typeface="Arial" panose="020B0604020202020204" pitchFamily="34" charset="0"/>
            </a:endParaRPr>
          </a:p>
        </p:txBody>
      </p:sp>
      <p:sp>
        <p:nvSpPr>
          <p:cNvPr id="12" name="TextBox 11"/>
          <p:cNvSpPr txBox="1"/>
          <p:nvPr/>
        </p:nvSpPr>
        <p:spPr>
          <a:xfrm>
            <a:off x="2342703" y="1515242"/>
            <a:ext cx="2742161" cy="369332"/>
          </a:xfrm>
          <a:prstGeom prst="rect">
            <a:avLst/>
          </a:prstGeom>
          <a:noFill/>
        </p:spPr>
        <p:txBody>
          <a:bodyPr wrap="none" rtlCol="1">
            <a:spAutoFit/>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0070C0"/>
                </a:solidFill>
                <a:effectLst/>
                <a:uLnTx/>
                <a:uFillTx/>
                <a:latin typeface="Calibri" panose="020F0502020204030204"/>
                <a:ea typeface="+mn-ea"/>
                <a:cs typeface="+mn-cs"/>
              </a:rPr>
              <a:t>Pearle-GRW, </a:t>
            </a:r>
            <a:r>
              <a:rPr kumimoji="0" lang="en-US" sz="1800" b="0" i="0" u="none" strike="noStrike" kern="1200" cap="none" spc="0" normalizeH="0" baseline="0" noProof="0" dirty="0" err="1" smtClean="0">
                <a:ln>
                  <a:noFill/>
                </a:ln>
                <a:solidFill>
                  <a:srgbClr val="0070C0"/>
                </a:solidFill>
                <a:effectLst/>
                <a:uLnTx/>
                <a:uFillTx/>
                <a:latin typeface="Calibri" panose="020F0502020204030204"/>
                <a:ea typeface="+mn-ea"/>
                <a:cs typeface="+mn-cs"/>
              </a:rPr>
              <a:t>Diosi</a:t>
            </a:r>
            <a:r>
              <a:rPr kumimoji="0" lang="en-US" sz="1800" b="0" i="0" u="none" strike="noStrike" kern="1200" cap="none" spc="0" normalizeH="0" baseline="0" noProof="0" dirty="0" smtClean="0">
                <a:ln>
                  <a:noFill/>
                </a:ln>
                <a:solidFill>
                  <a:srgbClr val="0070C0"/>
                </a:solidFill>
                <a:effectLst/>
                <a:uLnTx/>
                <a:uFillTx/>
                <a:latin typeface="Calibri" panose="020F0502020204030204"/>
                <a:ea typeface="+mn-ea"/>
                <a:cs typeface="+mn-cs"/>
              </a:rPr>
              <a:t>-Penrose </a:t>
            </a:r>
            <a:endParaRPr kumimoji="0" lang="he-IL" sz="1800" b="0" i="0" u="none" strike="noStrike" kern="1200" cap="none" spc="0" normalizeH="0" baseline="0" noProof="0" dirty="0">
              <a:ln>
                <a:noFill/>
              </a:ln>
              <a:solidFill>
                <a:srgbClr val="0070C0"/>
              </a:solidFill>
              <a:effectLst/>
              <a:uLnTx/>
              <a:uFillTx/>
              <a:latin typeface="Calibri" panose="020F0502020204030204"/>
              <a:ea typeface="+mn-ea"/>
              <a:cs typeface="Arial" panose="020B0604020202020204" pitchFamily="34" charset="0"/>
            </a:endParaRPr>
          </a:p>
        </p:txBody>
      </p:sp>
      <p:graphicFrame>
        <p:nvGraphicFramePr>
          <p:cNvPr id="13" name="Object 4"/>
          <p:cNvGraphicFramePr>
            <a:graphicFrameLocks noChangeAspect="1"/>
          </p:cNvGraphicFramePr>
          <p:nvPr>
            <p:extLst/>
          </p:nvPr>
        </p:nvGraphicFramePr>
        <p:xfrm>
          <a:off x="3137337" y="5085198"/>
          <a:ext cx="304800" cy="307975"/>
        </p:xfrm>
        <a:graphic>
          <a:graphicData uri="http://schemas.openxmlformats.org/presentationml/2006/ole">
            <mc:AlternateContent xmlns:mc="http://schemas.openxmlformats.org/markup-compatibility/2006">
              <mc:Choice xmlns:v="urn:schemas-microsoft-com:vml" Requires="v">
                <p:oleObj spid="_x0000_s31756" name="Equation" r:id="rId3" imgW="152280" imgH="164880" progId="Equation.DSMT4">
                  <p:embed/>
                </p:oleObj>
              </mc:Choice>
              <mc:Fallback>
                <p:oleObj name="Equation" r:id="rId3" imgW="152280" imgH="164880" progId="Equation.DSMT4">
                  <p:embed/>
                  <p:pic>
                    <p:nvPicPr>
                      <p:cNvPr id="13"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7337" y="5085198"/>
                        <a:ext cx="304800" cy="307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5"/>
          <p:cNvGraphicFramePr>
            <a:graphicFrameLocks noChangeAspect="1"/>
          </p:cNvGraphicFramePr>
          <p:nvPr>
            <p:extLst/>
          </p:nvPr>
        </p:nvGraphicFramePr>
        <p:xfrm>
          <a:off x="8320317" y="5063428"/>
          <a:ext cx="304800" cy="307975"/>
        </p:xfrm>
        <a:graphic>
          <a:graphicData uri="http://schemas.openxmlformats.org/presentationml/2006/ole">
            <mc:AlternateContent xmlns:mc="http://schemas.openxmlformats.org/markup-compatibility/2006">
              <mc:Choice xmlns:v="urn:schemas-microsoft-com:vml" Requires="v">
                <p:oleObj spid="_x0000_s31757" name="Equation" r:id="rId5" imgW="152280" imgH="164880" progId="Equation.DSMT4">
                  <p:embed/>
                </p:oleObj>
              </mc:Choice>
              <mc:Fallback>
                <p:oleObj name="Equation" r:id="rId5" imgW="152280" imgH="164880" progId="Equation.DSMT4">
                  <p:embed/>
                  <p:pic>
                    <p:nvPicPr>
                      <p:cNvPr id="14"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20317" y="5063428"/>
                        <a:ext cx="304800" cy="307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Freeform 14"/>
          <p:cNvSpPr/>
          <p:nvPr/>
        </p:nvSpPr>
        <p:spPr>
          <a:xfrm>
            <a:off x="2513217" y="5282864"/>
            <a:ext cx="764498" cy="520477"/>
          </a:xfrm>
          <a:custGeom>
            <a:avLst/>
            <a:gdLst>
              <a:gd name="connsiteX0" fmla="*/ 0 w 691428"/>
              <a:gd name="connsiteY0" fmla="*/ 487327 h 544908"/>
              <a:gd name="connsiteX1" fmla="*/ 232348 w 691428"/>
              <a:gd name="connsiteY1" fmla="*/ 457346 h 544908"/>
              <a:gd name="connsiteX2" fmla="*/ 419725 w 691428"/>
              <a:gd name="connsiteY2" fmla="*/ 146 h 544908"/>
              <a:gd name="connsiteX3" fmla="*/ 584617 w 691428"/>
              <a:gd name="connsiteY3" fmla="*/ 509812 h 544908"/>
              <a:gd name="connsiteX4" fmla="*/ 682053 w 691428"/>
              <a:gd name="connsiteY4" fmla="*/ 502317 h 544908"/>
              <a:gd name="connsiteX5" fmla="*/ 682053 w 691428"/>
              <a:gd name="connsiteY5" fmla="*/ 517307 h 544908"/>
              <a:gd name="connsiteX0" fmla="*/ 0 w 693565"/>
              <a:gd name="connsiteY0" fmla="*/ 487209 h 522004"/>
              <a:gd name="connsiteX1" fmla="*/ 232348 w 693565"/>
              <a:gd name="connsiteY1" fmla="*/ 457228 h 522004"/>
              <a:gd name="connsiteX2" fmla="*/ 419725 w 693565"/>
              <a:gd name="connsiteY2" fmla="*/ 28 h 522004"/>
              <a:gd name="connsiteX3" fmla="*/ 554636 w 693565"/>
              <a:gd name="connsiteY3" fmla="*/ 479713 h 522004"/>
              <a:gd name="connsiteX4" fmla="*/ 682053 w 693565"/>
              <a:gd name="connsiteY4" fmla="*/ 502199 h 522004"/>
              <a:gd name="connsiteX5" fmla="*/ 682053 w 693565"/>
              <a:gd name="connsiteY5" fmla="*/ 517189 h 522004"/>
              <a:gd name="connsiteX0" fmla="*/ 0 w 772720"/>
              <a:gd name="connsiteY0" fmla="*/ 487209 h 522004"/>
              <a:gd name="connsiteX1" fmla="*/ 232348 w 772720"/>
              <a:gd name="connsiteY1" fmla="*/ 457228 h 522004"/>
              <a:gd name="connsiteX2" fmla="*/ 419725 w 772720"/>
              <a:gd name="connsiteY2" fmla="*/ 28 h 522004"/>
              <a:gd name="connsiteX3" fmla="*/ 554636 w 772720"/>
              <a:gd name="connsiteY3" fmla="*/ 479713 h 522004"/>
              <a:gd name="connsiteX4" fmla="*/ 682053 w 772720"/>
              <a:gd name="connsiteY4" fmla="*/ 502199 h 522004"/>
              <a:gd name="connsiteX5" fmla="*/ 771994 w 772720"/>
              <a:gd name="connsiteY5" fmla="*/ 517189 h 522004"/>
              <a:gd name="connsiteX0" fmla="*/ 0 w 771994"/>
              <a:gd name="connsiteY0" fmla="*/ 487209 h 528242"/>
              <a:gd name="connsiteX1" fmla="*/ 232348 w 771994"/>
              <a:gd name="connsiteY1" fmla="*/ 457228 h 528242"/>
              <a:gd name="connsiteX2" fmla="*/ 419725 w 771994"/>
              <a:gd name="connsiteY2" fmla="*/ 28 h 528242"/>
              <a:gd name="connsiteX3" fmla="*/ 554636 w 771994"/>
              <a:gd name="connsiteY3" fmla="*/ 479713 h 528242"/>
              <a:gd name="connsiteX4" fmla="*/ 771994 w 771994"/>
              <a:gd name="connsiteY4" fmla="*/ 517189 h 528242"/>
              <a:gd name="connsiteX0" fmla="*/ 0 w 779489"/>
              <a:gd name="connsiteY0" fmla="*/ 509694 h 528242"/>
              <a:gd name="connsiteX1" fmla="*/ 239843 w 779489"/>
              <a:gd name="connsiteY1" fmla="*/ 457228 h 528242"/>
              <a:gd name="connsiteX2" fmla="*/ 427220 w 779489"/>
              <a:gd name="connsiteY2" fmla="*/ 28 h 528242"/>
              <a:gd name="connsiteX3" fmla="*/ 562131 w 779489"/>
              <a:gd name="connsiteY3" fmla="*/ 479713 h 528242"/>
              <a:gd name="connsiteX4" fmla="*/ 779489 w 779489"/>
              <a:gd name="connsiteY4" fmla="*/ 517189 h 528242"/>
              <a:gd name="connsiteX0" fmla="*/ 0 w 779489"/>
              <a:gd name="connsiteY0" fmla="*/ 509694 h 528242"/>
              <a:gd name="connsiteX1" fmla="*/ 239843 w 779489"/>
              <a:gd name="connsiteY1" fmla="*/ 457228 h 528242"/>
              <a:gd name="connsiteX2" fmla="*/ 427220 w 779489"/>
              <a:gd name="connsiteY2" fmla="*/ 28 h 528242"/>
              <a:gd name="connsiteX3" fmla="*/ 562131 w 779489"/>
              <a:gd name="connsiteY3" fmla="*/ 479713 h 528242"/>
              <a:gd name="connsiteX4" fmla="*/ 779489 w 779489"/>
              <a:gd name="connsiteY4" fmla="*/ 517189 h 528242"/>
              <a:gd name="connsiteX0" fmla="*/ 0 w 779489"/>
              <a:gd name="connsiteY0" fmla="*/ 509670 h 520478"/>
              <a:gd name="connsiteX1" fmla="*/ 239843 w 779489"/>
              <a:gd name="connsiteY1" fmla="*/ 457204 h 520478"/>
              <a:gd name="connsiteX2" fmla="*/ 427220 w 779489"/>
              <a:gd name="connsiteY2" fmla="*/ 4 h 520478"/>
              <a:gd name="connsiteX3" fmla="*/ 569626 w 779489"/>
              <a:gd name="connsiteY3" fmla="*/ 464698 h 520478"/>
              <a:gd name="connsiteX4" fmla="*/ 779489 w 779489"/>
              <a:gd name="connsiteY4" fmla="*/ 517165 h 520478"/>
              <a:gd name="connsiteX0" fmla="*/ 0 w 734518"/>
              <a:gd name="connsiteY0" fmla="*/ 509670 h 525364"/>
              <a:gd name="connsiteX1" fmla="*/ 239843 w 734518"/>
              <a:gd name="connsiteY1" fmla="*/ 457204 h 525364"/>
              <a:gd name="connsiteX2" fmla="*/ 427220 w 734518"/>
              <a:gd name="connsiteY2" fmla="*/ 4 h 525364"/>
              <a:gd name="connsiteX3" fmla="*/ 569626 w 734518"/>
              <a:gd name="connsiteY3" fmla="*/ 464698 h 525364"/>
              <a:gd name="connsiteX4" fmla="*/ 734518 w 734518"/>
              <a:gd name="connsiteY4" fmla="*/ 524660 h 525364"/>
              <a:gd name="connsiteX0" fmla="*/ 0 w 764498"/>
              <a:gd name="connsiteY0" fmla="*/ 509670 h 520477"/>
              <a:gd name="connsiteX1" fmla="*/ 239843 w 764498"/>
              <a:gd name="connsiteY1" fmla="*/ 457204 h 520477"/>
              <a:gd name="connsiteX2" fmla="*/ 427220 w 764498"/>
              <a:gd name="connsiteY2" fmla="*/ 4 h 520477"/>
              <a:gd name="connsiteX3" fmla="*/ 569626 w 764498"/>
              <a:gd name="connsiteY3" fmla="*/ 464698 h 520477"/>
              <a:gd name="connsiteX4" fmla="*/ 764498 w 764498"/>
              <a:gd name="connsiteY4" fmla="*/ 517165 h 5204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4498" h="520477">
                <a:moveTo>
                  <a:pt x="0" y="509670"/>
                </a:moveTo>
                <a:cubicBezTo>
                  <a:pt x="81197" y="490308"/>
                  <a:pt x="168640" y="542148"/>
                  <a:pt x="239843" y="457204"/>
                </a:cubicBezTo>
                <a:cubicBezTo>
                  <a:pt x="311046" y="372260"/>
                  <a:pt x="372256" y="-1245"/>
                  <a:pt x="427220" y="4"/>
                </a:cubicBezTo>
                <a:cubicBezTo>
                  <a:pt x="482184" y="1253"/>
                  <a:pt x="513413" y="378505"/>
                  <a:pt x="569626" y="464698"/>
                </a:cubicBezTo>
                <a:cubicBezTo>
                  <a:pt x="625839" y="550891"/>
                  <a:pt x="719215" y="509358"/>
                  <a:pt x="764498" y="517165"/>
                </a:cubicBezTo>
              </a:path>
            </a:pathLst>
          </a:custGeom>
          <a:noFill/>
          <a:ln w="508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16" name="Freeform 15"/>
          <p:cNvSpPr/>
          <p:nvPr/>
        </p:nvSpPr>
        <p:spPr>
          <a:xfrm>
            <a:off x="7708219" y="5274940"/>
            <a:ext cx="764498" cy="520477"/>
          </a:xfrm>
          <a:custGeom>
            <a:avLst/>
            <a:gdLst>
              <a:gd name="connsiteX0" fmla="*/ 0 w 691428"/>
              <a:gd name="connsiteY0" fmla="*/ 487327 h 544908"/>
              <a:gd name="connsiteX1" fmla="*/ 232348 w 691428"/>
              <a:gd name="connsiteY1" fmla="*/ 457346 h 544908"/>
              <a:gd name="connsiteX2" fmla="*/ 419725 w 691428"/>
              <a:gd name="connsiteY2" fmla="*/ 146 h 544908"/>
              <a:gd name="connsiteX3" fmla="*/ 584617 w 691428"/>
              <a:gd name="connsiteY3" fmla="*/ 509812 h 544908"/>
              <a:gd name="connsiteX4" fmla="*/ 682053 w 691428"/>
              <a:gd name="connsiteY4" fmla="*/ 502317 h 544908"/>
              <a:gd name="connsiteX5" fmla="*/ 682053 w 691428"/>
              <a:gd name="connsiteY5" fmla="*/ 517307 h 544908"/>
              <a:gd name="connsiteX0" fmla="*/ 0 w 693565"/>
              <a:gd name="connsiteY0" fmla="*/ 487209 h 522004"/>
              <a:gd name="connsiteX1" fmla="*/ 232348 w 693565"/>
              <a:gd name="connsiteY1" fmla="*/ 457228 h 522004"/>
              <a:gd name="connsiteX2" fmla="*/ 419725 w 693565"/>
              <a:gd name="connsiteY2" fmla="*/ 28 h 522004"/>
              <a:gd name="connsiteX3" fmla="*/ 554636 w 693565"/>
              <a:gd name="connsiteY3" fmla="*/ 479713 h 522004"/>
              <a:gd name="connsiteX4" fmla="*/ 682053 w 693565"/>
              <a:gd name="connsiteY4" fmla="*/ 502199 h 522004"/>
              <a:gd name="connsiteX5" fmla="*/ 682053 w 693565"/>
              <a:gd name="connsiteY5" fmla="*/ 517189 h 522004"/>
              <a:gd name="connsiteX0" fmla="*/ 0 w 772720"/>
              <a:gd name="connsiteY0" fmla="*/ 487209 h 522004"/>
              <a:gd name="connsiteX1" fmla="*/ 232348 w 772720"/>
              <a:gd name="connsiteY1" fmla="*/ 457228 h 522004"/>
              <a:gd name="connsiteX2" fmla="*/ 419725 w 772720"/>
              <a:gd name="connsiteY2" fmla="*/ 28 h 522004"/>
              <a:gd name="connsiteX3" fmla="*/ 554636 w 772720"/>
              <a:gd name="connsiteY3" fmla="*/ 479713 h 522004"/>
              <a:gd name="connsiteX4" fmla="*/ 682053 w 772720"/>
              <a:gd name="connsiteY4" fmla="*/ 502199 h 522004"/>
              <a:gd name="connsiteX5" fmla="*/ 771994 w 772720"/>
              <a:gd name="connsiteY5" fmla="*/ 517189 h 522004"/>
              <a:gd name="connsiteX0" fmla="*/ 0 w 771994"/>
              <a:gd name="connsiteY0" fmla="*/ 487209 h 528242"/>
              <a:gd name="connsiteX1" fmla="*/ 232348 w 771994"/>
              <a:gd name="connsiteY1" fmla="*/ 457228 h 528242"/>
              <a:gd name="connsiteX2" fmla="*/ 419725 w 771994"/>
              <a:gd name="connsiteY2" fmla="*/ 28 h 528242"/>
              <a:gd name="connsiteX3" fmla="*/ 554636 w 771994"/>
              <a:gd name="connsiteY3" fmla="*/ 479713 h 528242"/>
              <a:gd name="connsiteX4" fmla="*/ 771994 w 771994"/>
              <a:gd name="connsiteY4" fmla="*/ 517189 h 528242"/>
              <a:gd name="connsiteX0" fmla="*/ 0 w 779489"/>
              <a:gd name="connsiteY0" fmla="*/ 509694 h 528242"/>
              <a:gd name="connsiteX1" fmla="*/ 239843 w 779489"/>
              <a:gd name="connsiteY1" fmla="*/ 457228 h 528242"/>
              <a:gd name="connsiteX2" fmla="*/ 427220 w 779489"/>
              <a:gd name="connsiteY2" fmla="*/ 28 h 528242"/>
              <a:gd name="connsiteX3" fmla="*/ 562131 w 779489"/>
              <a:gd name="connsiteY3" fmla="*/ 479713 h 528242"/>
              <a:gd name="connsiteX4" fmla="*/ 779489 w 779489"/>
              <a:gd name="connsiteY4" fmla="*/ 517189 h 528242"/>
              <a:gd name="connsiteX0" fmla="*/ 0 w 779489"/>
              <a:gd name="connsiteY0" fmla="*/ 509694 h 528242"/>
              <a:gd name="connsiteX1" fmla="*/ 239843 w 779489"/>
              <a:gd name="connsiteY1" fmla="*/ 457228 h 528242"/>
              <a:gd name="connsiteX2" fmla="*/ 427220 w 779489"/>
              <a:gd name="connsiteY2" fmla="*/ 28 h 528242"/>
              <a:gd name="connsiteX3" fmla="*/ 562131 w 779489"/>
              <a:gd name="connsiteY3" fmla="*/ 479713 h 528242"/>
              <a:gd name="connsiteX4" fmla="*/ 779489 w 779489"/>
              <a:gd name="connsiteY4" fmla="*/ 517189 h 528242"/>
              <a:gd name="connsiteX0" fmla="*/ 0 w 779489"/>
              <a:gd name="connsiteY0" fmla="*/ 509670 h 520478"/>
              <a:gd name="connsiteX1" fmla="*/ 239843 w 779489"/>
              <a:gd name="connsiteY1" fmla="*/ 457204 h 520478"/>
              <a:gd name="connsiteX2" fmla="*/ 427220 w 779489"/>
              <a:gd name="connsiteY2" fmla="*/ 4 h 520478"/>
              <a:gd name="connsiteX3" fmla="*/ 569626 w 779489"/>
              <a:gd name="connsiteY3" fmla="*/ 464698 h 520478"/>
              <a:gd name="connsiteX4" fmla="*/ 779489 w 779489"/>
              <a:gd name="connsiteY4" fmla="*/ 517165 h 520478"/>
              <a:gd name="connsiteX0" fmla="*/ 0 w 734518"/>
              <a:gd name="connsiteY0" fmla="*/ 509670 h 525364"/>
              <a:gd name="connsiteX1" fmla="*/ 239843 w 734518"/>
              <a:gd name="connsiteY1" fmla="*/ 457204 h 525364"/>
              <a:gd name="connsiteX2" fmla="*/ 427220 w 734518"/>
              <a:gd name="connsiteY2" fmla="*/ 4 h 525364"/>
              <a:gd name="connsiteX3" fmla="*/ 569626 w 734518"/>
              <a:gd name="connsiteY3" fmla="*/ 464698 h 525364"/>
              <a:gd name="connsiteX4" fmla="*/ 734518 w 734518"/>
              <a:gd name="connsiteY4" fmla="*/ 524660 h 525364"/>
              <a:gd name="connsiteX0" fmla="*/ 0 w 764498"/>
              <a:gd name="connsiteY0" fmla="*/ 509670 h 520477"/>
              <a:gd name="connsiteX1" fmla="*/ 239843 w 764498"/>
              <a:gd name="connsiteY1" fmla="*/ 457204 h 520477"/>
              <a:gd name="connsiteX2" fmla="*/ 427220 w 764498"/>
              <a:gd name="connsiteY2" fmla="*/ 4 h 520477"/>
              <a:gd name="connsiteX3" fmla="*/ 569626 w 764498"/>
              <a:gd name="connsiteY3" fmla="*/ 464698 h 520477"/>
              <a:gd name="connsiteX4" fmla="*/ 764498 w 764498"/>
              <a:gd name="connsiteY4" fmla="*/ 517165 h 5204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4498" h="520477">
                <a:moveTo>
                  <a:pt x="0" y="509670"/>
                </a:moveTo>
                <a:cubicBezTo>
                  <a:pt x="81197" y="490308"/>
                  <a:pt x="168640" y="542148"/>
                  <a:pt x="239843" y="457204"/>
                </a:cubicBezTo>
                <a:cubicBezTo>
                  <a:pt x="311046" y="372260"/>
                  <a:pt x="372256" y="-1245"/>
                  <a:pt x="427220" y="4"/>
                </a:cubicBezTo>
                <a:cubicBezTo>
                  <a:pt x="482184" y="1253"/>
                  <a:pt x="513413" y="378505"/>
                  <a:pt x="569626" y="464698"/>
                </a:cubicBezTo>
                <a:cubicBezTo>
                  <a:pt x="625839" y="550891"/>
                  <a:pt x="719215" y="509358"/>
                  <a:pt x="764498" y="517165"/>
                </a:cubicBezTo>
              </a:path>
            </a:pathLst>
          </a:custGeom>
          <a:noFill/>
          <a:ln w="508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graphicFrame>
        <p:nvGraphicFramePr>
          <p:cNvPr id="17" name="Object 1"/>
          <p:cNvGraphicFramePr>
            <a:graphicFrameLocks noChangeAspect="1"/>
          </p:cNvGraphicFramePr>
          <p:nvPr>
            <p:extLst/>
          </p:nvPr>
        </p:nvGraphicFramePr>
        <p:xfrm>
          <a:off x="3469437" y="5357084"/>
          <a:ext cx="1777787" cy="514451"/>
        </p:xfrm>
        <a:graphic>
          <a:graphicData uri="http://schemas.openxmlformats.org/presentationml/2006/ole">
            <mc:AlternateContent xmlns:mc="http://schemas.openxmlformats.org/markup-compatibility/2006">
              <mc:Choice xmlns:v="urn:schemas-microsoft-com:vml" Requires="v">
                <p:oleObj spid="_x0000_s31758" name="Equation" r:id="rId7" imgW="1307880" imgH="406080" progId="Equation.DSMT4">
                  <p:embed/>
                </p:oleObj>
              </mc:Choice>
              <mc:Fallback>
                <p:oleObj name="Equation" r:id="rId7" imgW="1307880" imgH="406080" progId="Equation.DSMT4">
                  <p:embed/>
                  <p:pic>
                    <p:nvPicPr>
                      <p:cNvPr id="17" name="Object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69437" y="5357084"/>
                        <a:ext cx="1777787" cy="514451"/>
                      </a:xfrm>
                      <a:prstGeom prst="rect">
                        <a:avLst/>
                      </a:prstGeom>
                      <a:noFill/>
                      <a:extLst/>
                    </p:spPr>
                  </p:pic>
                </p:oleObj>
              </mc:Fallback>
            </mc:AlternateContent>
          </a:graphicData>
        </a:graphic>
      </p:graphicFrame>
      <p:graphicFrame>
        <p:nvGraphicFramePr>
          <p:cNvPr id="18" name="Object 10"/>
          <p:cNvGraphicFramePr>
            <a:graphicFrameLocks noChangeAspect="1"/>
          </p:cNvGraphicFramePr>
          <p:nvPr>
            <p:extLst/>
          </p:nvPr>
        </p:nvGraphicFramePr>
        <p:xfrm>
          <a:off x="5310656" y="5371403"/>
          <a:ext cx="2091514" cy="461966"/>
        </p:xfrm>
        <a:graphic>
          <a:graphicData uri="http://schemas.openxmlformats.org/presentationml/2006/ole">
            <mc:AlternateContent xmlns:mc="http://schemas.openxmlformats.org/markup-compatibility/2006">
              <mc:Choice xmlns:v="urn:schemas-microsoft-com:vml" Requires="v">
                <p:oleObj spid="_x0000_s31759" name="Equation" r:id="rId9" imgW="1714320" imgH="406080" progId="Equation.DSMT4">
                  <p:embed/>
                </p:oleObj>
              </mc:Choice>
              <mc:Fallback>
                <p:oleObj name="Equation" r:id="rId9" imgW="1714320" imgH="406080" progId="Equation.DSMT4">
                  <p:embed/>
                  <p:pic>
                    <p:nvPicPr>
                      <p:cNvPr id="18"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10656" y="5371403"/>
                        <a:ext cx="2091514" cy="461966"/>
                      </a:xfrm>
                      <a:prstGeom prst="rect">
                        <a:avLst/>
                      </a:prstGeom>
                      <a:noFill/>
                      <a:extLst/>
                    </p:spPr>
                  </p:pic>
                </p:oleObj>
              </mc:Fallback>
            </mc:AlternateContent>
          </a:graphicData>
        </a:graphic>
      </p:graphicFrame>
      <p:graphicFrame>
        <p:nvGraphicFramePr>
          <p:cNvPr id="19" name="Object 11"/>
          <p:cNvGraphicFramePr>
            <a:graphicFrameLocks noChangeAspect="1"/>
          </p:cNvGraphicFramePr>
          <p:nvPr>
            <p:extLst/>
          </p:nvPr>
        </p:nvGraphicFramePr>
        <p:xfrm>
          <a:off x="7128539" y="5921463"/>
          <a:ext cx="1415086" cy="639438"/>
        </p:xfrm>
        <a:graphic>
          <a:graphicData uri="http://schemas.openxmlformats.org/presentationml/2006/ole">
            <mc:AlternateContent xmlns:mc="http://schemas.openxmlformats.org/markup-compatibility/2006">
              <mc:Choice xmlns:v="urn:schemas-microsoft-com:vml" Requires="v">
                <p:oleObj spid="_x0000_s31760" name="Equation" r:id="rId11" imgW="812520" imgH="482400" progId="Equation.DSMT4">
                  <p:embed/>
                </p:oleObj>
              </mc:Choice>
              <mc:Fallback>
                <p:oleObj name="Equation" r:id="rId11" imgW="812520" imgH="482400" progId="Equation.DSMT4">
                  <p:embed/>
                  <p:pic>
                    <p:nvPicPr>
                      <p:cNvPr id="19" name="Object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128539" y="5921463"/>
                        <a:ext cx="1415086" cy="639438"/>
                      </a:xfrm>
                      <a:prstGeom prst="rect">
                        <a:avLst/>
                      </a:prstGeom>
                      <a:noFill/>
                      <a:extLst/>
                    </p:spPr>
                  </p:pic>
                </p:oleObj>
              </mc:Fallback>
            </mc:AlternateContent>
          </a:graphicData>
        </a:graphic>
      </p:graphicFrame>
      <p:sp>
        <p:nvSpPr>
          <p:cNvPr id="21" name="Rectangle 2"/>
          <p:cNvSpPr>
            <a:spLocks noChangeArrowheads="1"/>
          </p:cNvSpPr>
          <p:nvPr/>
        </p:nvSpPr>
        <p:spPr bwMode="auto">
          <a:xfrm>
            <a:off x="79149" y="5897475"/>
            <a:ext cx="2729734" cy="646331"/>
          </a:xfrm>
          <a:prstGeom prst="rect">
            <a:avLst/>
          </a:prstGeom>
          <a:noFill/>
          <a:ln w="222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0066FF"/>
                </a:solidFill>
                <a:effectLst/>
                <a:uLnTx/>
                <a:uFillTx/>
                <a:latin typeface="Helvetica" pitchFamily="34" charset="0"/>
                <a:ea typeface="+mn-ea"/>
                <a:cs typeface="+mn-cs"/>
              </a:rPr>
              <a:t>Measurement in </a:t>
            </a:r>
            <a:r>
              <a:rPr kumimoji="0" lang="en-US" sz="1800" b="1" i="1" u="none" strike="noStrike" kern="1200" cap="none" spc="0" normalizeH="0" baseline="0" noProof="0" dirty="0" smtClean="0">
                <a:ln>
                  <a:noFill/>
                </a:ln>
                <a:solidFill>
                  <a:srgbClr val="0066FF"/>
                </a:solidFill>
                <a:effectLst/>
                <a:uLnTx/>
                <a:uFillTx/>
                <a:latin typeface="Helvetica" pitchFamily="34" charset="0"/>
                <a:ea typeface="+mn-ea"/>
                <a:cs typeface="+mn-cs"/>
              </a:rPr>
              <a:t>A, </a:t>
            </a:r>
            <a:r>
              <a:rPr kumimoji="0" lang="en-US" sz="1800" b="1" i="0" u="none" strike="noStrike" kern="1200" cap="none" spc="0" normalizeH="0" baseline="0" noProof="0" dirty="0" smtClean="0">
                <a:ln>
                  <a:noFill/>
                </a:ln>
                <a:solidFill>
                  <a:srgbClr val="0066FF"/>
                </a:solidFill>
                <a:effectLst/>
                <a:uLnTx/>
                <a:uFillTx/>
                <a:latin typeface="Helvetica" pitchFamily="34" charset="0"/>
                <a:ea typeface="+mn-ea"/>
                <a:cs typeface="+mn-cs"/>
              </a:rPr>
              <a:t>immediate action in </a:t>
            </a:r>
            <a:r>
              <a:rPr kumimoji="0" lang="en-US" sz="1800" b="1" i="1" u="none" strike="noStrike" kern="1200" cap="none" spc="0" normalizeH="0" baseline="0" noProof="0" dirty="0" smtClean="0">
                <a:ln>
                  <a:noFill/>
                </a:ln>
                <a:solidFill>
                  <a:srgbClr val="0066FF"/>
                </a:solidFill>
                <a:effectLst/>
                <a:uLnTx/>
                <a:uFillTx/>
                <a:latin typeface="Helvetica" pitchFamily="34" charset="0"/>
                <a:ea typeface="+mn-ea"/>
                <a:cs typeface="+mn-cs"/>
              </a:rPr>
              <a:t>B</a:t>
            </a:r>
            <a:endParaRPr kumimoji="0" lang="en-US" sz="1600" b="1" i="0" u="none" strike="noStrike" kern="1200" cap="none" spc="0" normalizeH="0" baseline="0" noProof="0" dirty="0">
              <a:ln>
                <a:noFill/>
              </a:ln>
              <a:solidFill>
                <a:srgbClr val="0066FF"/>
              </a:solidFill>
              <a:effectLst/>
              <a:uLnTx/>
              <a:uFillTx/>
              <a:latin typeface="Helvetica" pitchFamily="34" charset="0"/>
              <a:ea typeface="+mn-ea"/>
              <a:cs typeface="+mn-cs"/>
            </a:endParaRPr>
          </a:p>
        </p:txBody>
      </p:sp>
      <p:sp>
        <p:nvSpPr>
          <p:cNvPr id="25" name="Rectangle 24"/>
          <p:cNvSpPr/>
          <p:nvPr/>
        </p:nvSpPr>
        <p:spPr>
          <a:xfrm>
            <a:off x="495249" y="707166"/>
            <a:ext cx="8360714" cy="64633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The reduction [collapse] postulate is an ugly scar on what would be a beautiful theory if it could be removed</a:t>
            </a:r>
          </a:p>
        </p:txBody>
      </p:sp>
      <p:sp>
        <p:nvSpPr>
          <p:cNvPr id="2" name="Rectangle 1"/>
          <p:cNvSpPr/>
          <p:nvPr/>
        </p:nvSpPr>
        <p:spPr>
          <a:xfrm>
            <a:off x="2625217" y="2113471"/>
            <a:ext cx="6381135" cy="2722213"/>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48686394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356413" y="1050466"/>
            <a:ext cx="1756332" cy="36933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Gottfried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1989</a:t>
            </a: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a:t>
            </a:r>
            <a:endParaRPr kumimoji="0" lang="he-IL"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6" name="Rectangle 1"/>
          <p:cNvSpPr>
            <a:spLocks noChangeArrowheads="1"/>
          </p:cNvSpPr>
          <p:nvPr/>
        </p:nvSpPr>
        <p:spPr bwMode="auto">
          <a:xfrm>
            <a:off x="2286000" y="-293070"/>
            <a:ext cx="5060678" cy="1769546"/>
          </a:xfrm>
          <a:prstGeom prst="rect">
            <a:avLst/>
          </a:prstGeom>
          <a:noFill/>
          <a:ln w="9525">
            <a:noFill/>
            <a:miter lim="800000"/>
            <a:headEnd/>
            <a:tailEnd/>
          </a:ln>
          <a:effectLst/>
        </p:spPr>
        <p:txBody>
          <a:bodyPr vert="horz" wrap="square" lIns="91440" tIns="533232" rIns="9144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smtClean="0">
                <a:ln>
                  <a:noFill/>
                </a:ln>
                <a:solidFill>
                  <a:srgbClr val="FF0000"/>
                </a:solidFill>
                <a:effectLst/>
                <a:uLnTx/>
                <a:uFillTx/>
                <a:latin typeface="Cambria" pitchFamily="18" charset="0"/>
                <a:ea typeface="+mn-ea"/>
                <a:cs typeface="Times New Roman" pitchFamily="18" charset="0"/>
              </a:rPr>
              <a:t>COLLAPSE IS BAD!</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smtClean="0">
                <a:ln>
                  <a:noFill/>
                </a:ln>
                <a:solidFill>
                  <a:srgbClr val="FF0000"/>
                </a:solidFill>
                <a:effectLst/>
                <a:uLnTx/>
                <a:uFillTx/>
                <a:latin typeface="Cambria" pitchFamily="18" charset="0"/>
                <a:ea typeface="+mn-ea"/>
                <a:cs typeface="Times New Roman" pitchFamily="18" charset="0"/>
              </a:rPr>
              <a:t> </a:t>
            </a:r>
            <a:endParaRPr kumimoji="0" lang="en-US" sz="4000" b="0"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7" name="TextBox 6"/>
          <p:cNvSpPr txBox="1"/>
          <p:nvPr/>
        </p:nvSpPr>
        <p:spPr>
          <a:xfrm>
            <a:off x="14847" y="1473256"/>
            <a:ext cx="1953740" cy="400110"/>
          </a:xfrm>
          <a:prstGeom prst="rect">
            <a:avLst/>
          </a:prstGeom>
          <a:noFill/>
        </p:spPr>
        <p:txBody>
          <a:bodyPr wrap="none" rtlCol="1">
            <a:spAutoFit/>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FF0000"/>
                </a:solidFill>
                <a:effectLst/>
                <a:uLnTx/>
                <a:uFillTx/>
                <a:latin typeface="Calibri" panose="020F0502020204030204"/>
                <a:ea typeface="+mn-ea"/>
                <a:cs typeface="+mn-cs"/>
              </a:rPr>
              <a:t>Not well defined</a:t>
            </a:r>
            <a:endParaRPr kumimoji="0" lang="he-IL" sz="2000" b="1"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endParaRPr>
          </a:p>
        </p:txBody>
      </p:sp>
      <p:sp>
        <p:nvSpPr>
          <p:cNvPr id="8" name="TextBox 7"/>
          <p:cNvSpPr txBox="1"/>
          <p:nvPr/>
        </p:nvSpPr>
        <p:spPr>
          <a:xfrm>
            <a:off x="0" y="2284684"/>
            <a:ext cx="2683812" cy="400110"/>
          </a:xfrm>
          <a:prstGeom prst="rect">
            <a:avLst/>
          </a:prstGeom>
          <a:noFill/>
        </p:spPr>
        <p:txBody>
          <a:bodyPr wrap="none" rtlCol="1">
            <a:spAutoFit/>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FF0000"/>
                </a:solidFill>
                <a:effectLst/>
                <a:uLnTx/>
                <a:uFillTx/>
                <a:latin typeface="Calibri" panose="020F0502020204030204"/>
                <a:ea typeface="+mn-ea"/>
                <a:cs typeface="+mn-cs"/>
              </a:rPr>
              <a:t>Introduces randomness</a:t>
            </a:r>
            <a:endParaRPr kumimoji="0" lang="he-IL" sz="2000" b="1"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endParaRPr>
          </a:p>
        </p:txBody>
      </p:sp>
      <p:sp>
        <p:nvSpPr>
          <p:cNvPr id="9" name="TextBox 8"/>
          <p:cNvSpPr txBox="1"/>
          <p:nvPr/>
        </p:nvSpPr>
        <p:spPr>
          <a:xfrm>
            <a:off x="75159" y="4915377"/>
            <a:ext cx="2273636" cy="400110"/>
          </a:xfrm>
          <a:prstGeom prst="rect">
            <a:avLst/>
          </a:prstGeom>
          <a:noFill/>
        </p:spPr>
        <p:txBody>
          <a:bodyPr wrap="none" rtlCol="1">
            <a:spAutoFit/>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FF0000"/>
                </a:solidFill>
                <a:effectLst/>
                <a:uLnTx/>
                <a:uFillTx/>
                <a:latin typeface="Calibri" panose="020F0502020204030204"/>
                <a:ea typeface="+mn-ea"/>
                <a:cs typeface="+mn-cs"/>
              </a:rPr>
              <a:t>Action at a distance</a:t>
            </a:r>
            <a:endParaRPr kumimoji="0" lang="he-IL" sz="2000" b="1"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endParaRPr>
          </a:p>
        </p:txBody>
      </p:sp>
      <p:sp>
        <p:nvSpPr>
          <p:cNvPr id="10" name="TextBox 9"/>
          <p:cNvSpPr txBox="1"/>
          <p:nvPr/>
        </p:nvSpPr>
        <p:spPr>
          <a:xfrm>
            <a:off x="2625217" y="2113471"/>
            <a:ext cx="6381135" cy="2585323"/>
          </a:xfrm>
          <a:prstGeom prst="rect">
            <a:avLst/>
          </a:prstGeom>
          <a:noFill/>
        </p:spPr>
        <p:txBody>
          <a:bodyPr wrap="square" rtlCol="1">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0070C0"/>
                </a:solidFill>
                <a:effectLst/>
                <a:uLnTx/>
                <a:uFillTx/>
                <a:latin typeface="Calibri" panose="020F0502020204030204"/>
                <a:ea typeface="+mn-ea"/>
                <a:cs typeface="+mn-cs"/>
              </a:rPr>
              <a:t>… </a:t>
            </a:r>
            <a:r>
              <a:rPr kumimoji="0" lang="en-US" sz="1800" b="0" i="0" u="none" strike="noStrike" kern="1200" cap="none" spc="0" normalizeH="0" baseline="0" noProof="0" dirty="0">
                <a:ln>
                  <a:noFill/>
                </a:ln>
                <a:solidFill>
                  <a:srgbClr val="0070C0"/>
                </a:solidFill>
                <a:effectLst/>
                <a:uLnTx/>
                <a:uFillTx/>
                <a:latin typeface="Calibri" panose="020F0502020204030204"/>
                <a:ea typeface="+mn-ea"/>
                <a:cs typeface="+mn-cs"/>
              </a:rPr>
              <a:t>determinism </a:t>
            </a:r>
            <a:r>
              <a:rPr kumimoji="0" lang="en-US" sz="1800" b="0" i="0" u="none" strike="noStrike" kern="1200" cap="none" spc="0" normalizeH="0" baseline="0" noProof="0" dirty="0" smtClean="0">
                <a:ln>
                  <a:noFill/>
                </a:ln>
                <a:solidFill>
                  <a:srgbClr val="0070C0"/>
                </a:solidFill>
                <a:effectLst/>
                <a:uLnTx/>
                <a:uFillTx/>
                <a:latin typeface="Calibri" panose="020F0502020204030204"/>
                <a:ea typeface="+mn-ea"/>
                <a:cs typeface="+mn-cs"/>
              </a:rPr>
              <a:t>is taken to be what might be termed a `defeasible methodological imperative': start by assuming that determinism is true; if the candidate laws discovered so far are not deterministic, then presume that there are other laws to be discovered, or that the ones so far discovered are only approximations to the correct laws; only after long and repeated failure may we entertain the hypothesis that the failure to find deterministic laws does not represent a lack of imagination or diligence on our part but reflects the fact that Nature is non-deterministic.</a:t>
            </a:r>
            <a:endParaRPr kumimoji="0" lang="he-IL" sz="1800" b="0" i="0" u="none" strike="noStrike" kern="1200" cap="none" spc="0" normalizeH="0" baseline="0" noProof="0" dirty="0">
              <a:ln>
                <a:noFill/>
              </a:ln>
              <a:solidFill>
                <a:srgbClr val="0070C0"/>
              </a:solidFill>
              <a:effectLst/>
              <a:uLnTx/>
              <a:uFillTx/>
              <a:latin typeface="Calibri" panose="020F0502020204030204"/>
              <a:ea typeface="+mn-ea"/>
              <a:cs typeface="Arial" panose="020B0604020202020204" pitchFamily="34" charset="0"/>
            </a:endParaRPr>
          </a:p>
        </p:txBody>
      </p:sp>
      <p:sp>
        <p:nvSpPr>
          <p:cNvPr id="11" name="TextBox 10"/>
          <p:cNvSpPr txBox="1"/>
          <p:nvPr/>
        </p:nvSpPr>
        <p:spPr>
          <a:xfrm>
            <a:off x="7264522" y="4389570"/>
            <a:ext cx="1620316" cy="369332"/>
          </a:xfrm>
          <a:prstGeom prst="rect">
            <a:avLst/>
          </a:prstGeom>
          <a:noFill/>
        </p:spPr>
        <p:txBody>
          <a:bodyPr wrap="non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70C0"/>
                </a:solidFill>
                <a:effectLst/>
                <a:uLnTx/>
                <a:uFillTx/>
                <a:latin typeface="Calibri" panose="020F0502020204030204"/>
                <a:ea typeface="+mn-ea"/>
                <a:cs typeface="+mn-cs"/>
              </a:rPr>
              <a:t>(</a:t>
            </a:r>
            <a:r>
              <a:rPr kumimoji="0" lang="en-US" sz="1800" b="0" i="0" u="none" strike="noStrike" kern="1200" cap="none" spc="0" normalizeH="0" baseline="0" noProof="0" dirty="0" err="1">
                <a:ln>
                  <a:noFill/>
                </a:ln>
                <a:solidFill>
                  <a:srgbClr val="0070C0"/>
                </a:solidFill>
                <a:effectLst/>
                <a:uLnTx/>
                <a:uFillTx/>
                <a:latin typeface="Calibri" panose="020F0502020204030204"/>
                <a:ea typeface="+mn-ea"/>
                <a:cs typeface="+mn-cs"/>
              </a:rPr>
              <a:t>Earman</a:t>
            </a:r>
            <a:r>
              <a:rPr kumimoji="0" lang="en-US" sz="1800" b="0" i="0" u="none" strike="noStrike" kern="1200" cap="none" spc="0" normalizeH="0" baseline="0" noProof="0" dirty="0">
                <a:ln>
                  <a:noFill/>
                </a:ln>
                <a:solidFill>
                  <a:srgbClr val="0070C0"/>
                </a:solidFill>
                <a:effectLst/>
                <a:uLnTx/>
                <a:uFillTx/>
                <a:latin typeface="Calibri" panose="020F0502020204030204"/>
                <a:ea typeface="+mn-ea"/>
                <a:cs typeface="+mn-cs"/>
              </a:rPr>
              <a:t>, 1986)</a:t>
            </a:r>
            <a:endParaRPr kumimoji="0" lang="he-IL" sz="1800" b="0" i="0" u="none" strike="noStrike" kern="1200" cap="none" spc="0" normalizeH="0" baseline="0" noProof="0" dirty="0">
              <a:ln>
                <a:noFill/>
              </a:ln>
              <a:solidFill>
                <a:srgbClr val="0070C0"/>
              </a:solidFill>
              <a:effectLst/>
              <a:uLnTx/>
              <a:uFillTx/>
              <a:latin typeface="Calibri" panose="020F0502020204030204"/>
              <a:ea typeface="+mn-ea"/>
              <a:cs typeface="Arial" panose="020B0604020202020204" pitchFamily="34" charset="0"/>
            </a:endParaRPr>
          </a:p>
        </p:txBody>
      </p:sp>
      <p:sp>
        <p:nvSpPr>
          <p:cNvPr id="12" name="TextBox 11"/>
          <p:cNvSpPr txBox="1"/>
          <p:nvPr/>
        </p:nvSpPr>
        <p:spPr>
          <a:xfrm>
            <a:off x="2342703" y="1515242"/>
            <a:ext cx="2742161" cy="369332"/>
          </a:xfrm>
          <a:prstGeom prst="rect">
            <a:avLst/>
          </a:prstGeom>
          <a:noFill/>
        </p:spPr>
        <p:txBody>
          <a:bodyPr wrap="none" rtlCol="1">
            <a:spAutoFit/>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0070C0"/>
                </a:solidFill>
                <a:effectLst/>
                <a:uLnTx/>
                <a:uFillTx/>
                <a:latin typeface="Calibri" panose="020F0502020204030204"/>
                <a:ea typeface="+mn-ea"/>
                <a:cs typeface="+mn-cs"/>
              </a:rPr>
              <a:t>Pearle-GRW, </a:t>
            </a:r>
            <a:r>
              <a:rPr kumimoji="0" lang="en-US" sz="1800" b="0" i="0" u="none" strike="noStrike" kern="1200" cap="none" spc="0" normalizeH="0" baseline="0" noProof="0" dirty="0" err="1" smtClean="0">
                <a:ln>
                  <a:noFill/>
                </a:ln>
                <a:solidFill>
                  <a:srgbClr val="0070C0"/>
                </a:solidFill>
                <a:effectLst/>
                <a:uLnTx/>
                <a:uFillTx/>
                <a:latin typeface="Calibri" panose="020F0502020204030204"/>
                <a:ea typeface="+mn-ea"/>
                <a:cs typeface="+mn-cs"/>
              </a:rPr>
              <a:t>Diosi</a:t>
            </a:r>
            <a:r>
              <a:rPr kumimoji="0" lang="en-US" sz="1800" b="0" i="0" u="none" strike="noStrike" kern="1200" cap="none" spc="0" normalizeH="0" baseline="0" noProof="0" dirty="0" smtClean="0">
                <a:ln>
                  <a:noFill/>
                </a:ln>
                <a:solidFill>
                  <a:srgbClr val="0070C0"/>
                </a:solidFill>
                <a:effectLst/>
                <a:uLnTx/>
                <a:uFillTx/>
                <a:latin typeface="Calibri" panose="020F0502020204030204"/>
                <a:ea typeface="+mn-ea"/>
                <a:cs typeface="+mn-cs"/>
              </a:rPr>
              <a:t>-Penrose </a:t>
            </a:r>
            <a:endParaRPr kumimoji="0" lang="he-IL" sz="1800" b="0" i="0" u="none" strike="noStrike" kern="1200" cap="none" spc="0" normalizeH="0" baseline="0" noProof="0" dirty="0">
              <a:ln>
                <a:noFill/>
              </a:ln>
              <a:solidFill>
                <a:srgbClr val="0070C0"/>
              </a:solidFill>
              <a:effectLst/>
              <a:uLnTx/>
              <a:uFillTx/>
              <a:latin typeface="Calibri" panose="020F0502020204030204"/>
              <a:ea typeface="+mn-ea"/>
              <a:cs typeface="Arial" panose="020B0604020202020204" pitchFamily="34" charset="0"/>
            </a:endParaRPr>
          </a:p>
        </p:txBody>
      </p:sp>
      <p:graphicFrame>
        <p:nvGraphicFramePr>
          <p:cNvPr id="13" name="Object 4"/>
          <p:cNvGraphicFramePr>
            <a:graphicFrameLocks noChangeAspect="1"/>
          </p:cNvGraphicFramePr>
          <p:nvPr>
            <p:extLst/>
          </p:nvPr>
        </p:nvGraphicFramePr>
        <p:xfrm>
          <a:off x="3137337" y="5085198"/>
          <a:ext cx="304800" cy="307975"/>
        </p:xfrm>
        <a:graphic>
          <a:graphicData uri="http://schemas.openxmlformats.org/presentationml/2006/ole">
            <mc:AlternateContent xmlns:mc="http://schemas.openxmlformats.org/markup-compatibility/2006">
              <mc:Choice xmlns:v="urn:schemas-microsoft-com:vml" Requires="v">
                <p:oleObj spid="_x0000_s32782" name="Equation" r:id="rId3" imgW="152280" imgH="164880" progId="Equation.DSMT4">
                  <p:embed/>
                </p:oleObj>
              </mc:Choice>
              <mc:Fallback>
                <p:oleObj name="Equation" r:id="rId3" imgW="152280" imgH="164880" progId="Equation.DSMT4">
                  <p:embed/>
                  <p:pic>
                    <p:nvPicPr>
                      <p:cNvPr id="13"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7337" y="5085198"/>
                        <a:ext cx="304800" cy="307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5"/>
          <p:cNvGraphicFramePr>
            <a:graphicFrameLocks noChangeAspect="1"/>
          </p:cNvGraphicFramePr>
          <p:nvPr>
            <p:extLst/>
          </p:nvPr>
        </p:nvGraphicFramePr>
        <p:xfrm>
          <a:off x="8320317" y="5063428"/>
          <a:ext cx="304800" cy="307975"/>
        </p:xfrm>
        <a:graphic>
          <a:graphicData uri="http://schemas.openxmlformats.org/presentationml/2006/ole">
            <mc:AlternateContent xmlns:mc="http://schemas.openxmlformats.org/markup-compatibility/2006">
              <mc:Choice xmlns:v="urn:schemas-microsoft-com:vml" Requires="v">
                <p:oleObj spid="_x0000_s32783" name="Equation" r:id="rId5" imgW="152280" imgH="164880" progId="Equation.DSMT4">
                  <p:embed/>
                </p:oleObj>
              </mc:Choice>
              <mc:Fallback>
                <p:oleObj name="Equation" r:id="rId5" imgW="152280" imgH="164880" progId="Equation.DSMT4">
                  <p:embed/>
                  <p:pic>
                    <p:nvPicPr>
                      <p:cNvPr id="14"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20317" y="5063428"/>
                        <a:ext cx="304800" cy="307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
          <p:cNvGraphicFramePr>
            <a:graphicFrameLocks noChangeAspect="1"/>
          </p:cNvGraphicFramePr>
          <p:nvPr>
            <p:extLst/>
          </p:nvPr>
        </p:nvGraphicFramePr>
        <p:xfrm>
          <a:off x="3469437" y="5357084"/>
          <a:ext cx="1777787" cy="514451"/>
        </p:xfrm>
        <a:graphic>
          <a:graphicData uri="http://schemas.openxmlformats.org/presentationml/2006/ole">
            <mc:AlternateContent xmlns:mc="http://schemas.openxmlformats.org/markup-compatibility/2006">
              <mc:Choice xmlns:v="urn:schemas-microsoft-com:vml" Requires="v">
                <p:oleObj spid="_x0000_s32784" name="Equation" r:id="rId7" imgW="1307880" imgH="406080" progId="Equation.DSMT4">
                  <p:embed/>
                </p:oleObj>
              </mc:Choice>
              <mc:Fallback>
                <p:oleObj name="Equation" r:id="rId7" imgW="1307880" imgH="406080" progId="Equation.DSMT4">
                  <p:embed/>
                  <p:pic>
                    <p:nvPicPr>
                      <p:cNvPr id="17" name="Object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69437" y="5357084"/>
                        <a:ext cx="1777787" cy="514451"/>
                      </a:xfrm>
                      <a:prstGeom prst="rect">
                        <a:avLst/>
                      </a:prstGeom>
                      <a:noFill/>
                      <a:extLst/>
                    </p:spPr>
                  </p:pic>
                </p:oleObj>
              </mc:Fallback>
            </mc:AlternateContent>
          </a:graphicData>
        </a:graphic>
      </p:graphicFrame>
      <p:graphicFrame>
        <p:nvGraphicFramePr>
          <p:cNvPr id="18" name="Object 10"/>
          <p:cNvGraphicFramePr>
            <a:graphicFrameLocks noChangeAspect="1"/>
          </p:cNvGraphicFramePr>
          <p:nvPr>
            <p:extLst/>
          </p:nvPr>
        </p:nvGraphicFramePr>
        <p:xfrm>
          <a:off x="5310656" y="5371403"/>
          <a:ext cx="2091514" cy="461966"/>
        </p:xfrm>
        <a:graphic>
          <a:graphicData uri="http://schemas.openxmlformats.org/presentationml/2006/ole">
            <mc:AlternateContent xmlns:mc="http://schemas.openxmlformats.org/markup-compatibility/2006">
              <mc:Choice xmlns:v="urn:schemas-microsoft-com:vml" Requires="v">
                <p:oleObj spid="_x0000_s32785" name="Equation" r:id="rId9" imgW="1714320" imgH="406080" progId="Equation.DSMT4">
                  <p:embed/>
                </p:oleObj>
              </mc:Choice>
              <mc:Fallback>
                <p:oleObj name="Equation" r:id="rId9" imgW="1714320" imgH="406080" progId="Equation.DSMT4">
                  <p:embed/>
                  <p:pic>
                    <p:nvPicPr>
                      <p:cNvPr id="18"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10656" y="5371403"/>
                        <a:ext cx="2091514" cy="461966"/>
                      </a:xfrm>
                      <a:prstGeom prst="rect">
                        <a:avLst/>
                      </a:prstGeom>
                      <a:noFill/>
                      <a:extLst/>
                    </p:spPr>
                  </p:pic>
                </p:oleObj>
              </mc:Fallback>
            </mc:AlternateContent>
          </a:graphicData>
        </a:graphic>
      </p:graphicFrame>
      <p:sp>
        <p:nvSpPr>
          <p:cNvPr id="21" name="Rectangle 2"/>
          <p:cNvSpPr>
            <a:spLocks noChangeArrowheads="1"/>
          </p:cNvSpPr>
          <p:nvPr/>
        </p:nvSpPr>
        <p:spPr bwMode="auto">
          <a:xfrm>
            <a:off x="79149" y="5897475"/>
            <a:ext cx="2729734" cy="646331"/>
          </a:xfrm>
          <a:prstGeom prst="rect">
            <a:avLst/>
          </a:prstGeom>
          <a:noFill/>
          <a:ln w="222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0066FF"/>
                </a:solidFill>
                <a:effectLst/>
                <a:uLnTx/>
                <a:uFillTx/>
                <a:latin typeface="Helvetica" pitchFamily="34" charset="0"/>
                <a:ea typeface="+mn-ea"/>
                <a:cs typeface="+mn-cs"/>
              </a:rPr>
              <a:t>Measurement in </a:t>
            </a:r>
            <a:r>
              <a:rPr kumimoji="0" lang="en-US" sz="1800" b="1" i="1" u="none" strike="noStrike" kern="1200" cap="none" spc="0" normalizeH="0" baseline="0" noProof="0" dirty="0" smtClean="0">
                <a:ln>
                  <a:noFill/>
                </a:ln>
                <a:solidFill>
                  <a:srgbClr val="0066FF"/>
                </a:solidFill>
                <a:effectLst/>
                <a:uLnTx/>
                <a:uFillTx/>
                <a:latin typeface="Helvetica" pitchFamily="34" charset="0"/>
                <a:ea typeface="+mn-ea"/>
                <a:cs typeface="+mn-cs"/>
              </a:rPr>
              <a:t>A, </a:t>
            </a:r>
            <a:r>
              <a:rPr kumimoji="0" lang="en-US" sz="1800" b="1" i="0" u="none" strike="noStrike" kern="1200" cap="none" spc="0" normalizeH="0" baseline="0" noProof="0" dirty="0" smtClean="0">
                <a:ln>
                  <a:noFill/>
                </a:ln>
                <a:solidFill>
                  <a:srgbClr val="0066FF"/>
                </a:solidFill>
                <a:effectLst/>
                <a:uLnTx/>
                <a:uFillTx/>
                <a:latin typeface="Helvetica" pitchFamily="34" charset="0"/>
                <a:ea typeface="+mn-ea"/>
                <a:cs typeface="+mn-cs"/>
              </a:rPr>
              <a:t>immediate action in </a:t>
            </a:r>
            <a:r>
              <a:rPr kumimoji="0" lang="en-US" sz="1800" b="1" i="1" u="none" strike="noStrike" kern="1200" cap="none" spc="0" normalizeH="0" baseline="0" noProof="0" dirty="0" smtClean="0">
                <a:ln>
                  <a:noFill/>
                </a:ln>
                <a:solidFill>
                  <a:srgbClr val="0066FF"/>
                </a:solidFill>
                <a:effectLst/>
                <a:uLnTx/>
                <a:uFillTx/>
                <a:latin typeface="Helvetica" pitchFamily="34" charset="0"/>
                <a:ea typeface="+mn-ea"/>
                <a:cs typeface="+mn-cs"/>
              </a:rPr>
              <a:t>B</a:t>
            </a:r>
            <a:endParaRPr kumimoji="0" lang="en-US" sz="1600" b="1" i="0" u="none" strike="noStrike" kern="1200" cap="none" spc="0" normalizeH="0" baseline="0" noProof="0" dirty="0">
              <a:ln>
                <a:noFill/>
              </a:ln>
              <a:solidFill>
                <a:srgbClr val="0066FF"/>
              </a:solidFill>
              <a:effectLst/>
              <a:uLnTx/>
              <a:uFillTx/>
              <a:latin typeface="Helvetica" pitchFamily="34" charset="0"/>
              <a:ea typeface="+mn-ea"/>
              <a:cs typeface="+mn-cs"/>
            </a:endParaRPr>
          </a:p>
        </p:txBody>
      </p:sp>
      <p:sp>
        <p:nvSpPr>
          <p:cNvPr id="25" name="Rectangle 24"/>
          <p:cNvSpPr/>
          <p:nvPr/>
        </p:nvSpPr>
        <p:spPr>
          <a:xfrm>
            <a:off x="495249" y="707166"/>
            <a:ext cx="8360714" cy="64633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The reduction [collapse] postulate is an ugly scar on what would be a beautiful theory if it could be removed</a:t>
            </a:r>
          </a:p>
        </p:txBody>
      </p:sp>
      <p:sp>
        <p:nvSpPr>
          <p:cNvPr id="2" name="Rectangle 1"/>
          <p:cNvSpPr/>
          <p:nvPr/>
        </p:nvSpPr>
        <p:spPr>
          <a:xfrm>
            <a:off x="2625217" y="2113471"/>
            <a:ext cx="6381135" cy="2722213"/>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graphicFrame>
        <p:nvGraphicFramePr>
          <p:cNvPr id="20" name="Object 11"/>
          <p:cNvGraphicFramePr>
            <a:graphicFrameLocks noChangeAspect="1"/>
          </p:cNvGraphicFramePr>
          <p:nvPr>
            <p:extLst/>
          </p:nvPr>
        </p:nvGraphicFramePr>
        <p:xfrm>
          <a:off x="7127875" y="5938838"/>
          <a:ext cx="1416050" cy="604837"/>
        </p:xfrm>
        <a:graphic>
          <a:graphicData uri="http://schemas.openxmlformats.org/presentationml/2006/ole">
            <mc:AlternateContent xmlns:mc="http://schemas.openxmlformats.org/markup-compatibility/2006">
              <mc:Choice xmlns:v="urn:schemas-microsoft-com:vml" Requires="v">
                <p:oleObj spid="_x0000_s32786" name="Equation" r:id="rId11" imgW="812520" imgH="457200" progId="Equation.DSMT4">
                  <p:embed/>
                </p:oleObj>
              </mc:Choice>
              <mc:Fallback>
                <p:oleObj name="Equation" r:id="rId11" imgW="812520" imgH="457200" progId="Equation.DSMT4">
                  <p:embed/>
                  <p:pic>
                    <p:nvPicPr>
                      <p:cNvPr id="20" name="Object 11"/>
                      <p:cNvPicPr>
                        <a:picLocks noChangeAspect="1" noChangeArrowheads="1"/>
                      </p:cNvPicPr>
                      <p:nvPr/>
                    </p:nvPicPr>
                    <p:blipFill>
                      <a:blip r:embed="rId12"/>
                      <a:srcRect/>
                      <a:stretch>
                        <a:fillRect/>
                      </a:stretch>
                    </p:blipFill>
                    <p:spPr bwMode="auto">
                      <a:xfrm>
                        <a:off x="7127875" y="5938838"/>
                        <a:ext cx="1416050" cy="604837"/>
                      </a:xfrm>
                      <a:prstGeom prst="rect">
                        <a:avLst/>
                      </a:prstGeom>
                      <a:noFill/>
                      <a:extLst/>
                    </p:spPr>
                  </p:pic>
                </p:oleObj>
              </mc:Fallback>
            </mc:AlternateContent>
          </a:graphicData>
        </a:graphic>
      </p:graphicFrame>
      <p:graphicFrame>
        <p:nvGraphicFramePr>
          <p:cNvPr id="22" name="Object 8"/>
          <p:cNvGraphicFramePr>
            <a:graphicFrameLocks noChangeAspect="1"/>
          </p:cNvGraphicFramePr>
          <p:nvPr>
            <p:extLst/>
          </p:nvPr>
        </p:nvGraphicFramePr>
        <p:xfrm>
          <a:off x="2593164" y="5956210"/>
          <a:ext cx="990600" cy="419100"/>
        </p:xfrm>
        <a:graphic>
          <a:graphicData uri="http://schemas.openxmlformats.org/presentationml/2006/ole">
            <mc:AlternateContent xmlns:mc="http://schemas.openxmlformats.org/markup-compatibility/2006">
              <mc:Choice xmlns:v="urn:schemas-microsoft-com:vml" Requires="v">
                <p:oleObj spid="_x0000_s32787" name="Equation" r:id="rId13" imgW="431640" imgH="215640" progId="Equation.DSMT4">
                  <p:embed/>
                </p:oleObj>
              </mc:Choice>
              <mc:Fallback>
                <p:oleObj name="Equation" r:id="rId13" imgW="431640" imgH="215640" progId="Equation.DSMT4">
                  <p:embed/>
                  <p:pic>
                    <p:nvPicPr>
                      <p:cNvPr id="22" name="Object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593164" y="5956210"/>
                        <a:ext cx="9906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Freeform 22"/>
          <p:cNvSpPr/>
          <p:nvPr/>
        </p:nvSpPr>
        <p:spPr>
          <a:xfrm>
            <a:off x="2508783" y="5811670"/>
            <a:ext cx="773366" cy="1382"/>
          </a:xfrm>
          <a:custGeom>
            <a:avLst/>
            <a:gdLst>
              <a:gd name="connsiteX0" fmla="*/ 0 w 691428"/>
              <a:gd name="connsiteY0" fmla="*/ 487327 h 544908"/>
              <a:gd name="connsiteX1" fmla="*/ 232348 w 691428"/>
              <a:gd name="connsiteY1" fmla="*/ 457346 h 544908"/>
              <a:gd name="connsiteX2" fmla="*/ 419725 w 691428"/>
              <a:gd name="connsiteY2" fmla="*/ 146 h 544908"/>
              <a:gd name="connsiteX3" fmla="*/ 584617 w 691428"/>
              <a:gd name="connsiteY3" fmla="*/ 509812 h 544908"/>
              <a:gd name="connsiteX4" fmla="*/ 682053 w 691428"/>
              <a:gd name="connsiteY4" fmla="*/ 502317 h 544908"/>
              <a:gd name="connsiteX5" fmla="*/ 682053 w 691428"/>
              <a:gd name="connsiteY5" fmla="*/ 517307 h 544908"/>
              <a:gd name="connsiteX0" fmla="*/ 0 w 693565"/>
              <a:gd name="connsiteY0" fmla="*/ 487209 h 522004"/>
              <a:gd name="connsiteX1" fmla="*/ 232348 w 693565"/>
              <a:gd name="connsiteY1" fmla="*/ 457228 h 522004"/>
              <a:gd name="connsiteX2" fmla="*/ 419725 w 693565"/>
              <a:gd name="connsiteY2" fmla="*/ 28 h 522004"/>
              <a:gd name="connsiteX3" fmla="*/ 554636 w 693565"/>
              <a:gd name="connsiteY3" fmla="*/ 479713 h 522004"/>
              <a:gd name="connsiteX4" fmla="*/ 682053 w 693565"/>
              <a:gd name="connsiteY4" fmla="*/ 502199 h 522004"/>
              <a:gd name="connsiteX5" fmla="*/ 682053 w 693565"/>
              <a:gd name="connsiteY5" fmla="*/ 517189 h 522004"/>
              <a:gd name="connsiteX0" fmla="*/ 0 w 772720"/>
              <a:gd name="connsiteY0" fmla="*/ 487209 h 522004"/>
              <a:gd name="connsiteX1" fmla="*/ 232348 w 772720"/>
              <a:gd name="connsiteY1" fmla="*/ 457228 h 522004"/>
              <a:gd name="connsiteX2" fmla="*/ 419725 w 772720"/>
              <a:gd name="connsiteY2" fmla="*/ 28 h 522004"/>
              <a:gd name="connsiteX3" fmla="*/ 554636 w 772720"/>
              <a:gd name="connsiteY3" fmla="*/ 479713 h 522004"/>
              <a:gd name="connsiteX4" fmla="*/ 682053 w 772720"/>
              <a:gd name="connsiteY4" fmla="*/ 502199 h 522004"/>
              <a:gd name="connsiteX5" fmla="*/ 771994 w 772720"/>
              <a:gd name="connsiteY5" fmla="*/ 517189 h 522004"/>
              <a:gd name="connsiteX0" fmla="*/ 0 w 771994"/>
              <a:gd name="connsiteY0" fmla="*/ 487209 h 528242"/>
              <a:gd name="connsiteX1" fmla="*/ 232348 w 771994"/>
              <a:gd name="connsiteY1" fmla="*/ 457228 h 528242"/>
              <a:gd name="connsiteX2" fmla="*/ 419725 w 771994"/>
              <a:gd name="connsiteY2" fmla="*/ 28 h 528242"/>
              <a:gd name="connsiteX3" fmla="*/ 554636 w 771994"/>
              <a:gd name="connsiteY3" fmla="*/ 479713 h 528242"/>
              <a:gd name="connsiteX4" fmla="*/ 771994 w 771994"/>
              <a:gd name="connsiteY4" fmla="*/ 517189 h 528242"/>
              <a:gd name="connsiteX0" fmla="*/ 0 w 779489"/>
              <a:gd name="connsiteY0" fmla="*/ 509694 h 528242"/>
              <a:gd name="connsiteX1" fmla="*/ 239843 w 779489"/>
              <a:gd name="connsiteY1" fmla="*/ 457228 h 528242"/>
              <a:gd name="connsiteX2" fmla="*/ 427220 w 779489"/>
              <a:gd name="connsiteY2" fmla="*/ 28 h 528242"/>
              <a:gd name="connsiteX3" fmla="*/ 562131 w 779489"/>
              <a:gd name="connsiteY3" fmla="*/ 479713 h 528242"/>
              <a:gd name="connsiteX4" fmla="*/ 779489 w 779489"/>
              <a:gd name="connsiteY4" fmla="*/ 517189 h 528242"/>
              <a:gd name="connsiteX0" fmla="*/ 0 w 779489"/>
              <a:gd name="connsiteY0" fmla="*/ 509694 h 528242"/>
              <a:gd name="connsiteX1" fmla="*/ 239843 w 779489"/>
              <a:gd name="connsiteY1" fmla="*/ 457228 h 528242"/>
              <a:gd name="connsiteX2" fmla="*/ 427220 w 779489"/>
              <a:gd name="connsiteY2" fmla="*/ 28 h 528242"/>
              <a:gd name="connsiteX3" fmla="*/ 562131 w 779489"/>
              <a:gd name="connsiteY3" fmla="*/ 479713 h 528242"/>
              <a:gd name="connsiteX4" fmla="*/ 779489 w 779489"/>
              <a:gd name="connsiteY4" fmla="*/ 517189 h 528242"/>
              <a:gd name="connsiteX0" fmla="*/ 0 w 779489"/>
              <a:gd name="connsiteY0" fmla="*/ 509670 h 520478"/>
              <a:gd name="connsiteX1" fmla="*/ 239843 w 779489"/>
              <a:gd name="connsiteY1" fmla="*/ 457204 h 520478"/>
              <a:gd name="connsiteX2" fmla="*/ 427220 w 779489"/>
              <a:gd name="connsiteY2" fmla="*/ 4 h 520478"/>
              <a:gd name="connsiteX3" fmla="*/ 569626 w 779489"/>
              <a:gd name="connsiteY3" fmla="*/ 464698 h 520478"/>
              <a:gd name="connsiteX4" fmla="*/ 779489 w 779489"/>
              <a:gd name="connsiteY4" fmla="*/ 517165 h 520478"/>
              <a:gd name="connsiteX0" fmla="*/ 0 w 734518"/>
              <a:gd name="connsiteY0" fmla="*/ 509670 h 525364"/>
              <a:gd name="connsiteX1" fmla="*/ 239843 w 734518"/>
              <a:gd name="connsiteY1" fmla="*/ 457204 h 525364"/>
              <a:gd name="connsiteX2" fmla="*/ 427220 w 734518"/>
              <a:gd name="connsiteY2" fmla="*/ 4 h 525364"/>
              <a:gd name="connsiteX3" fmla="*/ 569626 w 734518"/>
              <a:gd name="connsiteY3" fmla="*/ 464698 h 525364"/>
              <a:gd name="connsiteX4" fmla="*/ 734518 w 734518"/>
              <a:gd name="connsiteY4" fmla="*/ 524660 h 525364"/>
              <a:gd name="connsiteX0" fmla="*/ 0 w 764498"/>
              <a:gd name="connsiteY0" fmla="*/ 509670 h 520477"/>
              <a:gd name="connsiteX1" fmla="*/ 239843 w 764498"/>
              <a:gd name="connsiteY1" fmla="*/ 457204 h 520477"/>
              <a:gd name="connsiteX2" fmla="*/ 427220 w 764498"/>
              <a:gd name="connsiteY2" fmla="*/ 4 h 520477"/>
              <a:gd name="connsiteX3" fmla="*/ 569626 w 764498"/>
              <a:gd name="connsiteY3" fmla="*/ 464698 h 520477"/>
              <a:gd name="connsiteX4" fmla="*/ 764498 w 764498"/>
              <a:gd name="connsiteY4" fmla="*/ 517165 h 520477"/>
              <a:gd name="connsiteX0" fmla="*/ 0 w 764498"/>
              <a:gd name="connsiteY0" fmla="*/ 56075 h 66882"/>
              <a:gd name="connsiteX1" fmla="*/ 239843 w 764498"/>
              <a:gd name="connsiteY1" fmla="*/ 3609 h 66882"/>
              <a:gd name="connsiteX2" fmla="*/ 569626 w 764498"/>
              <a:gd name="connsiteY2" fmla="*/ 11103 h 66882"/>
              <a:gd name="connsiteX3" fmla="*/ 764498 w 764498"/>
              <a:gd name="connsiteY3" fmla="*/ 63570 h 66882"/>
              <a:gd name="connsiteX0" fmla="*/ 0 w 764498"/>
              <a:gd name="connsiteY0" fmla="*/ 45004 h 55811"/>
              <a:gd name="connsiteX1" fmla="*/ 569626 w 764498"/>
              <a:gd name="connsiteY1" fmla="*/ 32 h 55811"/>
              <a:gd name="connsiteX2" fmla="*/ 764498 w 764498"/>
              <a:gd name="connsiteY2" fmla="*/ 52499 h 55811"/>
              <a:gd name="connsiteX0" fmla="*/ 0 w 764498"/>
              <a:gd name="connsiteY0" fmla="*/ 0 h 7495"/>
              <a:gd name="connsiteX1" fmla="*/ 764498 w 764498"/>
              <a:gd name="connsiteY1" fmla="*/ 7495 h 7495"/>
              <a:gd name="connsiteX0" fmla="*/ 0 w 10116"/>
              <a:gd name="connsiteY0" fmla="*/ 1844 h 1844"/>
              <a:gd name="connsiteX1" fmla="*/ 10116 w 10116"/>
              <a:gd name="connsiteY1" fmla="*/ 0 h 1844"/>
            </a:gdLst>
            <a:ahLst/>
            <a:cxnLst>
              <a:cxn ang="0">
                <a:pos x="connsiteX0" y="connsiteY0"/>
              </a:cxn>
              <a:cxn ang="0">
                <a:pos x="connsiteX1" y="connsiteY1"/>
              </a:cxn>
            </a:cxnLst>
            <a:rect l="l" t="t" r="r" b="b"/>
            <a:pathLst>
              <a:path w="10116" h="1844">
                <a:moveTo>
                  <a:pt x="0" y="1844"/>
                </a:moveTo>
                <a:lnTo>
                  <a:pt x="10116" y="0"/>
                </a:lnTo>
              </a:path>
            </a:pathLst>
          </a:custGeom>
          <a:noFill/>
          <a:ln w="508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24" name="Freeform 23"/>
          <p:cNvSpPr/>
          <p:nvPr/>
        </p:nvSpPr>
        <p:spPr>
          <a:xfrm>
            <a:off x="7708219" y="4837983"/>
            <a:ext cx="764498" cy="978802"/>
          </a:xfrm>
          <a:custGeom>
            <a:avLst/>
            <a:gdLst>
              <a:gd name="connsiteX0" fmla="*/ 0 w 691428"/>
              <a:gd name="connsiteY0" fmla="*/ 487327 h 544908"/>
              <a:gd name="connsiteX1" fmla="*/ 232348 w 691428"/>
              <a:gd name="connsiteY1" fmla="*/ 457346 h 544908"/>
              <a:gd name="connsiteX2" fmla="*/ 419725 w 691428"/>
              <a:gd name="connsiteY2" fmla="*/ 146 h 544908"/>
              <a:gd name="connsiteX3" fmla="*/ 584617 w 691428"/>
              <a:gd name="connsiteY3" fmla="*/ 509812 h 544908"/>
              <a:gd name="connsiteX4" fmla="*/ 682053 w 691428"/>
              <a:gd name="connsiteY4" fmla="*/ 502317 h 544908"/>
              <a:gd name="connsiteX5" fmla="*/ 682053 w 691428"/>
              <a:gd name="connsiteY5" fmla="*/ 517307 h 544908"/>
              <a:gd name="connsiteX0" fmla="*/ 0 w 693565"/>
              <a:gd name="connsiteY0" fmla="*/ 487209 h 522004"/>
              <a:gd name="connsiteX1" fmla="*/ 232348 w 693565"/>
              <a:gd name="connsiteY1" fmla="*/ 457228 h 522004"/>
              <a:gd name="connsiteX2" fmla="*/ 419725 w 693565"/>
              <a:gd name="connsiteY2" fmla="*/ 28 h 522004"/>
              <a:gd name="connsiteX3" fmla="*/ 554636 w 693565"/>
              <a:gd name="connsiteY3" fmla="*/ 479713 h 522004"/>
              <a:gd name="connsiteX4" fmla="*/ 682053 w 693565"/>
              <a:gd name="connsiteY4" fmla="*/ 502199 h 522004"/>
              <a:gd name="connsiteX5" fmla="*/ 682053 w 693565"/>
              <a:gd name="connsiteY5" fmla="*/ 517189 h 522004"/>
              <a:gd name="connsiteX0" fmla="*/ 0 w 772720"/>
              <a:gd name="connsiteY0" fmla="*/ 487209 h 522004"/>
              <a:gd name="connsiteX1" fmla="*/ 232348 w 772720"/>
              <a:gd name="connsiteY1" fmla="*/ 457228 h 522004"/>
              <a:gd name="connsiteX2" fmla="*/ 419725 w 772720"/>
              <a:gd name="connsiteY2" fmla="*/ 28 h 522004"/>
              <a:gd name="connsiteX3" fmla="*/ 554636 w 772720"/>
              <a:gd name="connsiteY3" fmla="*/ 479713 h 522004"/>
              <a:gd name="connsiteX4" fmla="*/ 682053 w 772720"/>
              <a:gd name="connsiteY4" fmla="*/ 502199 h 522004"/>
              <a:gd name="connsiteX5" fmla="*/ 771994 w 772720"/>
              <a:gd name="connsiteY5" fmla="*/ 517189 h 522004"/>
              <a:gd name="connsiteX0" fmla="*/ 0 w 771994"/>
              <a:gd name="connsiteY0" fmla="*/ 487209 h 528242"/>
              <a:gd name="connsiteX1" fmla="*/ 232348 w 771994"/>
              <a:gd name="connsiteY1" fmla="*/ 457228 h 528242"/>
              <a:gd name="connsiteX2" fmla="*/ 419725 w 771994"/>
              <a:gd name="connsiteY2" fmla="*/ 28 h 528242"/>
              <a:gd name="connsiteX3" fmla="*/ 554636 w 771994"/>
              <a:gd name="connsiteY3" fmla="*/ 479713 h 528242"/>
              <a:gd name="connsiteX4" fmla="*/ 771994 w 771994"/>
              <a:gd name="connsiteY4" fmla="*/ 517189 h 528242"/>
              <a:gd name="connsiteX0" fmla="*/ 0 w 779489"/>
              <a:gd name="connsiteY0" fmla="*/ 509694 h 528242"/>
              <a:gd name="connsiteX1" fmla="*/ 239843 w 779489"/>
              <a:gd name="connsiteY1" fmla="*/ 457228 h 528242"/>
              <a:gd name="connsiteX2" fmla="*/ 427220 w 779489"/>
              <a:gd name="connsiteY2" fmla="*/ 28 h 528242"/>
              <a:gd name="connsiteX3" fmla="*/ 562131 w 779489"/>
              <a:gd name="connsiteY3" fmla="*/ 479713 h 528242"/>
              <a:gd name="connsiteX4" fmla="*/ 779489 w 779489"/>
              <a:gd name="connsiteY4" fmla="*/ 517189 h 528242"/>
              <a:gd name="connsiteX0" fmla="*/ 0 w 779489"/>
              <a:gd name="connsiteY0" fmla="*/ 509694 h 528242"/>
              <a:gd name="connsiteX1" fmla="*/ 239843 w 779489"/>
              <a:gd name="connsiteY1" fmla="*/ 457228 h 528242"/>
              <a:gd name="connsiteX2" fmla="*/ 427220 w 779489"/>
              <a:gd name="connsiteY2" fmla="*/ 28 h 528242"/>
              <a:gd name="connsiteX3" fmla="*/ 562131 w 779489"/>
              <a:gd name="connsiteY3" fmla="*/ 479713 h 528242"/>
              <a:gd name="connsiteX4" fmla="*/ 779489 w 779489"/>
              <a:gd name="connsiteY4" fmla="*/ 517189 h 528242"/>
              <a:gd name="connsiteX0" fmla="*/ 0 w 779489"/>
              <a:gd name="connsiteY0" fmla="*/ 509670 h 520478"/>
              <a:gd name="connsiteX1" fmla="*/ 239843 w 779489"/>
              <a:gd name="connsiteY1" fmla="*/ 457204 h 520478"/>
              <a:gd name="connsiteX2" fmla="*/ 427220 w 779489"/>
              <a:gd name="connsiteY2" fmla="*/ 4 h 520478"/>
              <a:gd name="connsiteX3" fmla="*/ 569626 w 779489"/>
              <a:gd name="connsiteY3" fmla="*/ 464698 h 520478"/>
              <a:gd name="connsiteX4" fmla="*/ 779489 w 779489"/>
              <a:gd name="connsiteY4" fmla="*/ 517165 h 520478"/>
              <a:gd name="connsiteX0" fmla="*/ 0 w 734518"/>
              <a:gd name="connsiteY0" fmla="*/ 509670 h 525364"/>
              <a:gd name="connsiteX1" fmla="*/ 239843 w 734518"/>
              <a:gd name="connsiteY1" fmla="*/ 457204 h 525364"/>
              <a:gd name="connsiteX2" fmla="*/ 427220 w 734518"/>
              <a:gd name="connsiteY2" fmla="*/ 4 h 525364"/>
              <a:gd name="connsiteX3" fmla="*/ 569626 w 734518"/>
              <a:gd name="connsiteY3" fmla="*/ 464698 h 525364"/>
              <a:gd name="connsiteX4" fmla="*/ 734518 w 734518"/>
              <a:gd name="connsiteY4" fmla="*/ 524660 h 525364"/>
              <a:gd name="connsiteX0" fmla="*/ 0 w 764498"/>
              <a:gd name="connsiteY0" fmla="*/ 509670 h 520477"/>
              <a:gd name="connsiteX1" fmla="*/ 239843 w 764498"/>
              <a:gd name="connsiteY1" fmla="*/ 457204 h 520477"/>
              <a:gd name="connsiteX2" fmla="*/ 427220 w 764498"/>
              <a:gd name="connsiteY2" fmla="*/ 4 h 520477"/>
              <a:gd name="connsiteX3" fmla="*/ 569626 w 764498"/>
              <a:gd name="connsiteY3" fmla="*/ 464698 h 520477"/>
              <a:gd name="connsiteX4" fmla="*/ 764498 w 764498"/>
              <a:gd name="connsiteY4" fmla="*/ 517165 h 520477"/>
              <a:gd name="connsiteX0" fmla="*/ 0 w 764498"/>
              <a:gd name="connsiteY0" fmla="*/ 971306 h 1001666"/>
              <a:gd name="connsiteX1" fmla="*/ 239843 w 764498"/>
              <a:gd name="connsiteY1" fmla="*/ 918840 h 1001666"/>
              <a:gd name="connsiteX2" fmla="*/ 436097 w 764498"/>
              <a:gd name="connsiteY2" fmla="*/ 1 h 1001666"/>
              <a:gd name="connsiteX3" fmla="*/ 569626 w 764498"/>
              <a:gd name="connsiteY3" fmla="*/ 926334 h 1001666"/>
              <a:gd name="connsiteX4" fmla="*/ 764498 w 764498"/>
              <a:gd name="connsiteY4" fmla="*/ 978801 h 1001666"/>
              <a:gd name="connsiteX0" fmla="*/ 0 w 764498"/>
              <a:gd name="connsiteY0" fmla="*/ 971701 h 982508"/>
              <a:gd name="connsiteX1" fmla="*/ 239843 w 764498"/>
              <a:gd name="connsiteY1" fmla="*/ 812703 h 982508"/>
              <a:gd name="connsiteX2" fmla="*/ 436097 w 764498"/>
              <a:gd name="connsiteY2" fmla="*/ 396 h 982508"/>
              <a:gd name="connsiteX3" fmla="*/ 569626 w 764498"/>
              <a:gd name="connsiteY3" fmla="*/ 926729 h 982508"/>
              <a:gd name="connsiteX4" fmla="*/ 764498 w 764498"/>
              <a:gd name="connsiteY4" fmla="*/ 979196 h 982508"/>
              <a:gd name="connsiteX0" fmla="*/ 0 w 764498"/>
              <a:gd name="connsiteY0" fmla="*/ 971307 h 978802"/>
              <a:gd name="connsiteX1" fmla="*/ 239843 w 764498"/>
              <a:gd name="connsiteY1" fmla="*/ 812309 h 978802"/>
              <a:gd name="connsiteX2" fmla="*/ 436097 w 764498"/>
              <a:gd name="connsiteY2" fmla="*/ 2 h 978802"/>
              <a:gd name="connsiteX3" fmla="*/ 560748 w 764498"/>
              <a:gd name="connsiteY3" fmla="*/ 819803 h 978802"/>
              <a:gd name="connsiteX4" fmla="*/ 764498 w 764498"/>
              <a:gd name="connsiteY4" fmla="*/ 978802 h 978802"/>
              <a:gd name="connsiteX0" fmla="*/ 0 w 764498"/>
              <a:gd name="connsiteY0" fmla="*/ 971325 h 978820"/>
              <a:gd name="connsiteX1" fmla="*/ 177699 w 764498"/>
              <a:gd name="connsiteY1" fmla="*/ 794572 h 978820"/>
              <a:gd name="connsiteX2" fmla="*/ 436097 w 764498"/>
              <a:gd name="connsiteY2" fmla="*/ 20 h 978820"/>
              <a:gd name="connsiteX3" fmla="*/ 560748 w 764498"/>
              <a:gd name="connsiteY3" fmla="*/ 819821 h 978820"/>
              <a:gd name="connsiteX4" fmla="*/ 764498 w 764498"/>
              <a:gd name="connsiteY4" fmla="*/ 978820 h 978820"/>
              <a:gd name="connsiteX0" fmla="*/ 0 w 764498"/>
              <a:gd name="connsiteY0" fmla="*/ 971307 h 978802"/>
              <a:gd name="connsiteX1" fmla="*/ 177699 w 764498"/>
              <a:gd name="connsiteY1" fmla="*/ 794554 h 978802"/>
              <a:gd name="connsiteX2" fmla="*/ 436097 w 764498"/>
              <a:gd name="connsiteY2" fmla="*/ 2 h 978802"/>
              <a:gd name="connsiteX3" fmla="*/ 622891 w 764498"/>
              <a:gd name="connsiteY3" fmla="*/ 802048 h 978802"/>
              <a:gd name="connsiteX4" fmla="*/ 764498 w 764498"/>
              <a:gd name="connsiteY4" fmla="*/ 978802 h 978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4498" h="978802">
                <a:moveTo>
                  <a:pt x="0" y="971307"/>
                </a:moveTo>
                <a:cubicBezTo>
                  <a:pt x="81197" y="951945"/>
                  <a:pt x="105016" y="956438"/>
                  <a:pt x="177699" y="794554"/>
                </a:cubicBezTo>
                <a:cubicBezTo>
                  <a:pt x="250382" y="632670"/>
                  <a:pt x="361898" y="-1247"/>
                  <a:pt x="436097" y="2"/>
                </a:cubicBezTo>
                <a:cubicBezTo>
                  <a:pt x="510296" y="1251"/>
                  <a:pt x="566678" y="715855"/>
                  <a:pt x="622891" y="802048"/>
                </a:cubicBezTo>
                <a:cubicBezTo>
                  <a:pt x="679104" y="888241"/>
                  <a:pt x="719215" y="970995"/>
                  <a:pt x="764498" y="978802"/>
                </a:cubicBezTo>
              </a:path>
            </a:pathLst>
          </a:custGeom>
          <a:noFill/>
          <a:ln w="508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1485807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4"/>
          <p:cNvSpPr>
            <a:spLocks noChangeArrowheads="1"/>
          </p:cNvSpPr>
          <p:nvPr/>
        </p:nvSpPr>
        <p:spPr bwMode="auto">
          <a:xfrm>
            <a:off x="1365250" y="3627438"/>
            <a:ext cx="6954838" cy="1536700"/>
          </a:xfrm>
          <a:prstGeom prst="cube">
            <a:avLst>
              <a:gd name="adj" fmla="val 99852"/>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e-IL"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507" name="Line 5"/>
          <p:cNvSpPr>
            <a:spLocks noChangeShapeType="1"/>
          </p:cNvSpPr>
          <p:nvPr/>
        </p:nvSpPr>
        <p:spPr bwMode="auto">
          <a:xfrm flipV="1">
            <a:off x="-39688" y="2922588"/>
            <a:ext cx="11113" cy="1819275"/>
          </a:xfrm>
          <a:prstGeom prst="line">
            <a:avLst/>
          </a:prstGeom>
          <a:noFill/>
          <a:ln w="9525">
            <a:solidFill>
              <a:schemeClr val="tx1"/>
            </a:solidFill>
            <a:round/>
            <a:headEnd/>
            <a:tailEnd type="triangle" w="med"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508" name="Line 10"/>
          <p:cNvSpPr>
            <a:spLocks noChangeShapeType="1"/>
          </p:cNvSpPr>
          <p:nvPr/>
        </p:nvSpPr>
        <p:spPr bwMode="auto">
          <a:xfrm flipV="1">
            <a:off x="2198688" y="2922588"/>
            <a:ext cx="11112" cy="1819275"/>
          </a:xfrm>
          <a:prstGeom prst="line">
            <a:avLst/>
          </a:prstGeom>
          <a:noFill/>
          <a:ln w="9525">
            <a:solidFill>
              <a:srgbClr val="66CCFF"/>
            </a:solidFill>
            <a:round/>
            <a:headEnd/>
            <a:tailEnd type="triangle" w="med"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509" name="Line 11"/>
          <p:cNvSpPr>
            <a:spLocks noChangeShapeType="1"/>
          </p:cNvSpPr>
          <p:nvPr/>
        </p:nvSpPr>
        <p:spPr bwMode="auto">
          <a:xfrm flipV="1">
            <a:off x="2676525" y="2922588"/>
            <a:ext cx="11113" cy="1819275"/>
          </a:xfrm>
          <a:prstGeom prst="line">
            <a:avLst/>
          </a:prstGeom>
          <a:noFill/>
          <a:ln w="9525">
            <a:solidFill>
              <a:srgbClr val="66CCFF"/>
            </a:solidFill>
            <a:round/>
            <a:headEnd/>
            <a:tailEnd type="triangle" w="med"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510" name="Line 12"/>
          <p:cNvSpPr>
            <a:spLocks noChangeShapeType="1"/>
          </p:cNvSpPr>
          <p:nvPr/>
        </p:nvSpPr>
        <p:spPr bwMode="auto">
          <a:xfrm flipV="1">
            <a:off x="3152775" y="2922588"/>
            <a:ext cx="11113" cy="1819275"/>
          </a:xfrm>
          <a:prstGeom prst="line">
            <a:avLst/>
          </a:prstGeom>
          <a:noFill/>
          <a:ln w="9525">
            <a:solidFill>
              <a:srgbClr val="66CCFF"/>
            </a:solidFill>
            <a:round/>
            <a:headEnd/>
            <a:tailEnd type="triangle" w="med"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511" name="Line 13"/>
          <p:cNvSpPr>
            <a:spLocks noChangeShapeType="1"/>
          </p:cNvSpPr>
          <p:nvPr/>
        </p:nvSpPr>
        <p:spPr bwMode="auto">
          <a:xfrm flipV="1">
            <a:off x="3629025" y="2922588"/>
            <a:ext cx="11113" cy="1819275"/>
          </a:xfrm>
          <a:prstGeom prst="line">
            <a:avLst/>
          </a:prstGeom>
          <a:noFill/>
          <a:ln w="9525">
            <a:solidFill>
              <a:srgbClr val="66CCFF"/>
            </a:solidFill>
            <a:round/>
            <a:headEnd/>
            <a:tailEnd type="triangle" w="med"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512" name="Line 14"/>
          <p:cNvSpPr>
            <a:spLocks noChangeShapeType="1"/>
          </p:cNvSpPr>
          <p:nvPr/>
        </p:nvSpPr>
        <p:spPr bwMode="auto">
          <a:xfrm flipV="1">
            <a:off x="4106863" y="2922588"/>
            <a:ext cx="11112" cy="1819275"/>
          </a:xfrm>
          <a:prstGeom prst="line">
            <a:avLst/>
          </a:prstGeom>
          <a:noFill/>
          <a:ln w="9525">
            <a:solidFill>
              <a:srgbClr val="66CCFF"/>
            </a:solidFill>
            <a:round/>
            <a:headEnd/>
            <a:tailEnd type="triangle" w="med"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513" name="Line 15"/>
          <p:cNvSpPr>
            <a:spLocks noChangeShapeType="1"/>
          </p:cNvSpPr>
          <p:nvPr/>
        </p:nvSpPr>
        <p:spPr bwMode="auto">
          <a:xfrm flipV="1">
            <a:off x="4583113" y="2922588"/>
            <a:ext cx="11112" cy="1819275"/>
          </a:xfrm>
          <a:prstGeom prst="line">
            <a:avLst/>
          </a:prstGeom>
          <a:noFill/>
          <a:ln w="9525">
            <a:solidFill>
              <a:srgbClr val="66CCFF"/>
            </a:solidFill>
            <a:round/>
            <a:headEnd/>
            <a:tailEnd type="triangle" w="med"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514" name="Line 16"/>
          <p:cNvSpPr>
            <a:spLocks noChangeShapeType="1"/>
          </p:cNvSpPr>
          <p:nvPr/>
        </p:nvSpPr>
        <p:spPr bwMode="auto">
          <a:xfrm flipV="1">
            <a:off x="5059363" y="2922588"/>
            <a:ext cx="11112" cy="1819275"/>
          </a:xfrm>
          <a:prstGeom prst="line">
            <a:avLst/>
          </a:prstGeom>
          <a:noFill/>
          <a:ln w="9525">
            <a:solidFill>
              <a:srgbClr val="66CCFF"/>
            </a:solidFill>
            <a:round/>
            <a:headEnd/>
            <a:tailEnd type="triangle" w="med"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515" name="Line 17"/>
          <p:cNvSpPr>
            <a:spLocks noChangeShapeType="1"/>
          </p:cNvSpPr>
          <p:nvPr/>
        </p:nvSpPr>
        <p:spPr bwMode="auto">
          <a:xfrm flipV="1">
            <a:off x="5537200" y="2922588"/>
            <a:ext cx="11113" cy="1819275"/>
          </a:xfrm>
          <a:prstGeom prst="line">
            <a:avLst/>
          </a:prstGeom>
          <a:noFill/>
          <a:ln w="9525">
            <a:solidFill>
              <a:srgbClr val="66CCFF"/>
            </a:solidFill>
            <a:round/>
            <a:headEnd/>
            <a:tailEnd type="triangle" w="med"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516" name="Line 18"/>
          <p:cNvSpPr>
            <a:spLocks noChangeShapeType="1"/>
          </p:cNvSpPr>
          <p:nvPr/>
        </p:nvSpPr>
        <p:spPr bwMode="auto">
          <a:xfrm flipV="1">
            <a:off x="6013450" y="2922588"/>
            <a:ext cx="11113" cy="1819275"/>
          </a:xfrm>
          <a:prstGeom prst="line">
            <a:avLst/>
          </a:prstGeom>
          <a:noFill/>
          <a:ln w="9525">
            <a:solidFill>
              <a:srgbClr val="66CCFF"/>
            </a:solidFill>
            <a:round/>
            <a:headEnd/>
            <a:tailEnd type="triangle" w="med"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517" name="Line 19"/>
          <p:cNvSpPr>
            <a:spLocks noChangeShapeType="1"/>
          </p:cNvSpPr>
          <p:nvPr/>
        </p:nvSpPr>
        <p:spPr bwMode="auto">
          <a:xfrm flipV="1">
            <a:off x="6489700" y="2922588"/>
            <a:ext cx="11113" cy="1819275"/>
          </a:xfrm>
          <a:prstGeom prst="line">
            <a:avLst/>
          </a:prstGeom>
          <a:noFill/>
          <a:ln w="9525">
            <a:solidFill>
              <a:srgbClr val="66CCFF"/>
            </a:solidFill>
            <a:round/>
            <a:headEnd/>
            <a:tailEnd type="triangle" w="med"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518" name="Line 20"/>
          <p:cNvSpPr>
            <a:spLocks noChangeShapeType="1"/>
          </p:cNvSpPr>
          <p:nvPr/>
        </p:nvSpPr>
        <p:spPr bwMode="auto">
          <a:xfrm flipV="1">
            <a:off x="6967538" y="2922588"/>
            <a:ext cx="11112" cy="1819275"/>
          </a:xfrm>
          <a:prstGeom prst="line">
            <a:avLst/>
          </a:prstGeom>
          <a:noFill/>
          <a:ln w="9525">
            <a:solidFill>
              <a:srgbClr val="66CCFF"/>
            </a:solidFill>
            <a:round/>
            <a:headEnd/>
            <a:tailEnd type="triangle" w="med"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519" name="Line 25"/>
          <p:cNvSpPr>
            <a:spLocks noChangeShapeType="1"/>
          </p:cNvSpPr>
          <p:nvPr/>
        </p:nvSpPr>
        <p:spPr bwMode="auto">
          <a:xfrm flipV="1">
            <a:off x="2879725" y="2235200"/>
            <a:ext cx="11113" cy="1819275"/>
          </a:xfrm>
          <a:prstGeom prst="line">
            <a:avLst/>
          </a:prstGeom>
          <a:noFill/>
          <a:ln w="9525">
            <a:solidFill>
              <a:srgbClr val="66CCFF"/>
            </a:solidFill>
            <a:round/>
            <a:headEnd/>
            <a:tailEnd type="triangle" w="med"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520" name="Line 26"/>
          <p:cNvSpPr>
            <a:spLocks noChangeShapeType="1"/>
          </p:cNvSpPr>
          <p:nvPr/>
        </p:nvSpPr>
        <p:spPr bwMode="auto">
          <a:xfrm flipV="1">
            <a:off x="3355975" y="2235200"/>
            <a:ext cx="11113" cy="1819275"/>
          </a:xfrm>
          <a:prstGeom prst="line">
            <a:avLst/>
          </a:prstGeom>
          <a:noFill/>
          <a:ln w="9525">
            <a:solidFill>
              <a:srgbClr val="66CCFF"/>
            </a:solidFill>
            <a:round/>
            <a:headEnd/>
            <a:tailEnd type="triangle" w="med"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521" name="Line 27"/>
          <p:cNvSpPr>
            <a:spLocks noChangeShapeType="1"/>
          </p:cNvSpPr>
          <p:nvPr/>
        </p:nvSpPr>
        <p:spPr bwMode="auto">
          <a:xfrm flipV="1">
            <a:off x="3833813" y="2235200"/>
            <a:ext cx="11112" cy="1819275"/>
          </a:xfrm>
          <a:prstGeom prst="line">
            <a:avLst/>
          </a:prstGeom>
          <a:noFill/>
          <a:ln w="9525">
            <a:solidFill>
              <a:srgbClr val="66CCFF"/>
            </a:solidFill>
            <a:round/>
            <a:headEnd/>
            <a:tailEnd type="triangle" w="med"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522" name="Line 28"/>
          <p:cNvSpPr>
            <a:spLocks noChangeShapeType="1"/>
          </p:cNvSpPr>
          <p:nvPr/>
        </p:nvSpPr>
        <p:spPr bwMode="auto">
          <a:xfrm flipV="1">
            <a:off x="4310063" y="2235200"/>
            <a:ext cx="11112" cy="1819275"/>
          </a:xfrm>
          <a:prstGeom prst="line">
            <a:avLst/>
          </a:prstGeom>
          <a:noFill/>
          <a:ln w="9525">
            <a:solidFill>
              <a:srgbClr val="66CCFF"/>
            </a:solidFill>
            <a:round/>
            <a:headEnd/>
            <a:tailEnd type="triangle" w="med"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523" name="Line 29"/>
          <p:cNvSpPr>
            <a:spLocks noChangeShapeType="1"/>
          </p:cNvSpPr>
          <p:nvPr/>
        </p:nvSpPr>
        <p:spPr bwMode="auto">
          <a:xfrm flipV="1">
            <a:off x="4786313" y="2235200"/>
            <a:ext cx="11112" cy="1819275"/>
          </a:xfrm>
          <a:prstGeom prst="line">
            <a:avLst/>
          </a:prstGeom>
          <a:noFill/>
          <a:ln w="9525">
            <a:solidFill>
              <a:srgbClr val="66CCFF"/>
            </a:solidFill>
            <a:round/>
            <a:headEnd/>
            <a:tailEnd type="triangle" w="med"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524" name="Line 30"/>
          <p:cNvSpPr>
            <a:spLocks noChangeShapeType="1"/>
          </p:cNvSpPr>
          <p:nvPr/>
        </p:nvSpPr>
        <p:spPr bwMode="auto">
          <a:xfrm flipV="1">
            <a:off x="5264150" y="2235200"/>
            <a:ext cx="11113" cy="1819275"/>
          </a:xfrm>
          <a:prstGeom prst="line">
            <a:avLst/>
          </a:prstGeom>
          <a:noFill/>
          <a:ln w="9525">
            <a:solidFill>
              <a:srgbClr val="66CCFF"/>
            </a:solidFill>
            <a:round/>
            <a:headEnd/>
            <a:tailEnd type="triangle" w="med"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525" name="Line 31"/>
          <p:cNvSpPr>
            <a:spLocks noChangeShapeType="1"/>
          </p:cNvSpPr>
          <p:nvPr/>
        </p:nvSpPr>
        <p:spPr bwMode="auto">
          <a:xfrm flipV="1">
            <a:off x="5740400" y="2235200"/>
            <a:ext cx="11113" cy="1819275"/>
          </a:xfrm>
          <a:prstGeom prst="line">
            <a:avLst/>
          </a:prstGeom>
          <a:noFill/>
          <a:ln w="9525">
            <a:solidFill>
              <a:srgbClr val="66CCFF"/>
            </a:solidFill>
            <a:round/>
            <a:headEnd/>
            <a:tailEnd type="triangle" w="med"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526" name="Line 32"/>
          <p:cNvSpPr>
            <a:spLocks noChangeShapeType="1"/>
          </p:cNvSpPr>
          <p:nvPr/>
        </p:nvSpPr>
        <p:spPr bwMode="auto">
          <a:xfrm flipV="1">
            <a:off x="6216650" y="2235200"/>
            <a:ext cx="11113" cy="1819275"/>
          </a:xfrm>
          <a:prstGeom prst="line">
            <a:avLst/>
          </a:prstGeom>
          <a:noFill/>
          <a:ln w="9525">
            <a:solidFill>
              <a:srgbClr val="66CCFF"/>
            </a:solidFill>
            <a:round/>
            <a:headEnd/>
            <a:tailEnd type="triangle" w="med"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527" name="Line 33"/>
          <p:cNvSpPr>
            <a:spLocks noChangeShapeType="1"/>
          </p:cNvSpPr>
          <p:nvPr/>
        </p:nvSpPr>
        <p:spPr bwMode="auto">
          <a:xfrm flipV="1">
            <a:off x="6694488" y="2235200"/>
            <a:ext cx="11112" cy="1819275"/>
          </a:xfrm>
          <a:prstGeom prst="line">
            <a:avLst/>
          </a:prstGeom>
          <a:noFill/>
          <a:ln w="9525">
            <a:solidFill>
              <a:srgbClr val="66CCFF"/>
            </a:solidFill>
            <a:round/>
            <a:headEnd/>
            <a:tailEnd type="triangle" w="med"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528" name="Line 34"/>
          <p:cNvSpPr>
            <a:spLocks noChangeShapeType="1"/>
          </p:cNvSpPr>
          <p:nvPr/>
        </p:nvSpPr>
        <p:spPr bwMode="auto">
          <a:xfrm flipV="1">
            <a:off x="7170738" y="2235200"/>
            <a:ext cx="11112" cy="1819275"/>
          </a:xfrm>
          <a:prstGeom prst="line">
            <a:avLst/>
          </a:prstGeom>
          <a:noFill/>
          <a:ln w="9525">
            <a:solidFill>
              <a:srgbClr val="66CCFF"/>
            </a:solidFill>
            <a:round/>
            <a:headEnd/>
            <a:tailEnd type="triangle" w="med"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529" name="Line 35"/>
          <p:cNvSpPr>
            <a:spLocks noChangeShapeType="1"/>
          </p:cNvSpPr>
          <p:nvPr/>
        </p:nvSpPr>
        <p:spPr bwMode="auto">
          <a:xfrm flipV="1">
            <a:off x="7646988" y="2235200"/>
            <a:ext cx="11112" cy="1819275"/>
          </a:xfrm>
          <a:prstGeom prst="line">
            <a:avLst/>
          </a:prstGeom>
          <a:noFill/>
          <a:ln w="9525">
            <a:solidFill>
              <a:srgbClr val="66CCFF"/>
            </a:solidFill>
            <a:round/>
            <a:headEnd/>
            <a:tailEnd type="triangle" w="med"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graphicFrame>
        <p:nvGraphicFramePr>
          <p:cNvPr id="21530" name="Object 38"/>
          <p:cNvGraphicFramePr>
            <a:graphicFrameLocks noChangeAspect="1"/>
          </p:cNvGraphicFramePr>
          <p:nvPr/>
        </p:nvGraphicFramePr>
        <p:xfrm>
          <a:off x="2005013" y="4672013"/>
          <a:ext cx="361950" cy="331787"/>
        </p:xfrm>
        <a:graphic>
          <a:graphicData uri="http://schemas.openxmlformats.org/presentationml/2006/ole">
            <mc:AlternateContent xmlns:mc="http://schemas.openxmlformats.org/markup-compatibility/2006">
              <mc:Choice xmlns:v="urn:schemas-microsoft-com:vml" Requires="v">
                <p:oleObj spid="_x0000_s1066" name="Equation" r:id="rId4" imgW="152334" imgH="139639" progId="Equation.DSMT4">
                  <p:embed/>
                </p:oleObj>
              </mc:Choice>
              <mc:Fallback>
                <p:oleObj name="Equation" r:id="rId4" imgW="152334" imgH="139639" progId="Equation.DSMT4">
                  <p:embed/>
                  <p:pic>
                    <p:nvPicPr>
                      <p:cNvPr id="21530" name="Object 3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5013" y="4672013"/>
                        <a:ext cx="361950"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531" name="Rectangle 39"/>
          <p:cNvSpPr>
            <a:spLocks noChangeArrowheads="1"/>
          </p:cNvSpPr>
          <p:nvPr/>
        </p:nvSpPr>
        <p:spPr bwMode="auto">
          <a:xfrm>
            <a:off x="967581" y="315405"/>
            <a:ext cx="7253287"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Infinite homogeneously</a:t>
            </a:r>
            <a:r>
              <a:rPr kumimoji="0" lang="en-US" altLang="en-US" sz="2400" b="0" i="0" u="none" strike="noStrike" kern="1200" cap="none" spc="0" normalizeH="0" noProof="0" dirty="0" smtClean="0">
                <a:ln>
                  <a:noFill/>
                </a:ln>
                <a:solidFill>
                  <a:srgbClr val="000000"/>
                </a:solidFill>
                <a:effectLst/>
                <a:uLnTx/>
                <a:uFillTx/>
                <a:latin typeface="Arial" panose="020B0604020202020204" pitchFamily="34" charset="0"/>
                <a:ea typeface="+mn-ea"/>
                <a:cs typeface="Arial" panose="020B0604020202020204" pitchFamily="34" charset="0"/>
              </a:rPr>
              <a:t> charged surface</a:t>
            </a:r>
            <a:endPar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aphicFrame>
        <p:nvGraphicFramePr>
          <p:cNvPr id="21532" name="Object 40"/>
          <p:cNvGraphicFramePr>
            <a:graphicFrameLocks noChangeAspect="1"/>
          </p:cNvGraphicFramePr>
          <p:nvPr/>
        </p:nvGraphicFramePr>
        <p:xfrm>
          <a:off x="593725" y="1001713"/>
          <a:ext cx="2724150" cy="1363662"/>
        </p:xfrm>
        <a:graphic>
          <a:graphicData uri="http://schemas.openxmlformats.org/presentationml/2006/ole">
            <mc:AlternateContent xmlns:mc="http://schemas.openxmlformats.org/markup-compatibility/2006">
              <mc:Choice xmlns:v="urn:schemas-microsoft-com:vml" Requires="v">
                <p:oleObj spid="_x0000_s1067" name="Equation" r:id="rId6" imgW="965200" imgH="482600" progId="Equation.DSMT4">
                  <p:embed/>
                </p:oleObj>
              </mc:Choice>
              <mc:Fallback>
                <p:oleObj name="Equation" r:id="rId6" imgW="965200" imgH="482600" progId="Equation.DSMT4">
                  <p:embed/>
                  <p:pic>
                    <p:nvPicPr>
                      <p:cNvPr id="21532" name="Object 4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3725" y="1001713"/>
                        <a:ext cx="2724150" cy="136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1533" name="Group 41"/>
          <p:cNvGrpSpPr>
            <a:grpSpLocks/>
          </p:cNvGrpSpPr>
          <p:nvPr/>
        </p:nvGrpSpPr>
        <p:grpSpPr bwMode="auto">
          <a:xfrm>
            <a:off x="7142163" y="153988"/>
            <a:ext cx="1851025" cy="1627187"/>
            <a:chOff x="3583" y="2676"/>
            <a:chExt cx="1761" cy="1230"/>
          </a:xfrm>
        </p:grpSpPr>
        <p:sp>
          <p:nvSpPr>
            <p:cNvPr id="21537" name="Line 42"/>
            <p:cNvSpPr>
              <a:spLocks noChangeShapeType="1"/>
            </p:cNvSpPr>
            <p:nvPr/>
          </p:nvSpPr>
          <p:spPr bwMode="auto">
            <a:xfrm flipV="1">
              <a:off x="4250" y="2733"/>
              <a:ext cx="7" cy="87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538" name="Line 43"/>
            <p:cNvSpPr>
              <a:spLocks noChangeShapeType="1"/>
            </p:cNvSpPr>
            <p:nvPr/>
          </p:nvSpPr>
          <p:spPr bwMode="auto">
            <a:xfrm>
              <a:off x="4238" y="3609"/>
              <a:ext cx="939" cy="8"/>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539" name="Line 44"/>
            <p:cNvSpPr>
              <a:spLocks noChangeShapeType="1"/>
            </p:cNvSpPr>
            <p:nvPr/>
          </p:nvSpPr>
          <p:spPr bwMode="auto">
            <a:xfrm flipH="1">
              <a:off x="3801" y="3603"/>
              <a:ext cx="450" cy="303"/>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graphicFrame>
          <p:nvGraphicFramePr>
            <p:cNvPr id="21540" name="Object 45"/>
            <p:cNvGraphicFramePr>
              <a:graphicFrameLocks noChangeAspect="1"/>
            </p:cNvGraphicFramePr>
            <p:nvPr/>
          </p:nvGraphicFramePr>
          <p:xfrm>
            <a:off x="3583" y="3715"/>
            <a:ext cx="171" cy="190"/>
          </p:xfrm>
          <a:graphic>
            <a:graphicData uri="http://schemas.openxmlformats.org/presentationml/2006/ole">
              <mc:AlternateContent xmlns:mc="http://schemas.openxmlformats.org/markup-compatibility/2006">
                <mc:Choice xmlns:v="urn:schemas-microsoft-com:vml" Requires="v">
                  <p:oleObj spid="_x0000_s1068" name="Equation" r:id="rId8" imgW="114102" imgH="126780" progId="Equation.DSMT4">
                    <p:embed/>
                  </p:oleObj>
                </mc:Choice>
                <mc:Fallback>
                  <p:oleObj name="Equation" r:id="rId8" imgW="114102" imgH="126780" progId="Equation.DSMT4">
                    <p:embed/>
                    <p:pic>
                      <p:nvPicPr>
                        <p:cNvPr id="21540" name="Object 4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83" y="3715"/>
                          <a:ext cx="171"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541" name="Object 46"/>
            <p:cNvGraphicFramePr>
              <a:graphicFrameLocks noChangeAspect="1"/>
            </p:cNvGraphicFramePr>
            <p:nvPr/>
          </p:nvGraphicFramePr>
          <p:xfrm>
            <a:off x="5154" y="3604"/>
            <a:ext cx="190" cy="209"/>
          </p:xfrm>
          <a:graphic>
            <a:graphicData uri="http://schemas.openxmlformats.org/presentationml/2006/ole">
              <mc:AlternateContent xmlns:mc="http://schemas.openxmlformats.org/markup-compatibility/2006">
                <mc:Choice xmlns:v="urn:schemas-microsoft-com:vml" Requires="v">
                  <p:oleObj spid="_x0000_s1069" name="Equation" r:id="rId10" imgW="126835" imgH="139518" progId="Equation.DSMT4">
                    <p:embed/>
                  </p:oleObj>
                </mc:Choice>
                <mc:Fallback>
                  <p:oleObj name="Equation" r:id="rId10" imgW="126835" imgH="139518" progId="Equation.DSMT4">
                    <p:embed/>
                    <p:pic>
                      <p:nvPicPr>
                        <p:cNvPr id="21541" name="Object 4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54" y="3604"/>
                          <a:ext cx="190"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542" name="Object 47"/>
            <p:cNvGraphicFramePr>
              <a:graphicFrameLocks noChangeAspect="1"/>
            </p:cNvGraphicFramePr>
            <p:nvPr/>
          </p:nvGraphicFramePr>
          <p:xfrm>
            <a:off x="4029" y="2676"/>
            <a:ext cx="209" cy="247"/>
          </p:xfrm>
          <a:graphic>
            <a:graphicData uri="http://schemas.openxmlformats.org/presentationml/2006/ole">
              <mc:AlternateContent xmlns:mc="http://schemas.openxmlformats.org/markup-compatibility/2006">
                <mc:Choice xmlns:v="urn:schemas-microsoft-com:vml" Requires="v">
                  <p:oleObj spid="_x0000_s1070" name="Equation" r:id="rId12" imgW="139579" imgH="164957" progId="Equation.DSMT4">
                    <p:embed/>
                  </p:oleObj>
                </mc:Choice>
                <mc:Fallback>
                  <p:oleObj name="Equation" r:id="rId12" imgW="139579" imgH="164957" progId="Equation.DSMT4">
                    <p:embed/>
                    <p:pic>
                      <p:nvPicPr>
                        <p:cNvPr id="21542" name="Object 4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029" y="2676"/>
                          <a:ext cx="209"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pic>
        <p:nvPicPr>
          <p:cNvPr id="21536" name="Picture 38" descr="j0344935"/>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rot="224245">
            <a:off x="114300" y="123825"/>
            <a:ext cx="63182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Rectangle 7"/>
          <p:cNvSpPr>
            <a:spLocks noChangeArrowheads="1"/>
          </p:cNvSpPr>
          <p:nvPr/>
        </p:nvSpPr>
        <p:spPr bwMode="auto">
          <a:xfrm>
            <a:off x="7232034" y="-51293"/>
            <a:ext cx="196829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1600" dirty="0" smtClean="0">
                <a:solidFill>
                  <a:srgbClr val="7030A0"/>
                </a:solidFill>
              </a:rPr>
              <a:t>Alice’s point of view</a:t>
            </a:r>
            <a:endParaRPr kumimoji="0" lang="he-IL" altLang="en-US" sz="1600" b="0" i="0" u="none" strike="noStrike" kern="1200" cap="none" spc="0" normalizeH="0" baseline="0" noProof="0" dirty="0">
              <a:ln>
                <a:noFill/>
              </a:ln>
              <a:solidFill>
                <a:srgbClr val="7030A0"/>
              </a:solidFill>
              <a:effectLst/>
              <a:uLnTx/>
              <a:uFillTx/>
            </a:endParaRPr>
          </a:p>
        </p:txBody>
      </p:sp>
    </p:spTree>
    <p:extLst>
      <p:ext uri="{BB962C8B-B14F-4D97-AF65-F5344CB8AC3E}">
        <p14:creationId xmlns:p14="http://schemas.microsoft.com/office/powerpoint/2010/main" val="278561556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ext Box 2"/>
          <p:cNvSpPr>
            <a:spLocks noGrp="1" noChangeArrowheads="1"/>
          </p:cNvSpPr>
          <p:nvPr>
            <p:ph type="title"/>
          </p:nvPr>
        </p:nvSpPr>
        <p:spPr>
          <a:xfrm>
            <a:off x="103016" y="90488"/>
            <a:ext cx="9108553" cy="1041400"/>
          </a:xfrm>
        </p:spPr>
        <p:txBody>
          <a:bodyPr/>
          <a:lstStyle/>
          <a:p>
            <a:pPr rtl="0">
              <a:spcBef>
                <a:spcPct val="50000"/>
              </a:spcBef>
            </a:pPr>
            <a:r>
              <a:rPr lang="en-US" altLang="en-US" sz="2800" b="1" dirty="0" smtClean="0">
                <a:solidFill>
                  <a:srgbClr val="0033CC"/>
                </a:solidFill>
              </a:rPr>
              <a:t>The naïve approach to probability in the MWI</a:t>
            </a:r>
          </a:p>
        </p:txBody>
      </p:sp>
      <p:sp>
        <p:nvSpPr>
          <p:cNvPr id="253955" name="Text Box 3"/>
          <p:cNvSpPr txBox="1">
            <a:spLocks noChangeArrowheads="1"/>
          </p:cNvSpPr>
          <p:nvPr/>
        </p:nvSpPr>
        <p:spPr bwMode="auto">
          <a:xfrm>
            <a:off x="188623" y="1061414"/>
            <a:ext cx="799861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1" eaLnBrk="1" fontAlgn="auto" latinLnBrk="0" hangingPunct="1">
              <a:lnSpc>
                <a:spcPct val="100000"/>
              </a:lnSpc>
              <a:spcBef>
                <a:spcPct val="50000"/>
              </a:spcBef>
              <a:spcAft>
                <a:spcPts val="0"/>
              </a:spcAft>
              <a:buClrTx/>
              <a:buSzTx/>
              <a:buFontTx/>
              <a:buNone/>
              <a:tabLst/>
              <a:defRPr/>
            </a:pPr>
            <a:r>
              <a:rPr kumimoji="0" lang="en-US" altLang="en-US" sz="2200" b="1" i="0" u="none" strike="noStrike" kern="1200" cap="none" spc="0" normalizeH="0" baseline="0" noProof="0" dirty="0">
                <a:ln>
                  <a:noFill/>
                </a:ln>
                <a:solidFill>
                  <a:srgbClr val="0033CC"/>
                </a:solidFill>
                <a:effectLst/>
                <a:uLnTx/>
                <a:uFillTx/>
                <a:latin typeface="Calibri" panose="020F0502020204030204" pitchFamily="34" charset="0"/>
                <a:ea typeface="+mn-ea"/>
                <a:cs typeface="+mn-cs"/>
              </a:rPr>
              <a:t>Probability given by the number of worlds yields wrong predictions</a:t>
            </a:r>
          </a:p>
        </p:txBody>
      </p:sp>
      <p:grpSp>
        <p:nvGrpSpPr>
          <p:cNvPr id="6" name="Group 5"/>
          <p:cNvGrpSpPr/>
          <p:nvPr/>
        </p:nvGrpSpPr>
        <p:grpSpPr>
          <a:xfrm>
            <a:off x="6796088" y="1851025"/>
            <a:ext cx="2073275" cy="2914650"/>
            <a:chOff x="6796088" y="1851025"/>
            <a:chExt cx="2073275" cy="2914650"/>
          </a:xfrm>
        </p:grpSpPr>
        <p:sp>
          <p:nvSpPr>
            <p:cNvPr id="138258" name="Text Box 20"/>
            <p:cNvSpPr txBox="1">
              <a:spLocks noChangeArrowheads="1"/>
            </p:cNvSpPr>
            <p:nvPr/>
          </p:nvSpPr>
          <p:spPr bwMode="auto">
            <a:xfrm>
              <a:off x="6796088" y="1851025"/>
              <a:ext cx="2073275" cy="6842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1" eaLnBrk="1" fontAlgn="auto" latinLnBrk="0" hangingPunct="1">
                <a:lnSpc>
                  <a:spcPct val="100000"/>
                </a:lnSpc>
                <a:spcBef>
                  <a:spcPct val="0"/>
                </a:spcBef>
                <a:spcAft>
                  <a:spcPts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Numbers of worlds</a:t>
              </a:r>
            </a:p>
            <a:p>
              <a:pPr marL="0" marR="0" lvl="0" indent="0" algn="l" defTabSz="914400" rtl="1" eaLnBrk="1" fontAlgn="auto" latinLnBrk="0" hangingPunct="1">
                <a:lnSpc>
                  <a:spcPct val="100000"/>
                </a:lnSpc>
                <a:spcBef>
                  <a:spcPct val="0"/>
                </a:spcBef>
                <a:spcAft>
                  <a:spcPts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probability</a:t>
              </a:r>
              <a:endParaRPr kumimoji="0" lang="en-US" alt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138259" name="Text Box 21"/>
            <p:cNvSpPr txBox="1">
              <a:spLocks noChangeArrowheads="1"/>
            </p:cNvSpPr>
            <p:nvPr/>
          </p:nvSpPr>
          <p:spPr bwMode="auto">
            <a:xfrm>
              <a:off x="6943726" y="2544763"/>
              <a:ext cx="920750" cy="482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1" eaLnBrk="1" fontAlgn="auto" latinLnBrk="0" hangingPunct="1">
                <a:lnSpc>
                  <a:spcPct val="100000"/>
                </a:lnSpc>
                <a:spcBef>
                  <a:spcPct val="0"/>
                </a:spcBef>
                <a:spcAft>
                  <a:spcPts val="0"/>
                </a:spcAft>
                <a:buClrTx/>
                <a:buSzTx/>
                <a:buFontTx/>
                <a:buNone/>
                <a:tabLst/>
                <a:defRPr/>
              </a:pPr>
              <a:r>
                <a:rPr kumimoji="0" lang="en-US" altLang="en-US" sz="28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0.5</a:t>
              </a:r>
              <a:endParaRPr kumimoji="0" lang="en-US" altLang="en-US" sz="2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38260" name="Text Box 22"/>
            <p:cNvSpPr txBox="1">
              <a:spLocks noChangeArrowheads="1"/>
            </p:cNvSpPr>
            <p:nvPr/>
          </p:nvSpPr>
          <p:spPr bwMode="auto">
            <a:xfrm>
              <a:off x="7118351" y="4283075"/>
              <a:ext cx="747713" cy="482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1" eaLnBrk="1" fontAlgn="auto" latinLnBrk="0" hangingPunct="1">
                <a:lnSpc>
                  <a:spcPct val="100000"/>
                </a:lnSpc>
                <a:spcBef>
                  <a:spcPct val="0"/>
                </a:spcBef>
                <a:spcAft>
                  <a:spcPts val="0"/>
                </a:spcAft>
                <a:buClrTx/>
                <a:buSzTx/>
                <a:buFontTx/>
                <a:buNone/>
                <a:tabLst/>
                <a:defRPr/>
              </a:pPr>
              <a:r>
                <a:rPr kumimoji="0" lang="en-US" altLang="en-US" sz="28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0.5</a:t>
              </a:r>
              <a:endParaRPr kumimoji="0" lang="en-US" altLang="en-US" sz="2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grpSp>
      <p:grpSp>
        <p:nvGrpSpPr>
          <p:cNvPr id="4" name="Group 3"/>
          <p:cNvGrpSpPr/>
          <p:nvPr/>
        </p:nvGrpSpPr>
        <p:grpSpPr>
          <a:xfrm>
            <a:off x="846138" y="2311400"/>
            <a:ext cx="4329113" cy="2795587"/>
            <a:chOff x="846138" y="2311400"/>
            <a:chExt cx="4329113" cy="2795587"/>
          </a:xfrm>
        </p:grpSpPr>
        <p:sp>
          <p:nvSpPr>
            <p:cNvPr id="138245" name="Rectangle 5"/>
            <p:cNvSpPr>
              <a:spLocks noChangeArrowheads="1"/>
            </p:cNvSpPr>
            <p:nvPr/>
          </p:nvSpPr>
          <p:spPr bwMode="auto">
            <a:xfrm>
              <a:off x="2395538" y="3328988"/>
              <a:ext cx="966788" cy="127000"/>
            </a:xfrm>
            <a:prstGeom prst="rect">
              <a:avLst/>
            </a:prstGeom>
            <a:solidFill>
              <a:srgbClr val="CCFFFF"/>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1"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38246" name="Line 6"/>
            <p:cNvSpPr>
              <a:spLocks noChangeShapeType="1"/>
            </p:cNvSpPr>
            <p:nvPr/>
          </p:nvSpPr>
          <p:spPr bwMode="auto">
            <a:xfrm flipV="1">
              <a:off x="1493838" y="3455988"/>
              <a:ext cx="1333500" cy="636587"/>
            </a:xfrm>
            <a:prstGeom prst="line">
              <a:avLst/>
            </a:prstGeom>
            <a:noFill/>
            <a:ln w="19050">
              <a:solidFill>
                <a:srgbClr val="000000"/>
              </a:solidFill>
              <a:prstDash val="dash"/>
              <a:round/>
              <a:headEnd/>
              <a:tailEnd type="triangle" w="med" len="med"/>
            </a:ln>
            <a:extLst>
              <a:ext uri="{909E8E84-426E-40DD-AFC4-6F175D3DCCD1}">
                <a14:hiddenFill xmlns:a14="http://schemas.microsoft.com/office/drawing/2010/main">
                  <a:noFill/>
                </a14:hiddenFill>
              </a:ext>
            </a:ex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38247" name="Line 7"/>
            <p:cNvSpPr>
              <a:spLocks noChangeShapeType="1"/>
            </p:cNvSpPr>
            <p:nvPr/>
          </p:nvSpPr>
          <p:spPr bwMode="auto">
            <a:xfrm flipV="1">
              <a:off x="2928938" y="2716213"/>
              <a:ext cx="1333500" cy="635000"/>
            </a:xfrm>
            <a:prstGeom prst="line">
              <a:avLst/>
            </a:prstGeom>
            <a:noFill/>
            <a:ln w="19050">
              <a:solidFill>
                <a:srgbClr val="000000"/>
              </a:solidFill>
              <a:prstDash val="dash"/>
              <a:round/>
              <a:headEnd/>
              <a:tailEnd type="triangle" w="med" len="med"/>
            </a:ln>
            <a:extLst>
              <a:ext uri="{909E8E84-426E-40DD-AFC4-6F175D3DCCD1}">
                <a14:hiddenFill xmlns:a14="http://schemas.microsoft.com/office/drawing/2010/main">
                  <a:noFill/>
                </a14:hiddenFill>
              </a:ext>
            </a:ex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38248" name="AutoShape 8"/>
            <p:cNvSpPr>
              <a:spLocks noChangeArrowheads="1"/>
            </p:cNvSpPr>
            <p:nvPr/>
          </p:nvSpPr>
          <p:spPr bwMode="auto">
            <a:xfrm rot="20006884">
              <a:off x="4254501" y="2505075"/>
              <a:ext cx="341313" cy="355600"/>
            </a:xfrm>
            <a:prstGeom prst="flowChartDelay">
              <a:avLst/>
            </a:prstGeom>
            <a:solidFill>
              <a:srgbClr val="FF6600"/>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1"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38249" name="Line 9"/>
            <p:cNvSpPr>
              <a:spLocks noChangeShapeType="1"/>
            </p:cNvSpPr>
            <p:nvPr/>
          </p:nvSpPr>
          <p:spPr bwMode="auto">
            <a:xfrm>
              <a:off x="2962276" y="3455988"/>
              <a:ext cx="1333500" cy="636587"/>
            </a:xfrm>
            <a:prstGeom prst="line">
              <a:avLst/>
            </a:prstGeom>
            <a:noFill/>
            <a:ln w="19050">
              <a:solidFill>
                <a:srgbClr val="000000"/>
              </a:solidFill>
              <a:prstDash val="dash"/>
              <a:round/>
              <a:headEnd/>
              <a:tailEnd type="triangle" w="med" len="med"/>
            </a:ln>
            <a:extLst>
              <a:ext uri="{909E8E84-426E-40DD-AFC4-6F175D3DCCD1}">
                <a14:hiddenFill xmlns:a14="http://schemas.microsoft.com/office/drawing/2010/main">
                  <a:noFill/>
                </a14:hiddenFill>
              </a:ext>
            </a:ex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38250" name="AutoShape 10"/>
            <p:cNvSpPr>
              <a:spLocks noChangeArrowheads="1"/>
            </p:cNvSpPr>
            <p:nvPr/>
          </p:nvSpPr>
          <p:spPr bwMode="auto">
            <a:xfrm rot="1826966" flipV="1">
              <a:off x="4254501" y="4014788"/>
              <a:ext cx="341313" cy="355600"/>
            </a:xfrm>
            <a:prstGeom prst="flowChartDelay">
              <a:avLst/>
            </a:prstGeom>
            <a:solidFill>
              <a:srgbClr val="FF6600"/>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1"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38251" name="Text Box 11"/>
            <p:cNvSpPr txBox="1">
              <a:spLocks noChangeArrowheads="1"/>
            </p:cNvSpPr>
            <p:nvPr/>
          </p:nvSpPr>
          <p:spPr bwMode="auto">
            <a:xfrm rot="10686339" flipV="1">
              <a:off x="4699001" y="2311400"/>
              <a:ext cx="47625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en-US" altLang="en-US" sz="2800" b="1" i="0" u="none" strike="noStrike" kern="1200" cap="none" spc="0" normalizeH="0" baseline="0" noProof="0">
                  <a:ln>
                    <a:noFill/>
                  </a:ln>
                  <a:solidFill>
                    <a:srgbClr val="000000"/>
                  </a:solidFill>
                  <a:effectLst/>
                  <a:uLnTx/>
                  <a:uFillTx/>
                  <a:latin typeface="Calibri" panose="020F0502020204030204" pitchFamily="34" charset="0"/>
                  <a:ea typeface="+mn-ea"/>
                  <a:cs typeface="Miriam" panose="020B0502050101010101" pitchFamily="34" charset="-79"/>
                </a:rPr>
                <a:t>A</a:t>
              </a:r>
              <a:endParaRPr kumimoji="0" lang="en-US" altLang="en-US" sz="2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38252" name="Text Box 12"/>
            <p:cNvSpPr txBox="1">
              <a:spLocks noChangeArrowheads="1"/>
            </p:cNvSpPr>
            <p:nvPr/>
          </p:nvSpPr>
          <p:spPr bwMode="auto">
            <a:xfrm rot="10800000" flipV="1">
              <a:off x="4699001" y="4206875"/>
              <a:ext cx="47625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en-US" altLang="en-US" sz="2800" b="1" i="0" u="none" strike="noStrike" kern="1200" cap="none" spc="0" normalizeH="0" baseline="0" noProof="0">
                  <a:ln>
                    <a:noFill/>
                  </a:ln>
                  <a:solidFill>
                    <a:srgbClr val="000000"/>
                  </a:solidFill>
                  <a:effectLst/>
                  <a:uLnTx/>
                  <a:uFillTx/>
                  <a:latin typeface="Calibri" panose="020F0502020204030204" pitchFamily="34" charset="0"/>
                  <a:ea typeface="+mn-ea"/>
                  <a:cs typeface="Miriam" panose="020B0502050101010101" pitchFamily="34" charset="-79"/>
                </a:rPr>
                <a:t>B</a:t>
              </a:r>
              <a:endParaRPr kumimoji="0" lang="en-US" altLang="en-US" sz="2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38253" name="Oval 13"/>
            <p:cNvSpPr>
              <a:spLocks noChangeArrowheads="1"/>
            </p:cNvSpPr>
            <p:nvPr/>
          </p:nvSpPr>
          <p:spPr bwMode="auto">
            <a:xfrm>
              <a:off x="1289051" y="4078288"/>
              <a:ext cx="169863" cy="160337"/>
            </a:xfrm>
            <a:prstGeom prst="ellipse">
              <a:avLst/>
            </a:prstGeom>
            <a:solidFill>
              <a:srgbClr val="FFFF00"/>
            </a:solidFill>
            <a:ln w="9525">
              <a:solidFill>
                <a:srgbClr val="000000"/>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1"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38254" name="Text Box 14"/>
            <p:cNvSpPr txBox="1">
              <a:spLocks noChangeArrowheads="1"/>
            </p:cNvSpPr>
            <p:nvPr/>
          </p:nvSpPr>
          <p:spPr bwMode="auto">
            <a:xfrm>
              <a:off x="846138" y="4270375"/>
              <a:ext cx="1276350"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single</a:t>
              </a:r>
            </a:p>
            <a:p>
              <a:pPr marL="0" marR="0" lvl="0" indent="0" algn="r" defTabSz="914400" rtl="1" eaLnBrk="1" fontAlgn="auto" latinLnBrk="0" hangingPunct="1">
                <a:lnSpc>
                  <a:spcPct val="100000"/>
                </a:lnSpc>
                <a:spcBef>
                  <a:spcPct val="0"/>
                </a:spcBef>
                <a:spcAft>
                  <a:spcPts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photon</a:t>
              </a:r>
              <a:endParaRPr kumimoji="0" lang="en-US" altLang="en-US" sz="20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38255" name="Text Box 15"/>
            <p:cNvSpPr txBox="1">
              <a:spLocks noChangeArrowheads="1"/>
            </p:cNvSpPr>
            <p:nvPr/>
          </p:nvSpPr>
          <p:spPr bwMode="auto">
            <a:xfrm>
              <a:off x="1868488" y="2760663"/>
              <a:ext cx="1057275" cy="482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glass</a:t>
              </a:r>
              <a:endParaRPr kumimoji="0" lang="en-US" altLang="en-US" sz="20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grpSp>
      <p:grpSp>
        <p:nvGrpSpPr>
          <p:cNvPr id="138256" name="Group 16"/>
          <p:cNvGrpSpPr>
            <a:grpSpLocks/>
          </p:cNvGrpSpPr>
          <p:nvPr/>
        </p:nvGrpSpPr>
        <p:grpSpPr bwMode="auto">
          <a:xfrm>
            <a:off x="5233988" y="1735138"/>
            <a:ext cx="1312863" cy="1217612"/>
            <a:chOff x="3297" y="1093"/>
            <a:chExt cx="827" cy="767"/>
          </a:xfrm>
        </p:grpSpPr>
        <p:sp>
          <p:nvSpPr>
            <p:cNvPr id="138262" name="Text Box 17"/>
            <p:cNvSpPr txBox="1">
              <a:spLocks noChangeArrowheads="1"/>
            </p:cNvSpPr>
            <p:nvPr/>
          </p:nvSpPr>
          <p:spPr bwMode="auto">
            <a:xfrm>
              <a:off x="3297" y="1093"/>
              <a:ext cx="827" cy="43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1" eaLnBrk="1" fontAlgn="auto" latinLnBrk="0" hangingPunct="1">
                <a:lnSpc>
                  <a:spcPct val="100000"/>
                </a:lnSpc>
                <a:spcBef>
                  <a:spcPct val="0"/>
                </a:spcBef>
                <a:spcAft>
                  <a:spcPts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Quantum</a:t>
              </a:r>
            </a:p>
            <a:p>
              <a:pPr marL="0" marR="0" lvl="0" indent="0" algn="l" defTabSz="914400" rtl="1" eaLnBrk="1" fontAlgn="auto" latinLnBrk="0" hangingPunct="1">
                <a:lnSpc>
                  <a:spcPct val="100000"/>
                </a:lnSpc>
                <a:spcBef>
                  <a:spcPct val="0"/>
                </a:spcBef>
                <a:spcAft>
                  <a:spcPts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probability</a:t>
              </a:r>
              <a:endParaRPr kumimoji="0" lang="en-US" alt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138263" name="Text Box 18"/>
            <p:cNvSpPr txBox="1">
              <a:spLocks noChangeArrowheads="1"/>
            </p:cNvSpPr>
            <p:nvPr/>
          </p:nvSpPr>
          <p:spPr bwMode="auto">
            <a:xfrm>
              <a:off x="3397" y="1556"/>
              <a:ext cx="580" cy="3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1" eaLnBrk="1" fontAlgn="auto" latinLnBrk="0" hangingPunct="1">
                <a:lnSpc>
                  <a:spcPct val="100000"/>
                </a:lnSpc>
                <a:spcBef>
                  <a:spcPct val="0"/>
                </a:spcBef>
                <a:spcAft>
                  <a:spcPts val="0"/>
                </a:spcAft>
                <a:buClrTx/>
                <a:buSzTx/>
                <a:buFontTx/>
                <a:buNone/>
                <a:tabLst/>
                <a:defRPr/>
              </a:pPr>
              <a:r>
                <a:rPr kumimoji="0" lang="en-US" alt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0.9</a:t>
              </a:r>
              <a:endPar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grpSp>
      <p:sp>
        <p:nvSpPr>
          <p:cNvPr id="138257" name="Text Box 19"/>
          <p:cNvSpPr txBox="1">
            <a:spLocks noChangeArrowheads="1"/>
          </p:cNvSpPr>
          <p:nvPr/>
        </p:nvSpPr>
        <p:spPr bwMode="auto">
          <a:xfrm>
            <a:off x="5567363" y="4319588"/>
            <a:ext cx="747713" cy="482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en-US" altLang="en-US" sz="28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0.1</a:t>
            </a:r>
            <a:endParaRPr kumimoji="0" lang="en-US" altLang="en-US" sz="2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graphicFrame>
        <p:nvGraphicFramePr>
          <p:cNvPr id="138261" name="Object 23"/>
          <p:cNvGraphicFramePr>
            <a:graphicFrameLocks noChangeAspect="1"/>
          </p:cNvGraphicFramePr>
          <p:nvPr>
            <p:extLst/>
          </p:nvPr>
        </p:nvGraphicFramePr>
        <p:xfrm>
          <a:off x="1636713" y="5200650"/>
          <a:ext cx="5221288" cy="679450"/>
        </p:xfrm>
        <a:graphic>
          <a:graphicData uri="http://schemas.openxmlformats.org/presentationml/2006/ole">
            <mc:AlternateContent xmlns:mc="http://schemas.openxmlformats.org/markup-compatibility/2006">
              <mc:Choice xmlns:v="urn:schemas-microsoft-com:vml" Requires="v">
                <p:oleObj spid="_x0000_s33796" name="משוואה" r:id="rId3" imgW="1854200" imgH="241300" progId="Equation.3">
                  <p:embed/>
                </p:oleObj>
              </mc:Choice>
              <mc:Fallback>
                <p:oleObj name="משוואה" r:id="rId3" imgW="1854200" imgH="241300" progId="Equation.3">
                  <p:embed/>
                  <p:pic>
                    <p:nvPicPr>
                      <p:cNvPr id="138261" name="Object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6713" y="5200650"/>
                        <a:ext cx="5221288"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5746367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39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826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825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825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955" grpId="0"/>
      <p:bldP spid="138257"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ext Box 2"/>
          <p:cNvSpPr>
            <a:spLocks noGrp="1" noChangeArrowheads="1"/>
          </p:cNvSpPr>
          <p:nvPr>
            <p:ph type="title"/>
          </p:nvPr>
        </p:nvSpPr>
        <p:spPr>
          <a:xfrm>
            <a:off x="1198563" y="209899"/>
            <a:ext cx="8229600" cy="1143000"/>
          </a:xfrm>
        </p:spPr>
        <p:txBody>
          <a:bodyPr/>
          <a:lstStyle/>
          <a:p>
            <a:pPr eaLnBrk="1" hangingPunct="1">
              <a:spcBef>
                <a:spcPct val="50000"/>
              </a:spcBef>
            </a:pPr>
            <a:r>
              <a:rPr lang="en-US" altLang="en-US" sz="4000" b="1" dirty="0" smtClean="0">
                <a:solidFill>
                  <a:srgbClr val="0000FF"/>
                </a:solidFill>
              </a:rPr>
              <a:t>The</a:t>
            </a:r>
            <a:r>
              <a:rPr lang="en-US" altLang="en-US" sz="2800" b="1" dirty="0" smtClean="0">
                <a:solidFill>
                  <a:srgbClr val="0000FF"/>
                </a:solidFill>
              </a:rPr>
              <a:t> probability problem</a:t>
            </a:r>
          </a:p>
        </p:txBody>
      </p:sp>
      <p:sp>
        <p:nvSpPr>
          <p:cNvPr id="140291" name="Text Box 3"/>
          <p:cNvSpPr txBox="1">
            <a:spLocks noChangeArrowheads="1"/>
          </p:cNvSpPr>
          <p:nvPr/>
        </p:nvSpPr>
        <p:spPr bwMode="auto">
          <a:xfrm>
            <a:off x="868521" y="1153387"/>
            <a:ext cx="74056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1" eaLnBrk="1" fontAlgn="auto" latinLnBrk="0" hangingPunct="1">
              <a:lnSpc>
                <a:spcPct val="100000"/>
              </a:lnSpc>
              <a:spcBef>
                <a:spcPct val="50000"/>
              </a:spcBef>
              <a:spcAft>
                <a:spcPts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 the MWI  there is no</a:t>
            </a:r>
            <a:r>
              <a:rPr kumimoji="0" lang="en-US" altLang="en-US" sz="2000" b="0" i="0" u="none" strike="noStrike" kern="1200" cap="none" spc="0" normalizeH="0" baseline="0" noProof="0" dirty="0">
                <a:ln>
                  <a:noFill/>
                </a:ln>
                <a:solidFill>
                  <a:srgbClr val="1F497D"/>
                </a:solidFill>
                <a:effectLst/>
                <a:uLnTx/>
                <a:uFillTx/>
                <a:latin typeface="Calibri" panose="020F0502020204030204" pitchFamily="34" charset="0"/>
                <a:ea typeface="+mn-ea"/>
                <a:cs typeface="+mn-cs"/>
              </a:rPr>
              <a:t> meaning for probability</a:t>
            </a:r>
          </a:p>
        </p:txBody>
      </p:sp>
      <p:sp>
        <p:nvSpPr>
          <p:cNvPr id="140296" name="Text Box 6"/>
          <p:cNvSpPr txBox="1">
            <a:spLocks noChangeArrowheads="1"/>
          </p:cNvSpPr>
          <p:nvPr/>
        </p:nvSpPr>
        <p:spPr bwMode="auto">
          <a:xfrm>
            <a:off x="868521" y="1619318"/>
            <a:ext cx="46529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1" eaLnBrk="1" fontAlgn="auto" latinLnBrk="0" hangingPunct="1">
              <a:lnSpc>
                <a:spcPct val="100000"/>
              </a:lnSpc>
              <a:spcBef>
                <a:spcPct val="50000"/>
              </a:spcBef>
              <a:spcAft>
                <a:spcPts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There is no randomness and no ignorance</a:t>
            </a:r>
            <a:endParaRPr kumimoji="0" lang="en-US" altLang="en-US" sz="2000" b="0" i="0" u="none" strike="noStrike" kern="1200" cap="none" spc="0" normalizeH="0" baseline="0" noProof="0" dirty="0">
              <a:ln>
                <a:noFill/>
              </a:ln>
              <a:solidFill>
                <a:srgbClr val="1F497D"/>
              </a:solidFill>
              <a:effectLst/>
              <a:uLnTx/>
              <a:uFillTx/>
              <a:latin typeface="Calibri" panose="020F0502020204030204" pitchFamily="34" charset="0"/>
              <a:ea typeface="+mn-ea"/>
              <a:cs typeface="+mn-cs"/>
            </a:endParaRPr>
          </a:p>
        </p:txBody>
      </p:sp>
      <p:sp>
        <p:nvSpPr>
          <p:cNvPr id="140297" name="Text Box 8"/>
          <p:cNvSpPr txBox="1">
            <a:spLocks noChangeArrowheads="1"/>
          </p:cNvSpPr>
          <p:nvPr/>
        </p:nvSpPr>
        <p:spPr bwMode="auto">
          <a:xfrm>
            <a:off x="574833" y="3596550"/>
            <a:ext cx="74056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1" eaLnBrk="1" fontAlgn="auto" latinLnBrk="0" hangingPunct="1">
              <a:lnSpc>
                <a:spcPct val="100000"/>
              </a:lnSpc>
              <a:spcBef>
                <a:spcPct val="50000"/>
              </a:spcBef>
              <a:spcAft>
                <a:spcPts val="0"/>
              </a:spcAft>
              <a:buClrTx/>
              <a:buSzTx/>
              <a:buFontTx/>
              <a:buNone/>
              <a:tabLst/>
              <a:defRPr/>
            </a:pPr>
            <a:r>
              <a:rPr kumimoji="0" lang="en-US" altLang="en-US" sz="2000" b="0" i="0" u="none" strike="noStrike" kern="1200" cap="none" spc="0" normalizeH="0" baseline="0" noProof="0" dirty="0">
                <a:ln>
                  <a:noFill/>
                </a:ln>
                <a:solidFill>
                  <a:srgbClr val="1F497D"/>
                </a:solidFill>
                <a:effectLst/>
                <a:uLnTx/>
                <a:uFillTx/>
                <a:latin typeface="Calibri" panose="020F0502020204030204" pitchFamily="34" charset="0"/>
                <a:ea typeface="+mn-ea"/>
                <a:cs typeface="+mn-cs"/>
              </a:rPr>
              <a:t>Probability of something to happen – </a:t>
            </a:r>
            <a:r>
              <a:rPr kumimoji="0" lang="en-US" altLang="en-US" sz="2000" b="0"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A</a:t>
            </a:r>
            <a:r>
              <a:rPr kumimoji="0" lang="en-US" altLang="en-US" sz="2000" b="0" i="0" u="none" strike="noStrike" kern="1200" cap="none" spc="0" normalizeH="0" baseline="0" noProof="0" dirty="0">
                <a:ln>
                  <a:noFill/>
                </a:ln>
                <a:solidFill>
                  <a:srgbClr val="1F497D"/>
                </a:solidFill>
                <a:effectLst/>
                <a:uLnTx/>
                <a:uFillTx/>
                <a:latin typeface="Calibri" panose="020F0502020204030204" pitchFamily="34" charset="0"/>
                <a:ea typeface="+mn-ea"/>
                <a:cs typeface="+mn-cs"/>
              </a:rPr>
              <a:t> </a:t>
            </a:r>
            <a:r>
              <a:rPr kumimoji="0" lang="en-US" altLang="en-US" sz="2000" b="0" i="0" u="none" strike="noStrike" kern="1200" cap="none" spc="0" normalizeH="0" baseline="0" noProof="0" dirty="0">
                <a:ln>
                  <a:noFill/>
                </a:ln>
                <a:solidFill>
                  <a:srgbClr val="0000FF"/>
                </a:solidFill>
                <a:effectLst/>
                <a:uLnTx/>
                <a:uFillTx/>
                <a:latin typeface="Calibri" panose="020F0502020204030204" pitchFamily="34" charset="0"/>
                <a:ea typeface="+mn-ea"/>
                <a:cs typeface="+mn-cs"/>
              </a:rPr>
              <a:t>or</a:t>
            </a:r>
            <a:r>
              <a:rPr kumimoji="0" lang="en-US" altLang="en-US" sz="2000" b="0" i="0" u="none" strike="noStrike" kern="1200" cap="none" spc="0" normalizeH="0" baseline="0" noProof="0" dirty="0">
                <a:ln>
                  <a:noFill/>
                </a:ln>
                <a:solidFill>
                  <a:srgbClr val="1F497D"/>
                </a:solidFill>
                <a:effectLst/>
                <a:uLnTx/>
                <a:uFillTx/>
                <a:latin typeface="Calibri" panose="020F0502020204030204" pitchFamily="34" charset="0"/>
                <a:ea typeface="+mn-ea"/>
                <a:cs typeface="+mn-cs"/>
              </a:rPr>
              <a:t> </a:t>
            </a:r>
            <a:r>
              <a:rPr kumimoji="0" lang="en-US" altLang="en-US" sz="2000" b="0"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B</a:t>
            </a:r>
            <a:r>
              <a:rPr kumimoji="0" lang="en-US" altLang="en-US" sz="2000" b="0" i="0" u="none" strike="noStrike" kern="1200" cap="none" spc="0" normalizeH="0" baseline="0" noProof="0" dirty="0">
                <a:ln>
                  <a:noFill/>
                </a:ln>
                <a:solidFill>
                  <a:srgbClr val="1F497D"/>
                </a:solidFill>
                <a:effectLst/>
                <a:uLnTx/>
                <a:uFillTx/>
                <a:latin typeface="Calibri" panose="020F0502020204030204" pitchFamily="34" charset="0"/>
                <a:ea typeface="+mn-ea"/>
                <a:cs typeface="+mn-cs"/>
              </a:rPr>
              <a:t>?        In MWI - </a:t>
            </a:r>
            <a:r>
              <a:rPr kumimoji="0" lang="en-US" altLang="en-US" sz="2000" b="0"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A</a:t>
            </a:r>
            <a:r>
              <a:rPr kumimoji="0" lang="en-US" altLang="en-US" sz="2000" b="0" i="0" u="none" strike="noStrike" kern="1200" cap="none" spc="0" normalizeH="0" baseline="0" noProof="0" dirty="0">
                <a:ln>
                  <a:noFill/>
                </a:ln>
                <a:solidFill>
                  <a:srgbClr val="1F497D"/>
                </a:solidFill>
                <a:effectLst/>
                <a:uLnTx/>
                <a:uFillTx/>
                <a:latin typeface="Calibri" panose="020F0502020204030204" pitchFamily="34" charset="0"/>
                <a:ea typeface="+mn-ea"/>
                <a:cs typeface="+mn-cs"/>
              </a:rPr>
              <a:t> </a:t>
            </a:r>
            <a:r>
              <a:rPr kumimoji="0" lang="en-US" altLang="en-US" sz="2000" b="0" i="0" u="none" strike="noStrike" kern="1200" cap="none" spc="0" normalizeH="0" baseline="0" noProof="0" dirty="0">
                <a:ln>
                  <a:noFill/>
                </a:ln>
                <a:solidFill>
                  <a:srgbClr val="0000FF"/>
                </a:solidFill>
                <a:effectLst/>
                <a:uLnTx/>
                <a:uFillTx/>
                <a:latin typeface="Calibri" panose="020F0502020204030204" pitchFamily="34" charset="0"/>
                <a:ea typeface="+mn-ea"/>
                <a:cs typeface="+mn-cs"/>
              </a:rPr>
              <a:t>and</a:t>
            </a:r>
            <a:r>
              <a:rPr kumimoji="0" lang="en-US" altLang="en-US" sz="2000" b="0" i="0" u="none" strike="noStrike" kern="1200" cap="none" spc="0" normalizeH="0" baseline="0" noProof="0" dirty="0">
                <a:ln>
                  <a:noFill/>
                </a:ln>
                <a:solidFill>
                  <a:srgbClr val="1F497D"/>
                </a:solidFill>
                <a:effectLst/>
                <a:uLnTx/>
                <a:uFillTx/>
                <a:latin typeface="Calibri" panose="020F0502020204030204" pitchFamily="34" charset="0"/>
                <a:ea typeface="+mn-ea"/>
                <a:cs typeface="+mn-cs"/>
              </a:rPr>
              <a:t> </a:t>
            </a:r>
            <a:r>
              <a:rPr kumimoji="0" lang="en-US" altLang="en-US" sz="2000" b="0"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B</a:t>
            </a:r>
          </a:p>
        </p:txBody>
      </p:sp>
      <p:grpSp>
        <p:nvGrpSpPr>
          <p:cNvPr id="140298" name="Group 9"/>
          <p:cNvGrpSpPr>
            <a:grpSpLocks/>
          </p:cNvGrpSpPr>
          <p:nvPr/>
        </p:nvGrpSpPr>
        <p:grpSpPr bwMode="auto">
          <a:xfrm>
            <a:off x="5159533" y="1461362"/>
            <a:ext cx="3133725" cy="1731963"/>
            <a:chOff x="243" y="189"/>
            <a:chExt cx="1974" cy="1091"/>
          </a:xfrm>
        </p:grpSpPr>
        <p:sp>
          <p:nvSpPr>
            <p:cNvPr id="140301" name="Rectangle 10"/>
            <p:cNvSpPr>
              <a:spLocks noChangeArrowheads="1"/>
            </p:cNvSpPr>
            <p:nvPr/>
          </p:nvSpPr>
          <p:spPr bwMode="auto">
            <a:xfrm>
              <a:off x="697" y="679"/>
              <a:ext cx="406" cy="61"/>
            </a:xfrm>
            <a:prstGeom prst="rect">
              <a:avLst/>
            </a:prstGeom>
            <a:solidFill>
              <a:srgbClr val="CCFFFF"/>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1"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40302" name="Line 11"/>
            <p:cNvSpPr>
              <a:spLocks noChangeShapeType="1"/>
            </p:cNvSpPr>
            <p:nvPr/>
          </p:nvSpPr>
          <p:spPr bwMode="auto">
            <a:xfrm flipV="1">
              <a:off x="327" y="733"/>
              <a:ext cx="560" cy="305"/>
            </a:xfrm>
            <a:prstGeom prst="line">
              <a:avLst/>
            </a:prstGeom>
            <a:noFill/>
            <a:ln w="19050">
              <a:solidFill>
                <a:srgbClr val="000000"/>
              </a:solidFill>
              <a:prstDash val="dash"/>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40303" name="Line 12"/>
            <p:cNvSpPr>
              <a:spLocks noChangeShapeType="1"/>
            </p:cNvSpPr>
            <p:nvPr/>
          </p:nvSpPr>
          <p:spPr bwMode="auto">
            <a:xfrm flipV="1">
              <a:off x="916" y="386"/>
              <a:ext cx="560" cy="305"/>
            </a:xfrm>
            <a:prstGeom prst="line">
              <a:avLst/>
            </a:prstGeom>
            <a:noFill/>
            <a:ln w="19050">
              <a:solidFill>
                <a:srgbClr val="000000"/>
              </a:solidFill>
              <a:prstDash val="dash"/>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40304" name="AutoShape 13"/>
            <p:cNvSpPr>
              <a:spLocks noChangeArrowheads="1"/>
            </p:cNvSpPr>
            <p:nvPr/>
          </p:nvSpPr>
          <p:spPr bwMode="auto">
            <a:xfrm rot="-1593116">
              <a:off x="1460" y="290"/>
              <a:ext cx="144" cy="169"/>
            </a:xfrm>
            <a:prstGeom prst="flowChartDelay">
              <a:avLst/>
            </a:prstGeom>
            <a:solidFill>
              <a:srgbClr val="FF6600"/>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1"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40305" name="Line 14"/>
            <p:cNvSpPr>
              <a:spLocks noChangeShapeType="1"/>
            </p:cNvSpPr>
            <p:nvPr/>
          </p:nvSpPr>
          <p:spPr bwMode="auto">
            <a:xfrm>
              <a:off x="930" y="733"/>
              <a:ext cx="560" cy="305"/>
            </a:xfrm>
            <a:prstGeom prst="line">
              <a:avLst/>
            </a:prstGeom>
            <a:noFill/>
            <a:ln w="19050">
              <a:solidFill>
                <a:srgbClr val="000000"/>
              </a:solidFill>
              <a:prstDash val="dash"/>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40306" name="AutoShape 15"/>
            <p:cNvSpPr>
              <a:spLocks noChangeArrowheads="1"/>
            </p:cNvSpPr>
            <p:nvPr/>
          </p:nvSpPr>
          <p:spPr bwMode="auto">
            <a:xfrm rot="1826966" flipV="1">
              <a:off x="1461" y="997"/>
              <a:ext cx="141" cy="172"/>
            </a:xfrm>
            <a:prstGeom prst="flowChartDelay">
              <a:avLst/>
            </a:prstGeom>
            <a:solidFill>
              <a:srgbClr val="FF6600"/>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1"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40307" name="Text Box 16"/>
            <p:cNvSpPr txBox="1">
              <a:spLocks noChangeArrowheads="1"/>
            </p:cNvSpPr>
            <p:nvPr/>
          </p:nvSpPr>
          <p:spPr bwMode="auto">
            <a:xfrm rot="10686339" flipV="1">
              <a:off x="1645" y="189"/>
              <a:ext cx="251"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1" eaLnBrk="1" fontAlgn="auto" latinLnBrk="0" hangingPunct="1">
                <a:lnSpc>
                  <a:spcPct val="100000"/>
                </a:lnSpc>
                <a:spcBef>
                  <a:spcPct val="0"/>
                </a:spcBef>
                <a:spcAft>
                  <a:spcPts val="0"/>
                </a:spcAft>
                <a:buClrTx/>
                <a:buSzTx/>
                <a:buFontTx/>
                <a:buNone/>
                <a:tabLst/>
                <a:defRPr/>
              </a:pPr>
              <a:r>
                <a:rPr kumimoji="0" lang="en-US" altLang="en-US" sz="1800" b="1" i="0" u="none" strike="noStrike" kern="1200" cap="none" spc="0" normalizeH="0" baseline="0" noProof="0">
                  <a:ln>
                    <a:noFill/>
                  </a:ln>
                  <a:solidFill>
                    <a:srgbClr val="FF0000"/>
                  </a:solidFill>
                  <a:effectLst/>
                  <a:uLnTx/>
                  <a:uFillTx/>
                  <a:latin typeface="Calibri" panose="020F0502020204030204" pitchFamily="34" charset="0"/>
                  <a:ea typeface="+mn-ea"/>
                  <a:cs typeface="Miriam" panose="020B0502050101010101" pitchFamily="34" charset="-79"/>
                </a:rPr>
                <a:t>A</a:t>
              </a:r>
              <a:endParaRPr kumimoji="0" lang="en-US" altLang="en-US" sz="1800" b="0" i="0" u="none" strike="noStrike" kern="1200" cap="none" spc="0" normalizeH="0" baseline="0" noProof="0">
                <a:ln>
                  <a:noFill/>
                </a:ln>
                <a:solidFill>
                  <a:srgbClr val="FF0000"/>
                </a:solidFill>
                <a:effectLst/>
                <a:uLnTx/>
                <a:uFillTx/>
                <a:latin typeface="Calibri" panose="020F0502020204030204" pitchFamily="34" charset="0"/>
                <a:ea typeface="+mn-ea"/>
                <a:cs typeface="+mn-cs"/>
              </a:endParaRPr>
            </a:p>
          </p:txBody>
        </p:sp>
        <p:sp>
          <p:nvSpPr>
            <p:cNvPr id="140308" name="Text Box 17"/>
            <p:cNvSpPr txBox="1">
              <a:spLocks noChangeArrowheads="1"/>
            </p:cNvSpPr>
            <p:nvPr/>
          </p:nvSpPr>
          <p:spPr bwMode="auto">
            <a:xfrm rot="10800000" flipV="1">
              <a:off x="1668" y="1034"/>
              <a:ext cx="200"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1" eaLnBrk="1" fontAlgn="auto" latinLnBrk="0" hangingPunct="1">
                <a:lnSpc>
                  <a:spcPct val="100000"/>
                </a:lnSpc>
                <a:spcBef>
                  <a:spcPct val="0"/>
                </a:spcBef>
                <a:spcAft>
                  <a:spcPts val="0"/>
                </a:spcAft>
                <a:buClrTx/>
                <a:buSzTx/>
                <a:buFontTx/>
                <a:buNone/>
                <a:tabLst/>
                <a:defRPr/>
              </a:pPr>
              <a:r>
                <a:rPr kumimoji="0" lang="en-US" altLang="en-US" sz="1800" b="1" i="0" u="none" strike="noStrike" kern="1200" cap="none" spc="0" normalizeH="0" baseline="0" noProof="0">
                  <a:ln>
                    <a:noFill/>
                  </a:ln>
                  <a:solidFill>
                    <a:srgbClr val="FF0000"/>
                  </a:solidFill>
                  <a:effectLst/>
                  <a:uLnTx/>
                  <a:uFillTx/>
                  <a:latin typeface="Calibri" panose="020F0502020204030204" pitchFamily="34" charset="0"/>
                  <a:ea typeface="+mn-ea"/>
                  <a:cs typeface="Miriam" panose="020B0502050101010101" pitchFamily="34" charset="-79"/>
                </a:rPr>
                <a:t>B</a:t>
              </a:r>
              <a:endParaRPr kumimoji="0" lang="en-US" altLang="en-US" sz="1800" b="0" i="0" u="none" strike="noStrike" kern="1200" cap="none" spc="0" normalizeH="0" baseline="0" noProof="0">
                <a:ln>
                  <a:noFill/>
                </a:ln>
                <a:solidFill>
                  <a:srgbClr val="FF0000"/>
                </a:solidFill>
                <a:effectLst/>
                <a:uLnTx/>
                <a:uFillTx/>
                <a:latin typeface="Calibri" panose="020F0502020204030204" pitchFamily="34" charset="0"/>
                <a:ea typeface="+mn-ea"/>
                <a:cs typeface="+mn-cs"/>
              </a:endParaRPr>
            </a:p>
          </p:txBody>
        </p:sp>
        <p:sp>
          <p:nvSpPr>
            <p:cNvPr id="140309" name="Oval 18"/>
            <p:cNvSpPr>
              <a:spLocks noChangeArrowheads="1"/>
            </p:cNvSpPr>
            <p:nvPr/>
          </p:nvSpPr>
          <p:spPr bwMode="auto">
            <a:xfrm>
              <a:off x="243" y="1030"/>
              <a:ext cx="71" cy="77"/>
            </a:xfrm>
            <a:prstGeom prst="ellipse">
              <a:avLst/>
            </a:prstGeom>
            <a:solidFill>
              <a:srgbClr val="FFFF00"/>
            </a:solidFill>
            <a:ln w="9525">
              <a:solidFill>
                <a:srgbClr val="000000"/>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1"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40310" name="Text Box 19"/>
            <p:cNvSpPr txBox="1">
              <a:spLocks noChangeArrowheads="1"/>
            </p:cNvSpPr>
            <p:nvPr/>
          </p:nvSpPr>
          <p:spPr bwMode="auto">
            <a:xfrm>
              <a:off x="1819" y="189"/>
              <a:ext cx="386" cy="2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1" eaLnBrk="1" fontAlgn="auto" latinLnBrk="0" hangingPunct="1">
                <a:lnSpc>
                  <a:spcPct val="100000"/>
                </a:lnSpc>
                <a:spcBef>
                  <a:spcPct val="0"/>
                </a:spcBef>
                <a:spcAft>
                  <a:spcPts val="0"/>
                </a:spcAft>
                <a:buClrTx/>
                <a:buSzTx/>
                <a:buFontTx/>
                <a:buNone/>
                <a:tabLst/>
                <a:defRPr/>
              </a:pPr>
              <a:r>
                <a:rPr kumimoji="0" lang="en-US" alt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0.9</a:t>
              </a: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40311" name="Text Box 20"/>
            <p:cNvSpPr txBox="1">
              <a:spLocks noChangeArrowheads="1"/>
            </p:cNvSpPr>
            <p:nvPr/>
          </p:nvSpPr>
          <p:spPr bwMode="auto">
            <a:xfrm>
              <a:off x="1903" y="1017"/>
              <a:ext cx="314" cy="2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1" eaLnBrk="1" fontAlgn="auto" latinLnBrk="0" hangingPunct="1">
                <a:lnSpc>
                  <a:spcPct val="100000"/>
                </a:lnSpc>
                <a:spcBef>
                  <a:spcPct val="0"/>
                </a:spcBef>
                <a:spcAft>
                  <a:spcPts val="0"/>
                </a:spcAft>
                <a:buClrTx/>
                <a:buSzTx/>
                <a:buFontTx/>
                <a:buNone/>
                <a:tabLst/>
                <a:defRPr/>
              </a:pPr>
              <a:r>
                <a:rPr kumimoji="0" lang="en-US" altLang="en-US" sz="16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0.1</a:t>
              </a:r>
              <a:endParaRPr kumimoji="0" lang="en-US" alt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grpSp>
      <p:sp>
        <p:nvSpPr>
          <p:cNvPr id="140299" name="Text Box 21"/>
          <p:cNvSpPr txBox="1">
            <a:spLocks noChangeArrowheads="1"/>
          </p:cNvSpPr>
          <p:nvPr/>
        </p:nvSpPr>
        <p:spPr bwMode="auto">
          <a:xfrm>
            <a:off x="574833" y="4222025"/>
            <a:ext cx="74056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1" eaLnBrk="1" fontAlgn="auto" latinLnBrk="0" hangingPunct="1">
              <a:lnSpc>
                <a:spcPct val="100000"/>
              </a:lnSpc>
              <a:spcBef>
                <a:spcPct val="50000"/>
              </a:spcBef>
              <a:spcAft>
                <a:spcPts val="0"/>
              </a:spcAft>
              <a:buClrTx/>
              <a:buSzTx/>
              <a:buFontTx/>
              <a:buNone/>
              <a:tabLst/>
              <a:defRPr/>
            </a:pPr>
            <a:r>
              <a:rPr kumimoji="0" lang="en-US" altLang="en-US" sz="2000" b="0" i="0" u="none" strike="noStrike" kern="1200" cap="none" spc="0" normalizeH="0" baseline="0" noProof="0" dirty="0">
                <a:ln>
                  <a:noFill/>
                </a:ln>
                <a:solidFill>
                  <a:srgbClr val="1F497D"/>
                </a:solidFill>
                <a:effectLst/>
                <a:uLnTx/>
                <a:uFillTx/>
                <a:latin typeface="Calibri" panose="020F0502020204030204" pitchFamily="34" charset="0"/>
                <a:ea typeface="+mn-ea"/>
                <a:cs typeface="+mn-cs"/>
              </a:rPr>
              <a:t>There is nothing to be ignorant about,  </a:t>
            </a:r>
            <a:r>
              <a:rPr kumimoji="0" lang="en-US" altLang="en-US" sz="2000" b="0" i="0" u="none" strike="noStrike" kern="1200" cap="none" spc="0" normalizeH="0" baseline="0" noProof="0" dirty="0" smtClean="0">
                <a:ln>
                  <a:noFill/>
                </a:ln>
                <a:solidFill>
                  <a:srgbClr val="1F497D"/>
                </a:solidFill>
                <a:effectLst/>
                <a:uLnTx/>
                <a:uFillTx/>
                <a:latin typeface="Calibri" panose="020F0502020204030204" pitchFamily="34" charset="0"/>
                <a:ea typeface="+mn-ea"/>
                <a:cs typeface="+mn-cs"/>
              </a:rPr>
              <a:t> </a:t>
            </a:r>
            <a:r>
              <a:rPr kumimoji="0" lang="en-US" altLang="en-US" sz="2000" b="0" i="0" u="none" strike="noStrike" kern="1200" cap="none" spc="0" normalizeH="0" baseline="0" noProof="0" dirty="0">
                <a:ln>
                  <a:noFill/>
                </a:ln>
                <a:solidFill>
                  <a:srgbClr val="1F497D"/>
                </a:solidFill>
                <a:effectLst/>
                <a:uLnTx/>
                <a:uFillTx/>
                <a:latin typeface="Calibri" panose="020F0502020204030204" pitchFamily="34" charset="0"/>
                <a:ea typeface="+mn-ea"/>
                <a:cs typeface="+mn-cs"/>
              </a:rPr>
              <a:t>everything,             , is known. </a:t>
            </a:r>
            <a:endParaRPr kumimoji="0" lang="en-US" altLang="en-US" sz="2000" b="0" i="0" u="none" strike="noStrike" kern="1200" cap="none" spc="0" normalizeH="0" baseline="0" noProof="0" dirty="0">
              <a:ln>
                <a:noFill/>
              </a:ln>
              <a:solidFill>
                <a:srgbClr val="FF0000"/>
              </a:solidFill>
              <a:effectLst/>
              <a:uLnTx/>
              <a:uFillTx/>
              <a:latin typeface="Calibri" panose="020F0502020204030204" pitchFamily="34" charset="0"/>
              <a:ea typeface="+mn-ea"/>
              <a:cs typeface="+mn-cs"/>
            </a:endParaRPr>
          </a:p>
        </p:txBody>
      </p:sp>
      <p:graphicFrame>
        <p:nvGraphicFramePr>
          <p:cNvPr id="140300" name="Object 22"/>
          <p:cNvGraphicFramePr>
            <a:graphicFrameLocks noChangeAspect="1"/>
          </p:cNvGraphicFramePr>
          <p:nvPr>
            <p:extLst/>
          </p:nvPr>
        </p:nvGraphicFramePr>
        <p:xfrm>
          <a:off x="5891371" y="4301341"/>
          <a:ext cx="717550" cy="342900"/>
        </p:xfrm>
        <a:graphic>
          <a:graphicData uri="http://schemas.openxmlformats.org/presentationml/2006/ole">
            <mc:AlternateContent xmlns:mc="http://schemas.openxmlformats.org/markup-compatibility/2006">
              <mc:Choice xmlns:v="urn:schemas-microsoft-com:vml" Requires="v">
                <p:oleObj spid="_x0000_s34820" name="משוואה" r:id="rId3" imgW="444307" imgH="203112" progId="Equation.3">
                  <p:embed/>
                </p:oleObj>
              </mc:Choice>
              <mc:Fallback>
                <p:oleObj name="משוואה" r:id="rId3" imgW="444307" imgH="203112" progId="Equation.3">
                  <p:embed/>
                  <p:pic>
                    <p:nvPicPr>
                      <p:cNvPr id="140300" name="Object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91371" y="4301341"/>
                        <a:ext cx="71755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022331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02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029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029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029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03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6" grpId="0"/>
      <p:bldP spid="140297" grpId="0"/>
      <p:bldP spid="140299"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1315" name="Group 3"/>
          <p:cNvGrpSpPr>
            <a:grpSpLocks/>
          </p:cNvGrpSpPr>
          <p:nvPr/>
        </p:nvGrpSpPr>
        <p:grpSpPr bwMode="auto">
          <a:xfrm>
            <a:off x="1614488" y="1844675"/>
            <a:ext cx="4830762" cy="3079750"/>
            <a:chOff x="1017" y="1162"/>
            <a:chExt cx="3043" cy="1940"/>
          </a:xfrm>
        </p:grpSpPr>
        <p:sp>
          <p:nvSpPr>
            <p:cNvPr id="141320" name="Rectangle 4"/>
            <p:cNvSpPr>
              <a:spLocks noChangeArrowheads="1"/>
            </p:cNvSpPr>
            <p:nvPr/>
          </p:nvSpPr>
          <p:spPr bwMode="auto">
            <a:xfrm>
              <a:off x="1377" y="1919"/>
              <a:ext cx="316" cy="47"/>
            </a:xfrm>
            <a:prstGeom prst="rect">
              <a:avLst/>
            </a:prstGeom>
            <a:solidFill>
              <a:srgbClr val="CCFFFF"/>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1"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41321" name="Line 5"/>
            <p:cNvSpPr>
              <a:spLocks noChangeShapeType="1"/>
            </p:cNvSpPr>
            <p:nvPr/>
          </p:nvSpPr>
          <p:spPr bwMode="auto">
            <a:xfrm flipV="1">
              <a:off x="1084" y="1966"/>
              <a:ext cx="434" cy="23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41322" name="Line 6"/>
            <p:cNvSpPr>
              <a:spLocks noChangeShapeType="1"/>
            </p:cNvSpPr>
            <p:nvPr/>
          </p:nvSpPr>
          <p:spPr bwMode="auto">
            <a:xfrm flipV="1">
              <a:off x="1551" y="1693"/>
              <a:ext cx="435" cy="234"/>
            </a:xfrm>
            <a:prstGeom prst="line">
              <a:avLst/>
            </a:prstGeom>
            <a:noFill/>
            <a:ln w="19050">
              <a:solidFill>
                <a:srgbClr val="000000"/>
              </a:solidFill>
              <a:prstDash val="dash"/>
              <a:round/>
              <a:headEnd/>
              <a:tailEnd/>
            </a:ln>
            <a:extLst>
              <a:ext uri="{909E8E84-426E-40DD-AFC4-6F175D3DCCD1}">
                <a14:hiddenFill xmlns:a14="http://schemas.microsoft.com/office/drawing/2010/main">
                  <a:noFill/>
                </a14:hiddenFill>
              </a:ext>
            </a:ex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41323" name="AutoShape 7"/>
            <p:cNvSpPr>
              <a:spLocks noChangeArrowheads="1"/>
            </p:cNvSpPr>
            <p:nvPr/>
          </p:nvSpPr>
          <p:spPr bwMode="auto">
            <a:xfrm rot="-1678268">
              <a:off x="1982" y="1602"/>
              <a:ext cx="112" cy="131"/>
            </a:xfrm>
            <a:prstGeom prst="flowChartDelay">
              <a:avLst/>
            </a:prstGeom>
            <a:solidFill>
              <a:srgbClr val="FF6600"/>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1"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41324" name="Line 8"/>
            <p:cNvSpPr>
              <a:spLocks noChangeShapeType="1"/>
            </p:cNvSpPr>
            <p:nvPr/>
          </p:nvSpPr>
          <p:spPr bwMode="auto">
            <a:xfrm>
              <a:off x="1563" y="1966"/>
              <a:ext cx="434" cy="234"/>
            </a:xfrm>
            <a:prstGeom prst="line">
              <a:avLst/>
            </a:prstGeom>
            <a:noFill/>
            <a:ln w="19050">
              <a:solidFill>
                <a:srgbClr val="000000"/>
              </a:solidFill>
              <a:prstDash val="dash"/>
              <a:round/>
              <a:headEnd/>
              <a:tailEnd/>
            </a:ln>
            <a:extLst>
              <a:ext uri="{909E8E84-426E-40DD-AFC4-6F175D3DCCD1}">
                <a14:hiddenFill xmlns:a14="http://schemas.microsoft.com/office/drawing/2010/main">
                  <a:noFill/>
                </a14:hiddenFill>
              </a:ext>
            </a:ex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41325" name="AutoShape 9"/>
            <p:cNvSpPr>
              <a:spLocks noChangeArrowheads="1"/>
            </p:cNvSpPr>
            <p:nvPr/>
          </p:nvSpPr>
          <p:spPr bwMode="auto">
            <a:xfrm rot="1826966" flipV="1">
              <a:off x="1984" y="2171"/>
              <a:ext cx="111" cy="131"/>
            </a:xfrm>
            <a:prstGeom prst="flowChartDelay">
              <a:avLst/>
            </a:prstGeom>
            <a:solidFill>
              <a:srgbClr val="FF6600"/>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1"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41326" name="Oval 10"/>
            <p:cNvSpPr>
              <a:spLocks noChangeArrowheads="1"/>
            </p:cNvSpPr>
            <p:nvPr/>
          </p:nvSpPr>
          <p:spPr bwMode="auto">
            <a:xfrm>
              <a:off x="1017" y="2195"/>
              <a:ext cx="55" cy="59"/>
            </a:xfrm>
            <a:prstGeom prst="ellipse">
              <a:avLst/>
            </a:prstGeom>
            <a:solidFill>
              <a:srgbClr val="FFFF00"/>
            </a:solidFill>
            <a:ln w="9525">
              <a:solidFill>
                <a:srgbClr val="000000"/>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1"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grpSp>
          <p:nvGrpSpPr>
            <p:cNvPr id="141327" name="Group 11"/>
            <p:cNvGrpSpPr>
              <a:grpSpLocks/>
            </p:cNvGrpSpPr>
            <p:nvPr/>
          </p:nvGrpSpPr>
          <p:grpSpPr bwMode="auto">
            <a:xfrm>
              <a:off x="3695" y="1682"/>
              <a:ext cx="365" cy="740"/>
              <a:chOff x="7660" y="3191"/>
              <a:chExt cx="1197" cy="2679"/>
            </a:xfrm>
          </p:grpSpPr>
          <p:sp>
            <p:nvSpPr>
              <p:cNvPr id="141362" name="AutoShape 12"/>
              <p:cNvSpPr>
                <a:spLocks noChangeArrowheads="1"/>
              </p:cNvSpPr>
              <p:nvPr/>
            </p:nvSpPr>
            <p:spPr bwMode="auto">
              <a:xfrm>
                <a:off x="8036" y="3191"/>
                <a:ext cx="437" cy="578"/>
              </a:xfrm>
              <a:prstGeom prst="smileyFace">
                <a:avLst>
                  <a:gd name="adj" fmla="val 4653"/>
                </a:avLst>
              </a:prstGeom>
              <a:solidFill>
                <a:srgbClr val="FFFFFF"/>
              </a:solidFill>
              <a:ln w="38100">
                <a:solidFill>
                  <a:srgbClr val="000000"/>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1"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41363" name="Oval 13"/>
              <p:cNvSpPr>
                <a:spLocks noChangeArrowheads="1"/>
              </p:cNvSpPr>
              <p:nvPr/>
            </p:nvSpPr>
            <p:spPr bwMode="auto">
              <a:xfrm>
                <a:off x="8024" y="3832"/>
                <a:ext cx="467" cy="1534"/>
              </a:xfrm>
              <a:prstGeom prst="ellipse">
                <a:avLst/>
              </a:prstGeom>
              <a:solidFill>
                <a:srgbClr val="FFFFFF"/>
              </a:solidFill>
              <a:ln w="38100">
                <a:solidFill>
                  <a:srgbClr val="000000"/>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1"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41364" name="Oval 14"/>
              <p:cNvSpPr>
                <a:spLocks noChangeArrowheads="1"/>
              </p:cNvSpPr>
              <p:nvPr/>
            </p:nvSpPr>
            <p:spPr bwMode="auto">
              <a:xfrm rot="1230664">
                <a:off x="7937" y="5160"/>
                <a:ext cx="104" cy="664"/>
              </a:xfrm>
              <a:prstGeom prst="ellipse">
                <a:avLst/>
              </a:prstGeom>
              <a:solidFill>
                <a:srgbClr val="FFFFFF"/>
              </a:solidFill>
              <a:ln w="38100">
                <a:solidFill>
                  <a:srgbClr val="000000"/>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1"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41365" name="Oval 15"/>
              <p:cNvSpPr>
                <a:spLocks noChangeArrowheads="1"/>
              </p:cNvSpPr>
              <p:nvPr/>
            </p:nvSpPr>
            <p:spPr bwMode="auto">
              <a:xfrm rot="20369336" flipH="1">
                <a:off x="8370" y="5206"/>
                <a:ext cx="104" cy="664"/>
              </a:xfrm>
              <a:prstGeom prst="ellipse">
                <a:avLst/>
              </a:prstGeom>
              <a:solidFill>
                <a:srgbClr val="FFFFFF"/>
              </a:solidFill>
              <a:ln w="38100">
                <a:solidFill>
                  <a:srgbClr val="000000"/>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1"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41366" name="Oval 16"/>
              <p:cNvSpPr>
                <a:spLocks noChangeArrowheads="1"/>
              </p:cNvSpPr>
              <p:nvPr/>
            </p:nvSpPr>
            <p:spPr bwMode="auto">
              <a:xfrm rot="20369336" flipH="1">
                <a:off x="7660" y="4176"/>
                <a:ext cx="470" cy="133"/>
              </a:xfrm>
              <a:prstGeom prst="ellipse">
                <a:avLst/>
              </a:prstGeom>
              <a:solidFill>
                <a:srgbClr val="FFFFFF"/>
              </a:solidFill>
              <a:ln w="38100">
                <a:solidFill>
                  <a:srgbClr val="000000"/>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1"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41367" name="Oval 17"/>
              <p:cNvSpPr>
                <a:spLocks noChangeArrowheads="1"/>
              </p:cNvSpPr>
              <p:nvPr/>
            </p:nvSpPr>
            <p:spPr bwMode="auto">
              <a:xfrm rot="11532915" flipH="1">
                <a:off x="8387" y="4176"/>
                <a:ext cx="470" cy="133"/>
              </a:xfrm>
              <a:prstGeom prst="ellipse">
                <a:avLst/>
              </a:prstGeom>
              <a:solidFill>
                <a:srgbClr val="FFFFFF"/>
              </a:solidFill>
              <a:ln w="38100">
                <a:solidFill>
                  <a:srgbClr val="000000"/>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1"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grpSp>
        <p:grpSp>
          <p:nvGrpSpPr>
            <p:cNvPr id="141328" name="Group 18"/>
            <p:cNvGrpSpPr>
              <a:grpSpLocks/>
            </p:cNvGrpSpPr>
            <p:nvPr/>
          </p:nvGrpSpPr>
          <p:grpSpPr bwMode="auto">
            <a:xfrm>
              <a:off x="3225" y="2362"/>
              <a:ext cx="366" cy="740"/>
              <a:chOff x="7660" y="3191"/>
              <a:chExt cx="1197" cy="2679"/>
            </a:xfrm>
          </p:grpSpPr>
          <p:sp>
            <p:nvSpPr>
              <p:cNvPr id="141356" name="AutoShape 19"/>
              <p:cNvSpPr>
                <a:spLocks noChangeArrowheads="1"/>
              </p:cNvSpPr>
              <p:nvPr/>
            </p:nvSpPr>
            <p:spPr bwMode="auto">
              <a:xfrm>
                <a:off x="8036" y="3191"/>
                <a:ext cx="437" cy="578"/>
              </a:xfrm>
              <a:prstGeom prst="smileyFace">
                <a:avLst>
                  <a:gd name="adj" fmla="val 4653"/>
                </a:avLst>
              </a:prstGeom>
              <a:solidFill>
                <a:srgbClr val="FFFFFF"/>
              </a:solidFill>
              <a:ln w="38100" cap="rnd">
                <a:solidFill>
                  <a:srgbClr val="000000"/>
                </a:solidFill>
                <a:prstDash val="sysDot"/>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1"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41357" name="Oval 20"/>
              <p:cNvSpPr>
                <a:spLocks noChangeArrowheads="1"/>
              </p:cNvSpPr>
              <p:nvPr/>
            </p:nvSpPr>
            <p:spPr bwMode="auto">
              <a:xfrm>
                <a:off x="8024" y="3832"/>
                <a:ext cx="467" cy="1534"/>
              </a:xfrm>
              <a:prstGeom prst="ellipse">
                <a:avLst/>
              </a:prstGeom>
              <a:solidFill>
                <a:srgbClr val="FFFFFF"/>
              </a:solidFill>
              <a:ln w="38100" cap="rnd">
                <a:solidFill>
                  <a:srgbClr val="000000"/>
                </a:solidFill>
                <a:prstDash val="sysDot"/>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1"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41358" name="Oval 21"/>
              <p:cNvSpPr>
                <a:spLocks noChangeArrowheads="1"/>
              </p:cNvSpPr>
              <p:nvPr/>
            </p:nvSpPr>
            <p:spPr bwMode="auto">
              <a:xfrm rot="1230664">
                <a:off x="7937" y="5160"/>
                <a:ext cx="104" cy="664"/>
              </a:xfrm>
              <a:prstGeom prst="ellipse">
                <a:avLst/>
              </a:prstGeom>
              <a:solidFill>
                <a:srgbClr val="FFFFFF"/>
              </a:solidFill>
              <a:ln w="38100" cap="rnd">
                <a:solidFill>
                  <a:srgbClr val="000000"/>
                </a:solidFill>
                <a:prstDash val="sysDot"/>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1"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41359" name="Oval 22"/>
              <p:cNvSpPr>
                <a:spLocks noChangeArrowheads="1"/>
              </p:cNvSpPr>
              <p:nvPr/>
            </p:nvSpPr>
            <p:spPr bwMode="auto">
              <a:xfrm rot="20369336" flipH="1">
                <a:off x="8370" y="5206"/>
                <a:ext cx="104" cy="664"/>
              </a:xfrm>
              <a:prstGeom prst="ellipse">
                <a:avLst/>
              </a:prstGeom>
              <a:solidFill>
                <a:srgbClr val="FFFFFF"/>
              </a:solidFill>
              <a:ln w="38100" cap="rnd">
                <a:solidFill>
                  <a:srgbClr val="000000"/>
                </a:solidFill>
                <a:prstDash val="sysDot"/>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1"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41360" name="Oval 23"/>
              <p:cNvSpPr>
                <a:spLocks noChangeArrowheads="1"/>
              </p:cNvSpPr>
              <p:nvPr/>
            </p:nvSpPr>
            <p:spPr bwMode="auto">
              <a:xfrm rot="20369336" flipH="1">
                <a:off x="7660" y="4176"/>
                <a:ext cx="470" cy="133"/>
              </a:xfrm>
              <a:prstGeom prst="ellipse">
                <a:avLst/>
              </a:prstGeom>
              <a:solidFill>
                <a:srgbClr val="FFFFFF"/>
              </a:solidFill>
              <a:ln w="38100" cap="rnd">
                <a:solidFill>
                  <a:srgbClr val="000000"/>
                </a:solidFill>
                <a:prstDash val="sysDot"/>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1"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41361" name="Oval 24"/>
              <p:cNvSpPr>
                <a:spLocks noChangeArrowheads="1"/>
              </p:cNvSpPr>
              <p:nvPr/>
            </p:nvSpPr>
            <p:spPr bwMode="auto">
              <a:xfrm rot="11532915" flipH="1">
                <a:off x="8387" y="4176"/>
                <a:ext cx="470" cy="133"/>
              </a:xfrm>
              <a:prstGeom prst="ellipse">
                <a:avLst/>
              </a:prstGeom>
              <a:solidFill>
                <a:srgbClr val="FFFFFF"/>
              </a:solidFill>
              <a:ln w="38100" cap="rnd">
                <a:solidFill>
                  <a:srgbClr val="000000"/>
                </a:solidFill>
                <a:prstDash val="sysDot"/>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1"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grpSp>
        <p:grpSp>
          <p:nvGrpSpPr>
            <p:cNvPr id="141329" name="Group 25"/>
            <p:cNvGrpSpPr>
              <a:grpSpLocks/>
            </p:cNvGrpSpPr>
            <p:nvPr/>
          </p:nvGrpSpPr>
          <p:grpSpPr bwMode="auto">
            <a:xfrm>
              <a:off x="3225" y="1162"/>
              <a:ext cx="366" cy="740"/>
              <a:chOff x="7660" y="3191"/>
              <a:chExt cx="1197" cy="2679"/>
            </a:xfrm>
          </p:grpSpPr>
          <p:sp>
            <p:nvSpPr>
              <p:cNvPr id="141350" name="AutoShape 26"/>
              <p:cNvSpPr>
                <a:spLocks noChangeArrowheads="1"/>
              </p:cNvSpPr>
              <p:nvPr/>
            </p:nvSpPr>
            <p:spPr bwMode="auto">
              <a:xfrm>
                <a:off x="8036" y="3191"/>
                <a:ext cx="437" cy="578"/>
              </a:xfrm>
              <a:prstGeom prst="smileyFace">
                <a:avLst>
                  <a:gd name="adj" fmla="val 4653"/>
                </a:avLst>
              </a:prstGeom>
              <a:solidFill>
                <a:srgbClr val="FFFFFF"/>
              </a:solidFill>
              <a:ln w="38100" cap="rnd">
                <a:solidFill>
                  <a:srgbClr val="000000"/>
                </a:solidFill>
                <a:prstDash val="sysDot"/>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1"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41351" name="Oval 27"/>
              <p:cNvSpPr>
                <a:spLocks noChangeArrowheads="1"/>
              </p:cNvSpPr>
              <p:nvPr/>
            </p:nvSpPr>
            <p:spPr bwMode="auto">
              <a:xfrm>
                <a:off x="8024" y="3832"/>
                <a:ext cx="467" cy="1534"/>
              </a:xfrm>
              <a:prstGeom prst="ellipse">
                <a:avLst/>
              </a:prstGeom>
              <a:solidFill>
                <a:srgbClr val="FFFFFF"/>
              </a:solidFill>
              <a:ln w="38100" cap="rnd">
                <a:solidFill>
                  <a:srgbClr val="000000"/>
                </a:solidFill>
                <a:prstDash val="sysDot"/>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1"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41352" name="Oval 28"/>
              <p:cNvSpPr>
                <a:spLocks noChangeArrowheads="1"/>
              </p:cNvSpPr>
              <p:nvPr/>
            </p:nvSpPr>
            <p:spPr bwMode="auto">
              <a:xfrm rot="1230664">
                <a:off x="7937" y="5160"/>
                <a:ext cx="104" cy="664"/>
              </a:xfrm>
              <a:prstGeom prst="ellipse">
                <a:avLst/>
              </a:prstGeom>
              <a:solidFill>
                <a:srgbClr val="FFFFFF"/>
              </a:solidFill>
              <a:ln w="38100" cap="rnd">
                <a:solidFill>
                  <a:srgbClr val="000000"/>
                </a:solidFill>
                <a:prstDash val="sysDot"/>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1"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41353" name="Oval 29"/>
              <p:cNvSpPr>
                <a:spLocks noChangeArrowheads="1"/>
              </p:cNvSpPr>
              <p:nvPr/>
            </p:nvSpPr>
            <p:spPr bwMode="auto">
              <a:xfrm rot="20369336" flipH="1">
                <a:off x="8370" y="5206"/>
                <a:ext cx="104" cy="664"/>
              </a:xfrm>
              <a:prstGeom prst="ellipse">
                <a:avLst/>
              </a:prstGeom>
              <a:solidFill>
                <a:srgbClr val="FFFFFF"/>
              </a:solidFill>
              <a:ln w="38100" cap="rnd">
                <a:solidFill>
                  <a:srgbClr val="000000"/>
                </a:solidFill>
                <a:prstDash val="sysDot"/>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1"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41354" name="Oval 30"/>
              <p:cNvSpPr>
                <a:spLocks noChangeArrowheads="1"/>
              </p:cNvSpPr>
              <p:nvPr/>
            </p:nvSpPr>
            <p:spPr bwMode="auto">
              <a:xfrm rot="20369336" flipH="1">
                <a:off x="7660" y="4176"/>
                <a:ext cx="470" cy="133"/>
              </a:xfrm>
              <a:prstGeom prst="ellipse">
                <a:avLst/>
              </a:prstGeom>
              <a:solidFill>
                <a:srgbClr val="FFFFFF"/>
              </a:solidFill>
              <a:ln w="38100" cap="rnd">
                <a:solidFill>
                  <a:srgbClr val="000000"/>
                </a:solidFill>
                <a:prstDash val="sysDot"/>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1"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41355" name="Oval 31"/>
              <p:cNvSpPr>
                <a:spLocks noChangeArrowheads="1"/>
              </p:cNvSpPr>
              <p:nvPr/>
            </p:nvSpPr>
            <p:spPr bwMode="auto">
              <a:xfrm rot="11532915" flipH="1">
                <a:off x="8387" y="4176"/>
                <a:ext cx="470" cy="133"/>
              </a:xfrm>
              <a:prstGeom prst="ellipse">
                <a:avLst/>
              </a:prstGeom>
              <a:solidFill>
                <a:srgbClr val="FFFFFF"/>
              </a:solidFill>
              <a:ln w="38100" cap="rnd">
                <a:solidFill>
                  <a:srgbClr val="000000"/>
                </a:solidFill>
                <a:prstDash val="sysDot"/>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1"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grpSp>
        <p:sp>
          <p:nvSpPr>
            <p:cNvPr id="141330" name="Oval 32"/>
            <p:cNvSpPr>
              <a:spLocks noChangeArrowheads="1"/>
            </p:cNvSpPr>
            <p:nvPr/>
          </p:nvSpPr>
          <p:spPr bwMode="auto">
            <a:xfrm>
              <a:off x="1939" y="2162"/>
              <a:ext cx="55" cy="59"/>
            </a:xfrm>
            <a:prstGeom prst="ellipse">
              <a:avLst/>
            </a:prstGeom>
            <a:solidFill>
              <a:srgbClr val="FFFF99"/>
            </a:solidFill>
            <a:ln w="9525">
              <a:solidFill>
                <a:srgbClr val="000000"/>
              </a:solidFill>
              <a:prstDash val="dash"/>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1"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41331" name="Oval 33"/>
            <p:cNvSpPr>
              <a:spLocks noChangeArrowheads="1"/>
            </p:cNvSpPr>
            <p:nvPr/>
          </p:nvSpPr>
          <p:spPr bwMode="auto">
            <a:xfrm>
              <a:off x="1939" y="1682"/>
              <a:ext cx="55" cy="59"/>
            </a:xfrm>
            <a:prstGeom prst="ellipse">
              <a:avLst/>
            </a:prstGeom>
            <a:solidFill>
              <a:srgbClr val="FFFF99"/>
            </a:solidFill>
            <a:ln w="9525">
              <a:solidFill>
                <a:srgbClr val="000000"/>
              </a:solidFill>
              <a:prstDash val="dash"/>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1"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41332" name="Text Box 34"/>
            <p:cNvSpPr txBox="1">
              <a:spLocks noChangeArrowheads="1"/>
            </p:cNvSpPr>
            <p:nvPr/>
          </p:nvSpPr>
          <p:spPr bwMode="auto">
            <a:xfrm>
              <a:off x="2147" y="1562"/>
              <a:ext cx="192"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A</a:t>
              </a: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41333" name="Text Box 35"/>
            <p:cNvSpPr txBox="1">
              <a:spLocks noChangeArrowheads="1"/>
            </p:cNvSpPr>
            <p:nvPr/>
          </p:nvSpPr>
          <p:spPr bwMode="auto">
            <a:xfrm>
              <a:off x="2147" y="2202"/>
              <a:ext cx="174"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B</a:t>
              </a: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41334" name="Text Box 36"/>
            <p:cNvSpPr txBox="1">
              <a:spLocks noChangeArrowheads="1"/>
            </p:cNvSpPr>
            <p:nvPr/>
          </p:nvSpPr>
          <p:spPr bwMode="auto">
            <a:xfrm>
              <a:off x="2947" y="1162"/>
              <a:ext cx="191"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A</a:t>
              </a: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41335" name="Text Box 37"/>
            <p:cNvSpPr txBox="1">
              <a:spLocks noChangeArrowheads="1"/>
            </p:cNvSpPr>
            <p:nvPr/>
          </p:nvSpPr>
          <p:spPr bwMode="auto">
            <a:xfrm>
              <a:off x="3051" y="2362"/>
              <a:ext cx="174"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B</a:t>
              </a: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41336" name="Line 38"/>
            <p:cNvSpPr>
              <a:spLocks noChangeShapeType="1"/>
            </p:cNvSpPr>
            <p:nvPr/>
          </p:nvSpPr>
          <p:spPr bwMode="auto">
            <a:xfrm flipH="1" flipV="1">
              <a:off x="3556" y="1562"/>
              <a:ext cx="313" cy="480"/>
            </a:xfrm>
            <a:prstGeom prst="line">
              <a:avLst/>
            </a:prstGeom>
            <a:noFill/>
            <a:ln w="38100">
              <a:solidFill>
                <a:srgbClr val="C0C0C0"/>
              </a:solidFill>
              <a:prstDash val="dash"/>
              <a:round/>
              <a:headEnd/>
              <a:tailEnd type="triangle" w="med" len="med"/>
            </a:ln>
            <a:extLst>
              <a:ext uri="{909E8E84-426E-40DD-AFC4-6F175D3DCCD1}">
                <a14:hiddenFill xmlns:a14="http://schemas.microsoft.com/office/drawing/2010/main">
                  <a:noFill/>
                </a14:hiddenFill>
              </a:ext>
            </a:ex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41337" name="Line 39"/>
            <p:cNvSpPr>
              <a:spLocks noChangeShapeType="1"/>
            </p:cNvSpPr>
            <p:nvPr/>
          </p:nvSpPr>
          <p:spPr bwMode="auto">
            <a:xfrm flipH="1">
              <a:off x="3538" y="2042"/>
              <a:ext cx="331" cy="500"/>
            </a:xfrm>
            <a:prstGeom prst="line">
              <a:avLst/>
            </a:prstGeom>
            <a:noFill/>
            <a:ln w="38100">
              <a:solidFill>
                <a:srgbClr val="C0C0C0"/>
              </a:solidFill>
              <a:prstDash val="dash"/>
              <a:round/>
              <a:headEnd/>
              <a:tailEnd type="triangle" w="med" len="med"/>
            </a:ln>
            <a:extLst>
              <a:ext uri="{909E8E84-426E-40DD-AFC4-6F175D3DCCD1}">
                <a14:hiddenFill xmlns:a14="http://schemas.microsoft.com/office/drawing/2010/main">
                  <a:noFill/>
                </a14:hiddenFill>
              </a:ext>
            </a:ex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41338" name="Line 40"/>
            <p:cNvSpPr>
              <a:spLocks noChangeShapeType="1"/>
            </p:cNvSpPr>
            <p:nvPr/>
          </p:nvSpPr>
          <p:spPr bwMode="auto">
            <a:xfrm flipV="1">
              <a:off x="2130" y="1802"/>
              <a:ext cx="887" cy="420"/>
            </a:xfrm>
            <a:prstGeom prst="line">
              <a:avLst/>
            </a:prstGeom>
            <a:noFill/>
            <a:ln w="9525">
              <a:solidFill>
                <a:srgbClr val="FF9900"/>
              </a:solidFill>
              <a:prstDash val="dash"/>
              <a:round/>
              <a:headEnd/>
              <a:tailEnd type="triangle" w="med" len="med"/>
            </a:ln>
            <a:extLst>
              <a:ext uri="{909E8E84-426E-40DD-AFC4-6F175D3DCCD1}">
                <a14:hiddenFill xmlns:a14="http://schemas.microsoft.com/office/drawing/2010/main">
                  <a:noFill/>
                </a14:hiddenFill>
              </a:ext>
            </a:ex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41339" name="Line 41"/>
            <p:cNvSpPr>
              <a:spLocks noChangeShapeType="1"/>
            </p:cNvSpPr>
            <p:nvPr/>
          </p:nvSpPr>
          <p:spPr bwMode="auto">
            <a:xfrm flipV="1">
              <a:off x="2147" y="1842"/>
              <a:ext cx="1600" cy="384"/>
            </a:xfrm>
            <a:prstGeom prst="line">
              <a:avLst/>
            </a:prstGeom>
            <a:noFill/>
            <a:ln w="9525">
              <a:solidFill>
                <a:srgbClr val="FF9900"/>
              </a:solidFill>
              <a:prstDash val="dash"/>
              <a:round/>
              <a:headEnd/>
              <a:tailEnd type="triangle" w="med" len="med"/>
            </a:ln>
            <a:extLst>
              <a:ext uri="{909E8E84-426E-40DD-AFC4-6F175D3DCCD1}">
                <a14:hiddenFill xmlns:a14="http://schemas.microsoft.com/office/drawing/2010/main">
                  <a:noFill/>
                </a14:hiddenFill>
              </a:ext>
            </a:ex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41340" name="Line 42"/>
            <p:cNvSpPr>
              <a:spLocks noChangeShapeType="1"/>
            </p:cNvSpPr>
            <p:nvPr/>
          </p:nvSpPr>
          <p:spPr bwMode="auto">
            <a:xfrm>
              <a:off x="2130" y="2242"/>
              <a:ext cx="1391" cy="60"/>
            </a:xfrm>
            <a:prstGeom prst="line">
              <a:avLst/>
            </a:prstGeom>
            <a:noFill/>
            <a:ln w="9525">
              <a:solidFill>
                <a:srgbClr val="FF9900"/>
              </a:solidFill>
              <a:prstDash val="dash"/>
              <a:round/>
              <a:headEnd/>
              <a:tailEnd type="triangle" w="med" len="med"/>
            </a:ln>
            <a:extLst>
              <a:ext uri="{909E8E84-426E-40DD-AFC4-6F175D3DCCD1}">
                <a14:hiddenFill xmlns:a14="http://schemas.microsoft.com/office/drawing/2010/main">
                  <a:noFill/>
                </a14:hiddenFill>
              </a:ext>
            </a:ex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41341" name="Line 43"/>
            <p:cNvSpPr>
              <a:spLocks noChangeShapeType="1"/>
            </p:cNvSpPr>
            <p:nvPr/>
          </p:nvSpPr>
          <p:spPr bwMode="auto">
            <a:xfrm>
              <a:off x="2130" y="2282"/>
              <a:ext cx="939" cy="320"/>
            </a:xfrm>
            <a:prstGeom prst="line">
              <a:avLst/>
            </a:prstGeom>
            <a:noFill/>
            <a:ln w="9525">
              <a:solidFill>
                <a:srgbClr val="FF9900"/>
              </a:solidFill>
              <a:prstDash val="dash"/>
              <a:round/>
              <a:headEnd/>
              <a:tailEnd type="triangle" w="med" len="med"/>
            </a:ln>
            <a:extLst>
              <a:ext uri="{909E8E84-426E-40DD-AFC4-6F175D3DCCD1}">
                <a14:hiddenFill xmlns:a14="http://schemas.microsoft.com/office/drawing/2010/main">
                  <a:noFill/>
                </a14:hiddenFill>
              </a:ext>
            </a:ex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41342" name="Line 44"/>
            <p:cNvSpPr>
              <a:spLocks noChangeShapeType="1"/>
            </p:cNvSpPr>
            <p:nvPr/>
          </p:nvSpPr>
          <p:spPr bwMode="auto">
            <a:xfrm flipV="1">
              <a:off x="2078" y="1962"/>
              <a:ext cx="330" cy="264"/>
            </a:xfrm>
            <a:prstGeom prst="line">
              <a:avLst/>
            </a:prstGeom>
            <a:noFill/>
            <a:ln w="9525">
              <a:solidFill>
                <a:srgbClr val="FF9900"/>
              </a:solidFill>
              <a:prstDash val="dash"/>
              <a:round/>
              <a:headEnd/>
              <a:tailEnd type="triangle" w="med" len="med"/>
            </a:ln>
            <a:extLst>
              <a:ext uri="{909E8E84-426E-40DD-AFC4-6F175D3DCCD1}">
                <a14:hiddenFill xmlns:a14="http://schemas.microsoft.com/office/drawing/2010/main">
                  <a:noFill/>
                </a14:hiddenFill>
              </a:ext>
            </a:ex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grpSp>
          <p:nvGrpSpPr>
            <p:cNvPr id="141343" name="Group 45"/>
            <p:cNvGrpSpPr>
              <a:grpSpLocks/>
            </p:cNvGrpSpPr>
            <p:nvPr/>
          </p:nvGrpSpPr>
          <p:grpSpPr bwMode="auto">
            <a:xfrm>
              <a:off x="2112" y="1242"/>
              <a:ext cx="1652" cy="944"/>
              <a:chOff x="4799" y="2507"/>
              <a:chExt cx="5415" cy="2691"/>
            </a:xfrm>
          </p:grpSpPr>
          <p:sp>
            <p:nvSpPr>
              <p:cNvPr id="141345" name="Line 46"/>
              <p:cNvSpPr>
                <a:spLocks noChangeShapeType="1"/>
              </p:cNvSpPr>
              <p:nvPr/>
            </p:nvSpPr>
            <p:spPr bwMode="auto">
              <a:xfrm flipV="1">
                <a:off x="4970" y="2507"/>
                <a:ext cx="2553" cy="1095"/>
              </a:xfrm>
              <a:prstGeom prst="line">
                <a:avLst/>
              </a:prstGeom>
              <a:noFill/>
              <a:ln w="9525">
                <a:solidFill>
                  <a:srgbClr val="FF99CC"/>
                </a:solidFill>
                <a:prstDash val="dash"/>
                <a:round/>
                <a:headEnd/>
                <a:tailEnd type="triangle" w="med" len="med"/>
              </a:ln>
              <a:extLst>
                <a:ext uri="{909E8E84-426E-40DD-AFC4-6F175D3DCCD1}">
                  <a14:hiddenFill xmlns:a14="http://schemas.microsoft.com/office/drawing/2010/main">
                    <a:noFill/>
                  </a14:hiddenFill>
                </a:ext>
              </a:ex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41346" name="Line 47"/>
              <p:cNvSpPr>
                <a:spLocks noChangeShapeType="1"/>
              </p:cNvSpPr>
              <p:nvPr/>
            </p:nvSpPr>
            <p:spPr bwMode="auto">
              <a:xfrm flipV="1">
                <a:off x="5027" y="3077"/>
                <a:ext cx="3066" cy="537"/>
              </a:xfrm>
              <a:prstGeom prst="line">
                <a:avLst/>
              </a:prstGeom>
              <a:noFill/>
              <a:ln w="9525">
                <a:solidFill>
                  <a:srgbClr val="FF99CC"/>
                </a:solidFill>
                <a:prstDash val="dash"/>
                <a:round/>
                <a:headEnd/>
                <a:tailEnd type="triangle" w="med" len="med"/>
              </a:ln>
              <a:extLst>
                <a:ext uri="{909E8E84-426E-40DD-AFC4-6F175D3DCCD1}">
                  <a14:hiddenFill xmlns:a14="http://schemas.microsoft.com/office/drawing/2010/main">
                    <a:noFill/>
                  </a14:hiddenFill>
                </a:ext>
              </a:ex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41347" name="Line 48"/>
              <p:cNvSpPr>
                <a:spLocks noChangeShapeType="1"/>
              </p:cNvSpPr>
              <p:nvPr/>
            </p:nvSpPr>
            <p:spPr bwMode="auto">
              <a:xfrm>
                <a:off x="4970" y="3659"/>
                <a:ext cx="5244" cy="285"/>
              </a:xfrm>
              <a:prstGeom prst="line">
                <a:avLst/>
              </a:prstGeom>
              <a:noFill/>
              <a:ln w="9525">
                <a:solidFill>
                  <a:srgbClr val="FF99CC"/>
                </a:solidFill>
                <a:prstDash val="dash"/>
                <a:round/>
                <a:headEnd/>
                <a:tailEnd type="triangle" w="med" len="med"/>
              </a:ln>
              <a:extLst>
                <a:ext uri="{909E8E84-426E-40DD-AFC4-6F175D3DCCD1}">
                  <a14:hiddenFill xmlns:a14="http://schemas.microsoft.com/office/drawing/2010/main">
                    <a:noFill/>
                  </a14:hiddenFill>
                </a:ext>
              </a:ex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41348" name="Line 49"/>
              <p:cNvSpPr>
                <a:spLocks noChangeShapeType="1"/>
              </p:cNvSpPr>
              <p:nvPr/>
            </p:nvSpPr>
            <p:spPr bwMode="auto">
              <a:xfrm>
                <a:off x="4970" y="3773"/>
                <a:ext cx="4263" cy="1425"/>
              </a:xfrm>
              <a:prstGeom prst="line">
                <a:avLst/>
              </a:prstGeom>
              <a:noFill/>
              <a:ln w="9525">
                <a:solidFill>
                  <a:srgbClr val="FF99CC"/>
                </a:solidFill>
                <a:prstDash val="dash"/>
                <a:round/>
                <a:headEnd/>
                <a:tailEnd type="triangle" w="med" len="med"/>
              </a:ln>
              <a:extLst>
                <a:ext uri="{909E8E84-426E-40DD-AFC4-6F175D3DCCD1}">
                  <a14:hiddenFill xmlns:a14="http://schemas.microsoft.com/office/drawing/2010/main">
                    <a:noFill/>
                  </a14:hiddenFill>
                </a:ext>
              </a:ex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41349" name="Line 50"/>
              <p:cNvSpPr>
                <a:spLocks noChangeShapeType="1"/>
              </p:cNvSpPr>
              <p:nvPr/>
            </p:nvSpPr>
            <p:spPr bwMode="auto">
              <a:xfrm flipV="1">
                <a:off x="4799" y="2861"/>
                <a:ext cx="1083" cy="753"/>
              </a:xfrm>
              <a:prstGeom prst="line">
                <a:avLst/>
              </a:prstGeom>
              <a:noFill/>
              <a:ln w="9525">
                <a:solidFill>
                  <a:srgbClr val="FF99CC"/>
                </a:solidFill>
                <a:prstDash val="dash"/>
                <a:round/>
                <a:headEnd/>
                <a:tailEnd type="triangle" w="med" len="med"/>
              </a:ln>
              <a:extLst>
                <a:ext uri="{909E8E84-426E-40DD-AFC4-6F175D3DCCD1}">
                  <a14:hiddenFill xmlns:a14="http://schemas.microsoft.com/office/drawing/2010/main">
                    <a:noFill/>
                  </a14:hiddenFill>
                </a:ext>
              </a:ex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grpSp>
        <p:sp>
          <p:nvSpPr>
            <p:cNvPr id="141344" name="Line 51"/>
            <p:cNvSpPr>
              <a:spLocks noChangeShapeType="1"/>
            </p:cNvSpPr>
            <p:nvPr/>
          </p:nvSpPr>
          <p:spPr bwMode="auto">
            <a:xfrm>
              <a:off x="2095" y="2282"/>
              <a:ext cx="296" cy="380"/>
            </a:xfrm>
            <a:prstGeom prst="line">
              <a:avLst/>
            </a:prstGeom>
            <a:noFill/>
            <a:ln w="9525">
              <a:solidFill>
                <a:srgbClr val="FF9900"/>
              </a:solidFill>
              <a:prstDash val="dash"/>
              <a:round/>
              <a:headEnd/>
              <a:tailEnd type="triangle" w="med" len="med"/>
            </a:ln>
            <a:extLst>
              <a:ext uri="{909E8E84-426E-40DD-AFC4-6F175D3DCCD1}">
                <a14:hiddenFill xmlns:a14="http://schemas.microsoft.com/office/drawing/2010/main">
                  <a:noFill/>
                </a14:hiddenFill>
              </a:ext>
            </a:ex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grpSp>
      <p:sp>
        <p:nvSpPr>
          <p:cNvPr id="141316" name="Text Box 52"/>
          <p:cNvSpPr txBox="1">
            <a:spLocks noChangeArrowheads="1"/>
          </p:cNvSpPr>
          <p:nvPr/>
        </p:nvSpPr>
        <p:spPr bwMode="auto">
          <a:xfrm>
            <a:off x="1893837" y="623345"/>
            <a:ext cx="4919193"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en-US" altLang="en-US" sz="3200" b="0" i="0" u="none" strike="noStrike" kern="1200" cap="none" spc="0" normalizeH="0" baseline="0" noProof="0" dirty="0" smtClean="0">
                <a:ln>
                  <a:noFill/>
                </a:ln>
                <a:solidFill>
                  <a:prstClr val="black"/>
                </a:solidFill>
                <a:effectLst/>
                <a:uLnTx/>
                <a:uFillTx/>
                <a:latin typeface="Dancin LET" charset="0"/>
                <a:ea typeface="+mn-ea"/>
                <a:cs typeface="Miriam" panose="020B0502050101010101" pitchFamily="34" charset="-79"/>
              </a:rPr>
              <a:t>Adding an observer</a:t>
            </a:r>
            <a:endParaRPr kumimoji="0" lang="en-US" alt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graphicFrame>
        <p:nvGraphicFramePr>
          <p:cNvPr id="141318" name="Object 54"/>
          <p:cNvGraphicFramePr>
            <a:graphicFrameLocks noGrp="1" noChangeAspect="1"/>
          </p:cNvGraphicFramePr>
          <p:nvPr>
            <p:ph sz="half" idx="2"/>
          </p:nvPr>
        </p:nvGraphicFramePr>
        <p:xfrm>
          <a:off x="5954713" y="2516188"/>
          <a:ext cx="1425575" cy="2692400"/>
        </p:xfrm>
        <a:graphic>
          <a:graphicData uri="http://schemas.openxmlformats.org/presentationml/2006/ole">
            <mc:AlternateContent xmlns:mc="http://schemas.openxmlformats.org/markup-compatibility/2006">
              <mc:Choice xmlns:v="urn:schemas-microsoft-com:vml" Requires="v">
                <p:oleObj spid="_x0000_s35846" name="משוואה" r:id="rId3" imgW="114151" imgH="215619" progId="Equation.3">
                  <p:embed/>
                </p:oleObj>
              </mc:Choice>
              <mc:Fallback>
                <p:oleObj name="משוואה" r:id="rId3" imgW="114151" imgH="215619" progId="Equation.3">
                  <p:embed/>
                  <p:pic>
                    <p:nvPicPr>
                      <p:cNvPr id="141318" name="Object 5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4713" y="2516188"/>
                        <a:ext cx="1425575" cy="269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Content Placeholder 1"/>
          <p:cNvSpPr>
            <a:spLocks noGrp="1"/>
          </p:cNvSpPr>
          <p:nvPr>
            <p:ph sz="half" idx="1"/>
          </p:nvPr>
        </p:nvSpPr>
        <p:spPr/>
        <p:txBody>
          <a:bodyPr/>
          <a:lstStyle/>
          <a:p>
            <a:endParaRPr lang="he-IL" dirty="0"/>
          </a:p>
        </p:txBody>
      </p:sp>
      <p:graphicFrame>
        <p:nvGraphicFramePr>
          <p:cNvPr id="56" name="Object 55"/>
          <p:cNvGraphicFramePr>
            <a:graphicFrameLocks noChangeAspect="1"/>
          </p:cNvGraphicFramePr>
          <p:nvPr>
            <p:extLst/>
          </p:nvPr>
        </p:nvGraphicFramePr>
        <p:xfrm>
          <a:off x="3010377" y="5170867"/>
          <a:ext cx="3628072" cy="456442"/>
        </p:xfrm>
        <a:graphic>
          <a:graphicData uri="http://schemas.openxmlformats.org/presentationml/2006/ole">
            <mc:AlternateContent xmlns:mc="http://schemas.openxmlformats.org/markup-compatibility/2006">
              <mc:Choice xmlns:v="urn:schemas-microsoft-com:vml" Requires="v">
                <p:oleObj spid="_x0000_s35847" name="משוואה" r:id="rId5" imgW="1917700" imgH="241300" progId="Equation.3">
                  <p:embed/>
                </p:oleObj>
              </mc:Choice>
              <mc:Fallback>
                <p:oleObj name="משוואה" r:id="rId5" imgW="1917700" imgH="241300" progId="Equation.3">
                  <p:embed/>
                  <p:pic>
                    <p:nvPicPr>
                      <p:cNvPr id="56" name="Object 55"/>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10377" y="5170867"/>
                        <a:ext cx="3628072" cy="456442"/>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11476063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2338" name="Group 2"/>
          <p:cNvGrpSpPr>
            <a:grpSpLocks/>
          </p:cNvGrpSpPr>
          <p:nvPr/>
        </p:nvGrpSpPr>
        <p:grpSpPr bwMode="auto">
          <a:xfrm>
            <a:off x="842963" y="1243013"/>
            <a:ext cx="6334125" cy="2787650"/>
            <a:chOff x="1367" y="10772"/>
            <a:chExt cx="9975" cy="4389"/>
          </a:xfrm>
        </p:grpSpPr>
        <p:sp>
          <p:nvSpPr>
            <p:cNvPr id="142352" name="Rectangle 3"/>
            <p:cNvSpPr>
              <a:spLocks noChangeArrowheads="1"/>
            </p:cNvSpPr>
            <p:nvPr/>
          </p:nvSpPr>
          <p:spPr bwMode="auto">
            <a:xfrm>
              <a:off x="2548" y="11789"/>
              <a:ext cx="1035" cy="133"/>
            </a:xfrm>
            <a:prstGeom prst="rect">
              <a:avLst/>
            </a:prstGeom>
            <a:solidFill>
              <a:srgbClr val="CCFFFF"/>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1"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42353" name="Line 4"/>
            <p:cNvSpPr>
              <a:spLocks noChangeShapeType="1"/>
            </p:cNvSpPr>
            <p:nvPr/>
          </p:nvSpPr>
          <p:spPr bwMode="auto">
            <a:xfrm flipV="1">
              <a:off x="1586" y="11922"/>
              <a:ext cx="1425" cy="66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42354" name="Line 5"/>
            <p:cNvSpPr>
              <a:spLocks noChangeShapeType="1"/>
            </p:cNvSpPr>
            <p:nvPr/>
          </p:nvSpPr>
          <p:spPr bwMode="auto">
            <a:xfrm flipV="1">
              <a:off x="3119" y="11145"/>
              <a:ext cx="1425" cy="666"/>
            </a:xfrm>
            <a:prstGeom prst="line">
              <a:avLst/>
            </a:prstGeom>
            <a:noFill/>
            <a:ln w="19050">
              <a:solidFill>
                <a:srgbClr val="000000"/>
              </a:solidFill>
              <a:prstDash val="dash"/>
              <a:round/>
              <a:headEnd/>
              <a:tailEnd/>
            </a:ln>
            <a:extLst>
              <a:ext uri="{909E8E84-426E-40DD-AFC4-6F175D3DCCD1}">
                <a14:hiddenFill xmlns:a14="http://schemas.microsoft.com/office/drawing/2010/main">
                  <a:noFill/>
                </a14:hiddenFill>
              </a:ext>
            </a:ex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42355" name="AutoShape 6"/>
            <p:cNvSpPr>
              <a:spLocks noChangeArrowheads="1"/>
            </p:cNvSpPr>
            <p:nvPr/>
          </p:nvSpPr>
          <p:spPr bwMode="auto">
            <a:xfrm rot="-1678268">
              <a:off x="4531" y="10886"/>
              <a:ext cx="365" cy="374"/>
            </a:xfrm>
            <a:prstGeom prst="flowChartDelay">
              <a:avLst/>
            </a:prstGeom>
            <a:solidFill>
              <a:srgbClr val="FF6600"/>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1"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42356" name="Line 7"/>
            <p:cNvSpPr>
              <a:spLocks noChangeShapeType="1"/>
            </p:cNvSpPr>
            <p:nvPr/>
          </p:nvSpPr>
          <p:spPr bwMode="auto">
            <a:xfrm>
              <a:off x="3156" y="11922"/>
              <a:ext cx="1424" cy="667"/>
            </a:xfrm>
            <a:prstGeom prst="line">
              <a:avLst/>
            </a:prstGeom>
            <a:noFill/>
            <a:ln w="19050">
              <a:solidFill>
                <a:srgbClr val="000000"/>
              </a:solidFill>
              <a:prstDash val="dash"/>
              <a:round/>
              <a:headEnd/>
              <a:tailEnd/>
            </a:ln>
            <a:extLst>
              <a:ext uri="{909E8E84-426E-40DD-AFC4-6F175D3DCCD1}">
                <a14:hiddenFill xmlns:a14="http://schemas.microsoft.com/office/drawing/2010/main">
                  <a:noFill/>
                </a14:hiddenFill>
              </a:ext>
            </a:ex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42357" name="AutoShape 8"/>
            <p:cNvSpPr>
              <a:spLocks noChangeArrowheads="1"/>
            </p:cNvSpPr>
            <p:nvPr/>
          </p:nvSpPr>
          <p:spPr bwMode="auto">
            <a:xfrm rot="1826966" flipV="1">
              <a:off x="4537" y="12507"/>
              <a:ext cx="364" cy="374"/>
            </a:xfrm>
            <a:prstGeom prst="flowChartDelay">
              <a:avLst/>
            </a:prstGeom>
            <a:solidFill>
              <a:srgbClr val="FF6600"/>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1"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42358" name="Oval 9"/>
            <p:cNvSpPr>
              <a:spLocks noChangeArrowheads="1"/>
            </p:cNvSpPr>
            <p:nvPr/>
          </p:nvSpPr>
          <p:spPr bwMode="auto">
            <a:xfrm>
              <a:off x="1367" y="12575"/>
              <a:ext cx="182" cy="168"/>
            </a:xfrm>
            <a:prstGeom prst="ellipse">
              <a:avLst/>
            </a:prstGeom>
            <a:solidFill>
              <a:srgbClr val="FFFF00"/>
            </a:solidFill>
            <a:ln w="9525">
              <a:solidFill>
                <a:srgbClr val="000000"/>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1"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grpSp>
          <p:nvGrpSpPr>
            <p:cNvPr id="142359" name="Group 10"/>
            <p:cNvGrpSpPr>
              <a:grpSpLocks/>
            </p:cNvGrpSpPr>
            <p:nvPr/>
          </p:nvGrpSpPr>
          <p:grpSpPr bwMode="auto">
            <a:xfrm>
              <a:off x="10145" y="11114"/>
              <a:ext cx="1197" cy="2109"/>
              <a:chOff x="7660" y="3191"/>
              <a:chExt cx="1197" cy="2679"/>
            </a:xfrm>
          </p:grpSpPr>
          <p:sp>
            <p:nvSpPr>
              <p:cNvPr id="142380" name="AutoShape 11"/>
              <p:cNvSpPr>
                <a:spLocks noChangeArrowheads="1"/>
              </p:cNvSpPr>
              <p:nvPr/>
            </p:nvSpPr>
            <p:spPr bwMode="auto">
              <a:xfrm>
                <a:off x="8036" y="3191"/>
                <a:ext cx="437" cy="578"/>
              </a:xfrm>
              <a:prstGeom prst="smileyFace">
                <a:avLst>
                  <a:gd name="adj" fmla="val 4653"/>
                </a:avLst>
              </a:prstGeom>
              <a:solidFill>
                <a:srgbClr val="FFFFFF"/>
              </a:solidFill>
              <a:ln w="38100">
                <a:solidFill>
                  <a:srgbClr val="000000"/>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1"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42381" name="Oval 12"/>
              <p:cNvSpPr>
                <a:spLocks noChangeArrowheads="1"/>
              </p:cNvSpPr>
              <p:nvPr/>
            </p:nvSpPr>
            <p:spPr bwMode="auto">
              <a:xfrm>
                <a:off x="8024" y="3832"/>
                <a:ext cx="467" cy="1534"/>
              </a:xfrm>
              <a:prstGeom prst="ellipse">
                <a:avLst/>
              </a:prstGeom>
              <a:solidFill>
                <a:srgbClr val="FFFFFF"/>
              </a:solidFill>
              <a:ln w="38100">
                <a:solidFill>
                  <a:srgbClr val="000000"/>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1"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42382" name="Oval 13"/>
              <p:cNvSpPr>
                <a:spLocks noChangeArrowheads="1"/>
              </p:cNvSpPr>
              <p:nvPr/>
            </p:nvSpPr>
            <p:spPr bwMode="auto">
              <a:xfrm rot="1230664">
                <a:off x="7937" y="5160"/>
                <a:ext cx="104" cy="664"/>
              </a:xfrm>
              <a:prstGeom prst="ellipse">
                <a:avLst/>
              </a:prstGeom>
              <a:solidFill>
                <a:srgbClr val="FFFFFF"/>
              </a:solidFill>
              <a:ln w="38100">
                <a:solidFill>
                  <a:srgbClr val="000000"/>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1"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42383" name="Oval 14"/>
              <p:cNvSpPr>
                <a:spLocks noChangeArrowheads="1"/>
              </p:cNvSpPr>
              <p:nvPr/>
            </p:nvSpPr>
            <p:spPr bwMode="auto">
              <a:xfrm rot="20369336" flipH="1">
                <a:off x="8370" y="5206"/>
                <a:ext cx="104" cy="664"/>
              </a:xfrm>
              <a:prstGeom prst="ellipse">
                <a:avLst/>
              </a:prstGeom>
              <a:solidFill>
                <a:srgbClr val="FFFFFF"/>
              </a:solidFill>
              <a:ln w="38100">
                <a:solidFill>
                  <a:srgbClr val="000000"/>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1"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42384" name="Oval 15"/>
              <p:cNvSpPr>
                <a:spLocks noChangeArrowheads="1"/>
              </p:cNvSpPr>
              <p:nvPr/>
            </p:nvSpPr>
            <p:spPr bwMode="auto">
              <a:xfrm rot="20369336" flipH="1">
                <a:off x="7660" y="4176"/>
                <a:ext cx="470" cy="133"/>
              </a:xfrm>
              <a:prstGeom prst="ellipse">
                <a:avLst/>
              </a:prstGeom>
              <a:solidFill>
                <a:srgbClr val="FFFFFF"/>
              </a:solidFill>
              <a:ln w="38100">
                <a:solidFill>
                  <a:srgbClr val="000000"/>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1"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42385" name="Oval 16"/>
              <p:cNvSpPr>
                <a:spLocks noChangeArrowheads="1"/>
              </p:cNvSpPr>
              <p:nvPr/>
            </p:nvSpPr>
            <p:spPr bwMode="auto">
              <a:xfrm rot="11532915" flipH="1">
                <a:off x="8387" y="4176"/>
                <a:ext cx="470" cy="133"/>
              </a:xfrm>
              <a:prstGeom prst="ellipse">
                <a:avLst/>
              </a:prstGeom>
              <a:solidFill>
                <a:srgbClr val="FFFFFF"/>
              </a:solidFill>
              <a:ln w="38100">
                <a:solidFill>
                  <a:srgbClr val="000000"/>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1"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grpSp>
        <p:grpSp>
          <p:nvGrpSpPr>
            <p:cNvPr id="142361" name="Group 18"/>
            <p:cNvGrpSpPr>
              <a:grpSpLocks/>
            </p:cNvGrpSpPr>
            <p:nvPr/>
          </p:nvGrpSpPr>
          <p:grpSpPr bwMode="auto">
            <a:xfrm>
              <a:off x="8606" y="13052"/>
              <a:ext cx="1197" cy="2109"/>
              <a:chOff x="7660" y="3191"/>
              <a:chExt cx="1197" cy="2679"/>
            </a:xfrm>
          </p:grpSpPr>
          <p:sp>
            <p:nvSpPr>
              <p:cNvPr id="142374" name="AutoShape 19"/>
              <p:cNvSpPr>
                <a:spLocks noChangeArrowheads="1"/>
              </p:cNvSpPr>
              <p:nvPr/>
            </p:nvSpPr>
            <p:spPr bwMode="auto">
              <a:xfrm>
                <a:off x="8036" y="3191"/>
                <a:ext cx="437" cy="578"/>
              </a:xfrm>
              <a:prstGeom prst="smileyFace">
                <a:avLst>
                  <a:gd name="adj" fmla="val 4653"/>
                </a:avLst>
              </a:prstGeom>
              <a:solidFill>
                <a:srgbClr val="FFFFFF"/>
              </a:solidFill>
              <a:ln w="38100">
                <a:solidFill>
                  <a:srgbClr val="000000"/>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1"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42375" name="Oval 20"/>
              <p:cNvSpPr>
                <a:spLocks noChangeArrowheads="1"/>
              </p:cNvSpPr>
              <p:nvPr/>
            </p:nvSpPr>
            <p:spPr bwMode="auto">
              <a:xfrm>
                <a:off x="8024" y="3832"/>
                <a:ext cx="467" cy="1534"/>
              </a:xfrm>
              <a:prstGeom prst="ellipse">
                <a:avLst/>
              </a:prstGeom>
              <a:solidFill>
                <a:srgbClr val="FFFFFF"/>
              </a:solidFill>
              <a:ln w="38100">
                <a:solidFill>
                  <a:srgbClr val="000000"/>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1"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42376" name="Oval 21"/>
              <p:cNvSpPr>
                <a:spLocks noChangeArrowheads="1"/>
              </p:cNvSpPr>
              <p:nvPr/>
            </p:nvSpPr>
            <p:spPr bwMode="auto">
              <a:xfrm rot="1230664">
                <a:off x="7937" y="5160"/>
                <a:ext cx="104" cy="664"/>
              </a:xfrm>
              <a:prstGeom prst="ellipse">
                <a:avLst/>
              </a:prstGeom>
              <a:solidFill>
                <a:srgbClr val="FFFFFF"/>
              </a:solidFill>
              <a:ln w="38100">
                <a:solidFill>
                  <a:srgbClr val="000000"/>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1"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42377" name="Oval 22"/>
              <p:cNvSpPr>
                <a:spLocks noChangeArrowheads="1"/>
              </p:cNvSpPr>
              <p:nvPr/>
            </p:nvSpPr>
            <p:spPr bwMode="auto">
              <a:xfrm rot="20369336" flipH="1">
                <a:off x="8370" y="5206"/>
                <a:ext cx="104" cy="664"/>
              </a:xfrm>
              <a:prstGeom prst="ellipse">
                <a:avLst/>
              </a:prstGeom>
              <a:solidFill>
                <a:srgbClr val="FFFFFF"/>
              </a:solidFill>
              <a:ln w="38100">
                <a:solidFill>
                  <a:srgbClr val="000000"/>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1"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42378" name="Oval 23"/>
              <p:cNvSpPr>
                <a:spLocks noChangeArrowheads="1"/>
              </p:cNvSpPr>
              <p:nvPr/>
            </p:nvSpPr>
            <p:spPr bwMode="auto">
              <a:xfrm rot="20369336" flipH="1">
                <a:off x="7660" y="4176"/>
                <a:ext cx="470" cy="133"/>
              </a:xfrm>
              <a:prstGeom prst="ellipse">
                <a:avLst/>
              </a:prstGeom>
              <a:solidFill>
                <a:srgbClr val="FFFFFF"/>
              </a:solidFill>
              <a:ln w="38100">
                <a:solidFill>
                  <a:srgbClr val="000000"/>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1"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42379" name="Oval 24"/>
              <p:cNvSpPr>
                <a:spLocks noChangeArrowheads="1"/>
              </p:cNvSpPr>
              <p:nvPr/>
            </p:nvSpPr>
            <p:spPr bwMode="auto">
              <a:xfrm rot="11532915" flipH="1">
                <a:off x="8387" y="4176"/>
                <a:ext cx="470" cy="133"/>
              </a:xfrm>
              <a:prstGeom prst="ellipse">
                <a:avLst/>
              </a:prstGeom>
              <a:solidFill>
                <a:srgbClr val="FFFFFF"/>
              </a:solidFill>
              <a:ln w="38100">
                <a:solidFill>
                  <a:srgbClr val="000000"/>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1"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grpSp>
        <p:sp>
          <p:nvSpPr>
            <p:cNvPr id="142362" name="Oval 25"/>
            <p:cNvSpPr>
              <a:spLocks noChangeArrowheads="1"/>
            </p:cNvSpPr>
            <p:nvPr/>
          </p:nvSpPr>
          <p:spPr bwMode="auto">
            <a:xfrm>
              <a:off x="4388" y="12482"/>
              <a:ext cx="182" cy="168"/>
            </a:xfrm>
            <a:prstGeom prst="ellipse">
              <a:avLst/>
            </a:prstGeom>
            <a:solidFill>
              <a:srgbClr val="FFFF99"/>
            </a:solidFill>
            <a:ln w="9525">
              <a:solidFill>
                <a:srgbClr val="000000"/>
              </a:solidFill>
              <a:prstDash val="dash"/>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1"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42363" name="Oval 26"/>
            <p:cNvSpPr>
              <a:spLocks noChangeArrowheads="1"/>
            </p:cNvSpPr>
            <p:nvPr/>
          </p:nvSpPr>
          <p:spPr bwMode="auto">
            <a:xfrm>
              <a:off x="4388" y="11114"/>
              <a:ext cx="182" cy="168"/>
            </a:xfrm>
            <a:prstGeom prst="ellipse">
              <a:avLst/>
            </a:prstGeom>
            <a:solidFill>
              <a:srgbClr val="FFFF99"/>
            </a:solidFill>
            <a:ln w="9525">
              <a:solidFill>
                <a:srgbClr val="000000"/>
              </a:solidFill>
              <a:prstDash val="dash"/>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1"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42364" name="Text Box 27"/>
            <p:cNvSpPr txBox="1">
              <a:spLocks noChangeArrowheads="1"/>
            </p:cNvSpPr>
            <p:nvPr/>
          </p:nvSpPr>
          <p:spPr bwMode="auto">
            <a:xfrm>
              <a:off x="5072" y="10772"/>
              <a:ext cx="627" cy="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A</a:t>
              </a: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42365" name="Text Box 28"/>
            <p:cNvSpPr txBox="1">
              <a:spLocks noChangeArrowheads="1"/>
            </p:cNvSpPr>
            <p:nvPr/>
          </p:nvSpPr>
          <p:spPr bwMode="auto">
            <a:xfrm>
              <a:off x="5072" y="12596"/>
              <a:ext cx="570" cy="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B</a:t>
              </a: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42366" name="Text Box 29"/>
            <p:cNvSpPr txBox="1">
              <a:spLocks noChangeArrowheads="1"/>
            </p:cNvSpPr>
            <p:nvPr/>
          </p:nvSpPr>
          <p:spPr bwMode="auto">
            <a:xfrm>
              <a:off x="8036" y="13052"/>
              <a:ext cx="570" cy="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B</a:t>
              </a: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42367" name="Line 30"/>
            <p:cNvSpPr>
              <a:spLocks noChangeShapeType="1"/>
            </p:cNvSpPr>
            <p:nvPr/>
          </p:nvSpPr>
          <p:spPr bwMode="auto">
            <a:xfrm flipH="1">
              <a:off x="9632" y="12140"/>
              <a:ext cx="1083" cy="1425"/>
            </a:xfrm>
            <a:prstGeom prst="line">
              <a:avLst/>
            </a:prstGeom>
            <a:noFill/>
            <a:ln w="38100">
              <a:solidFill>
                <a:srgbClr val="C0C0C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42368" name="Line 31"/>
            <p:cNvSpPr>
              <a:spLocks noChangeShapeType="1"/>
            </p:cNvSpPr>
            <p:nvPr/>
          </p:nvSpPr>
          <p:spPr bwMode="auto">
            <a:xfrm flipV="1">
              <a:off x="5015" y="11456"/>
              <a:ext cx="2907" cy="1197"/>
            </a:xfrm>
            <a:prstGeom prst="line">
              <a:avLst/>
            </a:prstGeom>
            <a:noFill/>
            <a:ln w="9525">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42369" name="Line 32"/>
            <p:cNvSpPr>
              <a:spLocks noChangeShapeType="1"/>
            </p:cNvSpPr>
            <p:nvPr/>
          </p:nvSpPr>
          <p:spPr bwMode="auto">
            <a:xfrm flipV="1">
              <a:off x="5072" y="11570"/>
              <a:ext cx="5244" cy="1095"/>
            </a:xfrm>
            <a:prstGeom prst="line">
              <a:avLst/>
            </a:prstGeom>
            <a:noFill/>
            <a:ln w="9525">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42370" name="Line 33"/>
            <p:cNvSpPr>
              <a:spLocks noChangeShapeType="1"/>
            </p:cNvSpPr>
            <p:nvPr/>
          </p:nvSpPr>
          <p:spPr bwMode="auto">
            <a:xfrm>
              <a:off x="5015" y="12710"/>
              <a:ext cx="4560" cy="171"/>
            </a:xfrm>
            <a:prstGeom prst="line">
              <a:avLst/>
            </a:prstGeom>
            <a:noFill/>
            <a:ln w="9525">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42371" name="Line 34"/>
            <p:cNvSpPr>
              <a:spLocks noChangeShapeType="1"/>
            </p:cNvSpPr>
            <p:nvPr/>
          </p:nvSpPr>
          <p:spPr bwMode="auto">
            <a:xfrm>
              <a:off x="5015" y="12824"/>
              <a:ext cx="3078" cy="912"/>
            </a:xfrm>
            <a:prstGeom prst="line">
              <a:avLst/>
            </a:prstGeom>
            <a:noFill/>
            <a:ln w="9525">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42372" name="Line 35"/>
            <p:cNvSpPr>
              <a:spLocks noChangeShapeType="1"/>
            </p:cNvSpPr>
            <p:nvPr/>
          </p:nvSpPr>
          <p:spPr bwMode="auto">
            <a:xfrm flipV="1">
              <a:off x="4844" y="11912"/>
              <a:ext cx="1083" cy="753"/>
            </a:xfrm>
            <a:prstGeom prst="line">
              <a:avLst/>
            </a:prstGeom>
            <a:noFill/>
            <a:ln w="9525">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42373" name="Line 36"/>
            <p:cNvSpPr>
              <a:spLocks noChangeShapeType="1"/>
            </p:cNvSpPr>
            <p:nvPr/>
          </p:nvSpPr>
          <p:spPr bwMode="auto">
            <a:xfrm>
              <a:off x="4901" y="12824"/>
              <a:ext cx="969" cy="1083"/>
            </a:xfrm>
            <a:prstGeom prst="line">
              <a:avLst/>
            </a:prstGeom>
            <a:noFill/>
            <a:ln w="9525">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grpSp>
      <p:sp>
        <p:nvSpPr>
          <p:cNvPr id="142339" name="Text Box 37"/>
          <p:cNvSpPr txBox="1">
            <a:spLocks noChangeArrowheads="1"/>
          </p:cNvSpPr>
          <p:nvPr/>
        </p:nvSpPr>
        <p:spPr bwMode="auto">
          <a:xfrm>
            <a:off x="671641" y="164224"/>
            <a:ext cx="5061903"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en-US" altLang="en-US" sz="3600" b="0" i="0" u="none" strike="noStrike" kern="1200" cap="none" spc="0" normalizeH="0" baseline="0" noProof="0" dirty="0" smtClean="0">
                <a:ln>
                  <a:noFill/>
                </a:ln>
                <a:solidFill>
                  <a:srgbClr val="000080"/>
                </a:solidFill>
                <a:effectLst/>
                <a:uLnTx/>
                <a:uFillTx/>
                <a:latin typeface="Arial Narrow" panose="020B0606020202030204" pitchFamily="34" charset="0"/>
                <a:ea typeface="+mn-ea"/>
                <a:cs typeface="Miriam" panose="020B0502050101010101" pitchFamily="34" charset="-79"/>
              </a:rPr>
              <a:t>Collapse: randomness</a:t>
            </a:r>
            <a:endParaRPr kumimoji="0" lang="en-US" altLang="en-US" sz="3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grpSp>
        <p:nvGrpSpPr>
          <p:cNvPr id="142340" name="Group 38"/>
          <p:cNvGrpSpPr>
            <a:grpSpLocks/>
          </p:cNvGrpSpPr>
          <p:nvPr/>
        </p:nvGrpSpPr>
        <p:grpSpPr bwMode="auto">
          <a:xfrm>
            <a:off x="1660525" y="4297363"/>
            <a:ext cx="3284538" cy="2168525"/>
            <a:chOff x="410" y="12718"/>
            <a:chExt cx="5802" cy="2622"/>
          </a:xfrm>
        </p:grpSpPr>
        <p:sp>
          <p:nvSpPr>
            <p:cNvPr id="142342" name="Line 39"/>
            <p:cNvSpPr>
              <a:spLocks noChangeShapeType="1"/>
            </p:cNvSpPr>
            <p:nvPr/>
          </p:nvSpPr>
          <p:spPr bwMode="auto">
            <a:xfrm>
              <a:off x="410" y="13345"/>
              <a:ext cx="1025" cy="420"/>
            </a:xfrm>
            <a:prstGeom prst="line">
              <a:avLst/>
            </a:prstGeom>
            <a:noFill/>
            <a:ln w="19050">
              <a:solidFill>
                <a:srgbClr val="000000"/>
              </a:solidFill>
              <a:prstDash val="dash"/>
              <a:round/>
              <a:headEnd/>
              <a:tailEnd/>
            </a:ln>
            <a:extLst>
              <a:ext uri="{909E8E84-426E-40DD-AFC4-6F175D3DCCD1}">
                <a14:hiddenFill xmlns:a14="http://schemas.microsoft.com/office/drawing/2010/main">
                  <a:noFill/>
                </a14:hiddenFill>
              </a:ext>
            </a:ex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42343" name="AutoShape 40"/>
            <p:cNvSpPr>
              <a:spLocks noChangeArrowheads="1"/>
            </p:cNvSpPr>
            <p:nvPr/>
          </p:nvSpPr>
          <p:spPr bwMode="auto">
            <a:xfrm rot="1826966" flipV="1">
              <a:off x="1366" y="13607"/>
              <a:ext cx="582" cy="722"/>
            </a:xfrm>
            <a:prstGeom prst="flowChartDelay">
              <a:avLst/>
            </a:prstGeom>
            <a:solidFill>
              <a:srgbClr val="FF6600"/>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1"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42344" name="Oval 41"/>
            <p:cNvSpPr>
              <a:spLocks noChangeArrowheads="1"/>
            </p:cNvSpPr>
            <p:nvPr/>
          </p:nvSpPr>
          <p:spPr bwMode="auto">
            <a:xfrm>
              <a:off x="1127" y="13558"/>
              <a:ext cx="292" cy="325"/>
            </a:xfrm>
            <a:prstGeom prst="ellipse">
              <a:avLst/>
            </a:prstGeom>
            <a:solidFill>
              <a:srgbClr val="FFFF99"/>
            </a:solidFill>
            <a:ln w="9525">
              <a:solidFill>
                <a:srgbClr val="000000"/>
              </a:solidFill>
              <a:prstDash val="dash"/>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1"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42345" name="Text Box 42"/>
            <p:cNvSpPr txBox="1">
              <a:spLocks noChangeArrowheads="1"/>
            </p:cNvSpPr>
            <p:nvPr/>
          </p:nvSpPr>
          <p:spPr bwMode="auto">
            <a:xfrm>
              <a:off x="2222" y="13778"/>
              <a:ext cx="912" cy="1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B</a:t>
              </a: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42346" name="Line 43"/>
            <p:cNvSpPr>
              <a:spLocks noChangeShapeType="1"/>
            </p:cNvSpPr>
            <p:nvPr/>
          </p:nvSpPr>
          <p:spPr bwMode="auto">
            <a:xfrm flipV="1">
              <a:off x="2131" y="12718"/>
              <a:ext cx="2383" cy="1170"/>
            </a:xfrm>
            <a:prstGeom prst="line">
              <a:avLst/>
            </a:prstGeom>
            <a:noFill/>
            <a:ln w="9525">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42347" name="Line 44"/>
            <p:cNvSpPr>
              <a:spLocks noChangeShapeType="1"/>
            </p:cNvSpPr>
            <p:nvPr/>
          </p:nvSpPr>
          <p:spPr bwMode="auto">
            <a:xfrm flipV="1">
              <a:off x="2222" y="13052"/>
              <a:ext cx="3990" cy="860"/>
            </a:xfrm>
            <a:prstGeom prst="line">
              <a:avLst/>
            </a:prstGeom>
            <a:noFill/>
            <a:ln w="9525">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42348" name="Line 45"/>
            <p:cNvSpPr>
              <a:spLocks noChangeShapeType="1"/>
            </p:cNvSpPr>
            <p:nvPr/>
          </p:nvSpPr>
          <p:spPr bwMode="auto">
            <a:xfrm>
              <a:off x="2131" y="13999"/>
              <a:ext cx="3295" cy="201"/>
            </a:xfrm>
            <a:prstGeom prst="line">
              <a:avLst/>
            </a:prstGeom>
            <a:noFill/>
            <a:ln w="9525">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42349" name="Line 46"/>
            <p:cNvSpPr>
              <a:spLocks noChangeShapeType="1"/>
            </p:cNvSpPr>
            <p:nvPr/>
          </p:nvSpPr>
          <p:spPr bwMode="auto">
            <a:xfrm>
              <a:off x="2131" y="14219"/>
              <a:ext cx="1813" cy="665"/>
            </a:xfrm>
            <a:prstGeom prst="line">
              <a:avLst/>
            </a:prstGeom>
            <a:noFill/>
            <a:ln w="9525">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42350" name="Line 47"/>
            <p:cNvSpPr>
              <a:spLocks noChangeShapeType="1"/>
            </p:cNvSpPr>
            <p:nvPr/>
          </p:nvSpPr>
          <p:spPr bwMode="auto">
            <a:xfrm flipV="1">
              <a:off x="1857" y="13117"/>
              <a:ext cx="890" cy="795"/>
            </a:xfrm>
            <a:prstGeom prst="line">
              <a:avLst/>
            </a:prstGeom>
            <a:noFill/>
            <a:ln w="9525">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42351" name="Line 48"/>
            <p:cNvSpPr>
              <a:spLocks noChangeShapeType="1"/>
            </p:cNvSpPr>
            <p:nvPr/>
          </p:nvSpPr>
          <p:spPr bwMode="auto">
            <a:xfrm>
              <a:off x="1948" y="14219"/>
              <a:ext cx="571" cy="1121"/>
            </a:xfrm>
            <a:prstGeom prst="line">
              <a:avLst/>
            </a:prstGeom>
            <a:noFill/>
            <a:ln w="9525">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grpSp>
      <p:sp>
        <p:nvSpPr>
          <p:cNvPr id="142341" name="Text Box 49"/>
          <p:cNvSpPr txBox="1">
            <a:spLocks noChangeArrowheads="1"/>
          </p:cNvSpPr>
          <p:nvPr/>
        </p:nvSpPr>
        <p:spPr bwMode="auto">
          <a:xfrm>
            <a:off x="506413" y="3462338"/>
            <a:ext cx="3556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1" eaLnBrk="1" fontAlgn="auto" latinLnBrk="0" hangingPunct="1">
              <a:lnSpc>
                <a:spcPct val="100000"/>
              </a:lnSpc>
              <a:spcBef>
                <a:spcPct val="50000"/>
              </a:spcBef>
              <a:spcAft>
                <a:spcPts val="0"/>
              </a:spcAft>
              <a:buClrTx/>
              <a:buSzTx/>
              <a:buFontTx/>
              <a:buNone/>
              <a:tabLst/>
              <a:defRPr/>
            </a:pPr>
            <a:r>
              <a:rPr kumimoji="0" lang="en-US" altLang="en-US" sz="2000" b="0" i="0" u="none" strike="noStrike" kern="1200" cap="none" spc="0" normalizeH="0" baseline="0" noProof="0">
                <a:ln>
                  <a:noFill/>
                </a:ln>
                <a:solidFill>
                  <a:srgbClr val="1F497D"/>
                </a:solidFill>
                <a:effectLst/>
                <a:uLnTx/>
                <a:uFillTx/>
                <a:latin typeface="Calibri" panose="020F0502020204030204" pitchFamily="34" charset="0"/>
                <a:ea typeface="+mn-ea"/>
                <a:cs typeface="+mn-cs"/>
              </a:rPr>
              <a:t>Random event:  </a:t>
            </a:r>
            <a:r>
              <a:rPr kumimoji="0" lang="en-US" altLang="en-US" sz="2000" b="0" i="0" u="none" strike="noStrike" kern="1200" cap="none" spc="0" normalizeH="0" baseline="0" noProof="0">
                <a:ln>
                  <a:noFill/>
                </a:ln>
                <a:solidFill>
                  <a:srgbClr val="FF0000"/>
                </a:solidFill>
                <a:effectLst/>
                <a:uLnTx/>
                <a:uFillTx/>
                <a:latin typeface="Calibri" panose="020F0502020204030204" pitchFamily="34" charset="0"/>
                <a:ea typeface="+mn-ea"/>
                <a:cs typeface="+mn-cs"/>
              </a:rPr>
              <a:t>B</a:t>
            </a:r>
            <a:r>
              <a:rPr kumimoji="0" lang="en-US" altLang="en-US" sz="2000" b="0" i="0" u="none" strike="noStrike" kern="1200" cap="none" spc="0" normalizeH="0" baseline="0" noProof="0">
                <a:ln>
                  <a:noFill/>
                </a:ln>
                <a:solidFill>
                  <a:srgbClr val="1F497D"/>
                </a:solidFill>
                <a:effectLst/>
                <a:uLnTx/>
                <a:uFillTx/>
                <a:latin typeface="Calibri" panose="020F0502020204030204" pitchFamily="34" charset="0"/>
                <a:ea typeface="+mn-ea"/>
                <a:cs typeface="+mn-cs"/>
              </a:rPr>
              <a:t> </a:t>
            </a:r>
            <a:r>
              <a:rPr kumimoji="0" lang="en-US" altLang="en-US" sz="2000" b="0" i="0" u="none" strike="noStrike" kern="1200" cap="none" spc="0" normalizeH="0" baseline="0" noProof="0">
                <a:ln>
                  <a:noFill/>
                </a:ln>
                <a:solidFill>
                  <a:srgbClr val="0000FF"/>
                </a:solidFill>
                <a:effectLst/>
                <a:uLnTx/>
                <a:uFillTx/>
                <a:latin typeface="Calibri" panose="020F0502020204030204" pitchFamily="34" charset="0"/>
                <a:ea typeface="+mn-ea"/>
                <a:cs typeface="+mn-cs"/>
              </a:rPr>
              <a:t>and not</a:t>
            </a:r>
            <a:r>
              <a:rPr kumimoji="0" lang="en-US" altLang="en-US" sz="2000" b="0" i="0" u="none" strike="noStrike" kern="1200" cap="none" spc="0" normalizeH="0" baseline="0" noProof="0">
                <a:ln>
                  <a:noFill/>
                </a:ln>
                <a:solidFill>
                  <a:srgbClr val="1F497D"/>
                </a:solidFill>
                <a:effectLst/>
                <a:uLnTx/>
                <a:uFillTx/>
                <a:latin typeface="Calibri" panose="020F0502020204030204" pitchFamily="34" charset="0"/>
                <a:ea typeface="+mn-ea"/>
                <a:cs typeface="+mn-cs"/>
              </a:rPr>
              <a:t> </a:t>
            </a:r>
            <a:r>
              <a:rPr kumimoji="0" lang="en-US" altLang="en-US" sz="2000" b="0" i="0" u="none" strike="noStrike" kern="1200" cap="none" spc="0" normalizeH="0" baseline="0" noProof="0">
                <a:ln>
                  <a:noFill/>
                </a:ln>
                <a:solidFill>
                  <a:srgbClr val="FF0000"/>
                </a:solidFill>
                <a:effectLst/>
                <a:uLnTx/>
                <a:uFillTx/>
                <a:latin typeface="Calibri" panose="020F0502020204030204" pitchFamily="34" charset="0"/>
                <a:ea typeface="+mn-ea"/>
                <a:cs typeface="+mn-cs"/>
              </a:rPr>
              <a:t>A</a:t>
            </a:r>
          </a:p>
        </p:txBody>
      </p:sp>
    </p:spTree>
    <p:extLst>
      <p:ext uri="{BB962C8B-B14F-4D97-AF65-F5344CB8AC3E}">
        <p14:creationId xmlns:p14="http://schemas.microsoft.com/office/powerpoint/2010/main" val="33470055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62" name="Group 2"/>
          <p:cNvGrpSpPr>
            <a:grpSpLocks/>
          </p:cNvGrpSpPr>
          <p:nvPr/>
        </p:nvGrpSpPr>
        <p:grpSpPr bwMode="auto">
          <a:xfrm>
            <a:off x="511175" y="992188"/>
            <a:ext cx="6515100" cy="3509962"/>
            <a:chOff x="569" y="3101"/>
            <a:chExt cx="10260" cy="5529"/>
          </a:xfrm>
        </p:grpSpPr>
        <p:grpSp>
          <p:nvGrpSpPr>
            <p:cNvPr id="143379" name="Group 3"/>
            <p:cNvGrpSpPr>
              <a:grpSpLocks/>
            </p:cNvGrpSpPr>
            <p:nvPr/>
          </p:nvGrpSpPr>
          <p:grpSpPr bwMode="auto">
            <a:xfrm>
              <a:off x="569" y="3101"/>
              <a:ext cx="10260" cy="5529"/>
              <a:chOff x="569" y="3077"/>
              <a:chExt cx="10260" cy="5529"/>
            </a:xfrm>
          </p:grpSpPr>
          <p:sp>
            <p:nvSpPr>
              <p:cNvPr id="143387" name="Rectangle 4"/>
              <p:cNvSpPr>
                <a:spLocks noChangeArrowheads="1"/>
              </p:cNvSpPr>
              <p:nvPr/>
            </p:nvSpPr>
            <p:spPr bwMode="auto">
              <a:xfrm>
                <a:off x="2035" y="5234"/>
                <a:ext cx="1035" cy="133"/>
              </a:xfrm>
              <a:prstGeom prst="rect">
                <a:avLst/>
              </a:prstGeom>
              <a:solidFill>
                <a:srgbClr val="CCFFFF"/>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1"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43388" name="Line 5"/>
              <p:cNvSpPr>
                <a:spLocks noChangeShapeType="1"/>
              </p:cNvSpPr>
              <p:nvPr/>
            </p:nvSpPr>
            <p:spPr bwMode="auto">
              <a:xfrm flipV="1">
                <a:off x="1073" y="5367"/>
                <a:ext cx="1425" cy="66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43389" name="Line 6"/>
              <p:cNvSpPr>
                <a:spLocks noChangeShapeType="1"/>
              </p:cNvSpPr>
              <p:nvPr/>
            </p:nvSpPr>
            <p:spPr bwMode="auto">
              <a:xfrm flipV="1">
                <a:off x="2606" y="4590"/>
                <a:ext cx="1425" cy="666"/>
              </a:xfrm>
              <a:prstGeom prst="line">
                <a:avLst/>
              </a:prstGeom>
              <a:noFill/>
              <a:ln w="19050">
                <a:solidFill>
                  <a:srgbClr val="000000"/>
                </a:solidFill>
                <a:prstDash val="dash"/>
                <a:round/>
                <a:headEnd/>
                <a:tailEnd/>
              </a:ln>
              <a:extLst>
                <a:ext uri="{909E8E84-426E-40DD-AFC4-6F175D3DCCD1}">
                  <a14:hiddenFill xmlns:a14="http://schemas.microsoft.com/office/drawing/2010/main">
                    <a:noFill/>
                  </a14:hiddenFill>
                </a:ext>
              </a:ex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43390" name="AutoShape 7"/>
              <p:cNvSpPr>
                <a:spLocks noChangeArrowheads="1"/>
              </p:cNvSpPr>
              <p:nvPr/>
            </p:nvSpPr>
            <p:spPr bwMode="auto">
              <a:xfrm rot="-1678268">
                <a:off x="4018" y="4331"/>
                <a:ext cx="365" cy="374"/>
              </a:xfrm>
              <a:prstGeom prst="flowChartDelay">
                <a:avLst/>
              </a:prstGeom>
              <a:solidFill>
                <a:srgbClr val="FF6600"/>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1"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43391" name="Line 8"/>
              <p:cNvSpPr>
                <a:spLocks noChangeShapeType="1"/>
              </p:cNvSpPr>
              <p:nvPr/>
            </p:nvSpPr>
            <p:spPr bwMode="auto">
              <a:xfrm>
                <a:off x="2643" y="5367"/>
                <a:ext cx="1424" cy="667"/>
              </a:xfrm>
              <a:prstGeom prst="line">
                <a:avLst/>
              </a:prstGeom>
              <a:noFill/>
              <a:ln w="19050">
                <a:solidFill>
                  <a:srgbClr val="000000"/>
                </a:solidFill>
                <a:prstDash val="dash"/>
                <a:round/>
                <a:headEnd/>
                <a:tailEnd/>
              </a:ln>
              <a:extLst>
                <a:ext uri="{909E8E84-426E-40DD-AFC4-6F175D3DCCD1}">
                  <a14:hiddenFill xmlns:a14="http://schemas.microsoft.com/office/drawing/2010/main">
                    <a:noFill/>
                  </a14:hiddenFill>
                </a:ext>
              </a:ex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43392" name="AutoShape 9"/>
              <p:cNvSpPr>
                <a:spLocks noChangeArrowheads="1"/>
              </p:cNvSpPr>
              <p:nvPr/>
            </p:nvSpPr>
            <p:spPr bwMode="auto">
              <a:xfrm rot="1826966" flipV="1">
                <a:off x="4024" y="5952"/>
                <a:ext cx="364" cy="374"/>
              </a:xfrm>
              <a:prstGeom prst="flowChartDelay">
                <a:avLst/>
              </a:prstGeom>
              <a:solidFill>
                <a:srgbClr val="FF6600"/>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1"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43393" name="Oval 10"/>
              <p:cNvSpPr>
                <a:spLocks noChangeArrowheads="1"/>
              </p:cNvSpPr>
              <p:nvPr/>
            </p:nvSpPr>
            <p:spPr bwMode="auto">
              <a:xfrm>
                <a:off x="854" y="6020"/>
                <a:ext cx="182" cy="168"/>
              </a:xfrm>
              <a:prstGeom prst="ellipse">
                <a:avLst/>
              </a:prstGeom>
              <a:solidFill>
                <a:srgbClr val="FFFF00"/>
              </a:solidFill>
              <a:ln w="9525">
                <a:solidFill>
                  <a:srgbClr val="000000"/>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1"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grpSp>
            <p:nvGrpSpPr>
              <p:cNvPr id="143394" name="Group 11"/>
              <p:cNvGrpSpPr>
                <a:grpSpLocks/>
              </p:cNvGrpSpPr>
              <p:nvPr/>
            </p:nvGrpSpPr>
            <p:grpSpPr bwMode="auto">
              <a:xfrm>
                <a:off x="9632" y="4559"/>
                <a:ext cx="1197" cy="2109"/>
                <a:chOff x="7660" y="3191"/>
                <a:chExt cx="1197" cy="2679"/>
              </a:xfrm>
            </p:grpSpPr>
            <p:sp>
              <p:nvSpPr>
                <p:cNvPr id="143424" name="AutoShape 12"/>
                <p:cNvSpPr>
                  <a:spLocks noChangeArrowheads="1"/>
                </p:cNvSpPr>
                <p:nvPr/>
              </p:nvSpPr>
              <p:spPr bwMode="auto">
                <a:xfrm>
                  <a:off x="8036" y="3191"/>
                  <a:ext cx="437" cy="578"/>
                </a:xfrm>
                <a:prstGeom prst="smileyFace">
                  <a:avLst>
                    <a:gd name="adj" fmla="val 4653"/>
                  </a:avLst>
                </a:prstGeom>
                <a:solidFill>
                  <a:srgbClr val="FFFFFF"/>
                </a:solidFill>
                <a:ln w="38100">
                  <a:solidFill>
                    <a:srgbClr val="000000"/>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1"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43425" name="Oval 13"/>
                <p:cNvSpPr>
                  <a:spLocks noChangeArrowheads="1"/>
                </p:cNvSpPr>
                <p:nvPr/>
              </p:nvSpPr>
              <p:spPr bwMode="auto">
                <a:xfrm>
                  <a:off x="8024" y="3832"/>
                  <a:ext cx="467" cy="1534"/>
                </a:xfrm>
                <a:prstGeom prst="ellipse">
                  <a:avLst/>
                </a:prstGeom>
                <a:solidFill>
                  <a:srgbClr val="FFFFFF"/>
                </a:solidFill>
                <a:ln w="38100">
                  <a:solidFill>
                    <a:srgbClr val="000000"/>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1"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43426" name="Oval 14"/>
                <p:cNvSpPr>
                  <a:spLocks noChangeArrowheads="1"/>
                </p:cNvSpPr>
                <p:nvPr/>
              </p:nvSpPr>
              <p:spPr bwMode="auto">
                <a:xfrm rot="1230664">
                  <a:off x="7937" y="5160"/>
                  <a:ext cx="104" cy="664"/>
                </a:xfrm>
                <a:prstGeom prst="ellipse">
                  <a:avLst/>
                </a:prstGeom>
                <a:solidFill>
                  <a:srgbClr val="FFFFFF"/>
                </a:solidFill>
                <a:ln w="38100">
                  <a:solidFill>
                    <a:srgbClr val="000000"/>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1"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43427" name="Oval 15"/>
                <p:cNvSpPr>
                  <a:spLocks noChangeArrowheads="1"/>
                </p:cNvSpPr>
                <p:nvPr/>
              </p:nvSpPr>
              <p:spPr bwMode="auto">
                <a:xfrm rot="20369336" flipH="1">
                  <a:off x="8370" y="5206"/>
                  <a:ext cx="104" cy="664"/>
                </a:xfrm>
                <a:prstGeom prst="ellipse">
                  <a:avLst/>
                </a:prstGeom>
                <a:solidFill>
                  <a:srgbClr val="FFFFFF"/>
                </a:solidFill>
                <a:ln w="38100">
                  <a:solidFill>
                    <a:srgbClr val="000000"/>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1"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43428" name="Oval 16"/>
                <p:cNvSpPr>
                  <a:spLocks noChangeArrowheads="1"/>
                </p:cNvSpPr>
                <p:nvPr/>
              </p:nvSpPr>
              <p:spPr bwMode="auto">
                <a:xfrm rot="20369336" flipH="1">
                  <a:off x="7660" y="4176"/>
                  <a:ext cx="470" cy="133"/>
                </a:xfrm>
                <a:prstGeom prst="ellipse">
                  <a:avLst/>
                </a:prstGeom>
                <a:solidFill>
                  <a:srgbClr val="FFFFFF"/>
                </a:solidFill>
                <a:ln w="38100">
                  <a:solidFill>
                    <a:srgbClr val="000000"/>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1"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43429" name="Oval 17"/>
                <p:cNvSpPr>
                  <a:spLocks noChangeArrowheads="1"/>
                </p:cNvSpPr>
                <p:nvPr/>
              </p:nvSpPr>
              <p:spPr bwMode="auto">
                <a:xfrm rot="11532915" flipH="1">
                  <a:off x="8387" y="4176"/>
                  <a:ext cx="470" cy="133"/>
                </a:xfrm>
                <a:prstGeom prst="ellipse">
                  <a:avLst/>
                </a:prstGeom>
                <a:solidFill>
                  <a:srgbClr val="FFFFFF"/>
                </a:solidFill>
                <a:ln w="38100">
                  <a:solidFill>
                    <a:srgbClr val="000000"/>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1"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grpSp>
          <p:sp>
            <p:nvSpPr>
              <p:cNvPr id="143395" name="Line 18"/>
              <p:cNvSpPr>
                <a:spLocks noChangeShapeType="1"/>
              </p:cNvSpPr>
              <p:nvPr/>
            </p:nvSpPr>
            <p:spPr bwMode="auto">
              <a:xfrm flipV="1">
                <a:off x="569" y="7466"/>
                <a:ext cx="0" cy="5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grpSp>
            <p:nvGrpSpPr>
              <p:cNvPr id="143396" name="Group 19"/>
              <p:cNvGrpSpPr>
                <a:grpSpLocks/>
              </p:cNvGrpSpPr>
              <p:nvPr/>
            </p:nvGrpSpPr>
            <p:grpSpPr bwMode="auto">
              <a:xfrm>
                <a:off x="8093" y="6497"/>
                <a:ext cx="1197" cy="2109"/>
                <a:chOff x="7660" y="3191"/>
                <a:chExt cx="1197" cy="2679"/>
              </a:xfrm>
            </p:grpSpPr>
            <p:sp>
              <p:nvSpPr>
                <p:cNvPr id="143418" name="AutoShape 20"/>
                <p:cNvSpPr>
                  <a:spLocks noChangeArrowheads="1"/>
                </p:cNvSpPr>
                <p:nvPr/>
              </p:nvSpPr>
              <p:spPr bwMode="auto">
                <a:xfrm>
                  <a:off x="8036" y="3191"/>
                  <a:ext cx="437" cy="578"/>
                </a:xfrm>
                <a:prstGeom prst="smileyFace">
                  <a:avLst>
                    <a:gd name="adj" fmla="val 4653"/>
                  </a:avLst>
                </a:prstGeom>
                <a:solidFill>
                  <a:srgbClr val="FFFFFF"/>
                </a:solidFill>
                <a:ln w="38100" cap="rnd">
                  <a:solidFill>
                    <a:srgbClr val="000000"/>
                  </a:solidFill>
                  <a:prstDash val="sysDot"/>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1"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43419" name="Oval 21"/>
                <p:cNvSpPr>
                  <a:spLocks noChangeArrowheads="1"/>
                </p:cNvSpPr>
                <p:nvPr/>
              </p:nvSpPr>
              <p:spPr bwMode="auto">
                <a:xfrm>
                  <a:off x="8024" y="3832"/>
                  <a:ext cx="467" cy="1534"/>
                </a:xfrm>
                <a:prstGeom prst="ellipse">
                  <a:avLst/>
                </a:prstGeom>
                <a:solidFill>
                  <a:srgbClr val="FFFFFF"/>
                </a:solidFill>
                <a:ln w="38100" cap="rnd">
                  <a:solidFill>
                    <a:srgbClr val="000000"/>
                  </a:solidFill>
                  <a:prstDash val="sysDot"/>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1"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43420" name="Oval 22"/>
                <p:cNvSpPr>
                  <a:spLocks noChangeArrowheads="1"/>
                </p:cNvSpPr>
                <p:nvPr/>
              </p:nvSpPr>
              <p:spPr bwMode="auto">
                <a:xfrm rot="1230664">
                  <a:off x="7937" y="5160"/>
                  <a:ext cx="104" cy="664"/>
                </a:xfrm>
                <a:prstGeom prst="ellipse">
                  <a:avLst/>
                </a:prstGeom>
                <a:solidFill>
                  <a:srgbClr val="FFFFFF"/>
                </a:solidFill>
                <a:ln w="38100" cap="rnd">
                  <a:solidFill>
                    <a:srgbClr val="000000"/>
                  </a:solidFill>
                  <a:prstDash val="sysDot"/>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1"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43421" name="Oval 23"/>
                <p:cNvSpPr>
                  <a:spLocks noChangeArrowheads="1"/>
                </p:cNvSpPr>
                <p:nvPr/>
              </p:nvSpPr>
              <p:spPr bwMode="auto">
                <a:xfrm rot="20369336" flipH="1">
                  <a:off x="8370" y="5206"/>
                  <a:ext cx="104" cy="664"/>
                </a:xfrm>
                <a:prstGeom prst="ellipse">
                  <a:avLst/>
                </a:prstGeom>
                <a:solidFill>
                  <a:srgbClr val="FFFFFF"/>
                </a:solidFill>
                <a:ln w="38100" cap="rnd">
                  <a:solidFill>
                    <a:srgbClr val="000000"/>
                  </a:solidFill>
                  <a:prstDash val="sysDot"/>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1"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43422" name="Oval 24"/>
                <p:cNvSpPr>
                  <a:spLocks noChangeArrowheads="1"/>
                </p:cNvSpPr>
                <p:nvPr/>
              </p:nvSpPr>
              <p:spPr bwMode="auto">
                <a:xfrm rot="20369336" flipH="1">
                  <a:off x="7660" y="4176"/>
                  <a:ext cx="470" cy="133"/>
                </a:xfrm>
                <a:prstGeom prst="ellipse">
                  <a:avLst/>
                </a:prstGeom>
                <a:solidFill>
                  <a:srgbClr val="FFFFFF"/>
                </a:solidFill>
                <a:ln w="38100" cap="rnd">
                  <a:solidFill>
                    <a:srgbClr val="000000"/>
                  </a:solidFill>
                  <a:prstDash val="sysDot"/>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1"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43423" name="Oval 25"/>
                <p:cNvSpPr>
                  <a:spLocks noChangeArrowheads="1"/>
                </p:cNvSpPr>
                <p:nvPr/>
              </p:nvSpPr>
              <p:spPr bwMode="auto">
                <a:xfrm rot="11532915" flipH="1">
                  <a:off x="8387" y="4176"/>
                  <a:ext cx="470" cy="133"/>
                </a:xfrm>
                <a:prstGeom prst="ellipse">
                  <a:avLst/>
                </a:prstGeom>
                <a:solidFill>
                  <a:srgbClr val="FFFFFF"/>
                </a:solidFill>
                <a:ln w="38100" cap="rnd">
                  <a:solidFill>
                    <a:srgbClr val="000000"/>
                  </a:solidFill>
                  <a:prstDash val="sysDot"/>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1"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grpSp>
          <p:grpSp>
            <p:nvGrpSpPr>
              <p:cNvPr id="143397" name="Group 26"/>
              <p:cNvGrpSpPr>
                <a:grpSpLocks/>
              </p:cNvGrpSpPr>
              <p:nvPr/>
            </p:nvGrpSpPr>
            <p:grpSpPr bwMode="auto">
              <a:xfrm>
                <a:off x="8093" y="3077"/>
                <a:ext cx="1197" cy="2109"/>
                <a:chOff x="7660" y="3191"/>
                <a:chExt cx="1197" cy="2679"/>
              </a:xfrm>
            </p:grpSpPr>
            <p:sp>
              <p:nvSpPr>
                <p:cNvPr id="143412" name="AutoShape 27"/>
                <p:cNvSpPr>
                  <a:spLocks noChangeArrowheads="1"/>
                </p:cNvSpPr>
                <p:nvPr/>
              </p:nvSpPr>
              <p:spPr bwMode="auto">
                <a:xfrm>
                  <a:off x="8036" y="3191"/>
                  <a:ext cx="437" cy="578"/>
                </a:xfrm>
                <a:prstGeom prst="smileyFace">
                  <a:avLst>
                    <a:gd name="adj" fmla="val 4653"/>
                  </a:avLst>
                </a:prstGeom>
                <a:solidFill>
                  <a:srgbClr val="FFFFFF"/>
                </a:solidFill>
                <a:ln w="38100" cap="rnd">
                  <a:solidFill>
                    <a:srgbClr val="000000"/>
                  </a:solidFill>
                  <a:prstDash val="sysDot"/>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1"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43413" name="Oval 28"/>
                <p:cNvSpPr>
                  <a:spLocks noChangeArrowheads="1"/>
                </p:cNvSpPr>
                <p:nvPr/>
              </p:nvSpPr>
              <p:spPr bwMode="auto">
                <a:xfrm>
                  <a:off x="8024" y="3832"/>
                  <a:ext cx="467" cy="1534"/>
                </a:xfrm>
                <a:prstGeom prst="ellipse">
                  <a:avLst/>
                </a:prstGeom>
                <a:solidFill>
                  <a:srgbClr val="FFFFFF"/>
                </a:solidFill>
                <a:ln w="38100" cap="rnd">
                  <a:solidFill>
                    <a:srgbClr val="000000"/>
                  </a:solidFill>
                  <a:prstDash val="sysDot"/>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1"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43414" name="Oval 29"/>
                <p:cNvSpPr>
                  <a:spLocks noChangeArrowheads="1"/>
                </p:cNvSpPr>
                <p:nvPr/>
              </p:nvSpPr>
              <p:spPr bwMode="auto">
                <a:xfrm rot="1230664">
                  <a:off x="7937" y="5160"/>
                  <a:ext cx="104" cy="664"/>
                </a:xfrm>
                <a:prstGeom prst="ellipse">
                  <a:avLst/>
                </a:prstGeom>
                <a:solidFill>
                  <a:srgbClr val="FFFFFF"/>
                </a:solidFill>
                <a:ln w="38100" cap="rnd">
                  <a:solidFill>
                    <a:srgbClr val="000000"/>
                  </a:solidFill>
                  <a:prstDash val="sysDot"/>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1"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43415" name="Oval 30"/>
                <p:cNvSpPr>
                  <a:spLocks noChangeArrowheads="1"/>
                </p:cNvSpPr>
                <p:nvPr/>
              </p:nvSpPr>
              <p:spPr bwMode="auto">
                <a:xfrm rot="20369336" flipH="1">
                  <a:off x="8370" y="5206"/>
                  <a:ext cx="104" cy="664"/>
                </a:xfrm>
                <a:prstGeom prst="ellipse">
                  <a:avLst/>
                </a:prstGeom>
                <a:solidFill>
                  <a:srgbClr val="FFFFFF"/>
                </a:solidFill>
                <a:ln w="38100" cap="rnd">
                  <a:solidFill>
                    <a:srgbClr val="000000"/>
                  </a:solidFill>
                  <a:prstDash val="sysDot"/>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1"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43416" name="Oval 31"/>
                <p:cNvSpPr>
                  <a:spLocks noChangeArrowheads="1"/>
                </p:cNvSpPr>
                <p:nvPr/>
              </p:nvSpPr>
              <p:spPr bwMode="auto">
                <a:xfrm rot="20369336" flipH="1">
                  <a:off x="7660" y="4176"/>
                  <a:ext cx="470" cy="133"/>
                </a:xfrm>
                <a:prstGeom prst="ellipse">
                  <a:avLst/>
                </a:prstGeom>
                <a:solidFill>
                  <a:srgbClr val="FFFFFF"/>
                </a:solidFill>
                <a:ln w="38100" cap="rnd">
                  <a:solidFill>
                    <a:srgbClr val="000000"/>
                  </a:solidFill>
                  <a:prstDash val="sysDot"/>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1"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43417" name="Oval 32"/>
                <p:cNvSpPr>
                  <a:spLocks noChangeArrowheads="1"/>
                </p:cNvSpPr>
                <p:nvPr/>
              </p:nvSpPr>
              <p:spPr bwMode="auto">
                <a:xfrm rot="11532915" flipH="1">
                  <a:off x="8387" y="4176"/>
                  <a:ext cx="470" cy="133"/>
                </a:xfrm>
                <a:prstGeom prst="ellipse">
                  <a:avLst/>
                </a:prstGeom>
                <a:solidFill>
                  <a:srgbClr val="FFFFFF"/>
                </a:solidFill>
                <a:ln w="38100" cap="rnd">
                  <a:solidFill>
                    <a:srgbClr val="000000"/>
                  </a:solidFill>
                  <a:prstDash val="sysDot"/>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1"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grpSp>
          <p:sp>
            <p:nvSpPr>
              <p:cNvPr id="143398" name="Oval 33"/>
              <p:cNvSpPr>
                <a:spLocks noChangeArrowheads="1"/>
              </p:cNvSpPr>
              <p:nvPr/>
            </p:nvSpPr>
            <p:spPr bwMode="auto">
              <a:xfrm>
                <a:off x="3875" y="5927"/>
                <a:ext cx="182" cy="168"/>
              </a:xfrm>
              <a:prstGeom prst="ellipse">
                <a:avLst/>
              </a:prstGeom>
              <a:solidFill>
                <a:srgbClr val="FFFF99"/>
              </a:solidFill>
              <a:ln w="9525">
                <a:solidFill>
                  <a:srgbClr val="000000"/>
                </a:solidFill>
                <a:prstDash val="dash"/>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1"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43399" name="Oval 34"/>
              <p:cNvSpPr>
                <a:spLocks noChangeArrowheads="1"/>
              </p:cNvSpPr>
              <p:nvPr/>
            </p:nvSpPr>
            <p:spPr bwMode="auto">
              <a:xfrm>
                <a:off x="3875" y="4559"/>
                <a:ext cx="182" cy="168"/>
              </a:xfrm>
              <a:prstGeom prst="ellipse">
                <a:avLst/>
              </a:prstGeom>
              <a:solidFill>
                <a:srgbClr val="FFFF99"/>
              </a:solidFill>
              <a:ln w="9525">
                <a:solidFill>
                  <a:srgbClr val="000000"/>
                </a:solidFill>
                <a:prstDash val="dash"/>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1"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43400" name="Text Box 35"/>
              <p:cNvSpPr txBox="1">
                <a:spLocks noChangeArrowheads="1"/>
              </p:cNvSpPr>
              <p:nvPr/>
            </p:nvSpPr>
            <p:spPr bwMode="auto">
              <a:xfrm>
                <a:off x="4559" y="4217"/>
                <a:ext cx="627" cy="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A</a:t>
                </a: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43401" name="Text Box 36"/>
              <p:cNvSpPr txBox="1">
                <a:spLocks noChangeArrowheads="1"/>
              </p:cNvSpPr>
              <p:nvPr/>
            </p:nvSpPr>
            <p:spPr bwMode="auto">
              <a:xfrm>
                <a:off x="4559" y="6041"/>
                <a:ext cx="570" cy="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B</a:t>
                </a: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43402" name="Text Box 37"/>
              <p:cNvSpPr txBox="1">
                <a:spLocks noChangeArrowheads="1"/>
              </p:cNvSpPr>
              <p:nvPr/>
            </p:nvSpPr>
            <p:spPr bwMode="auto">
              <a:xfrm>
                <a:off x="7181" y="3077"/>
                <a:ext cx="627" cy="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A</a:t>
                </a: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43403" name="Text Box 38"/>
              <p:cNvSpPr txBox="1">
                <a:spLocks noChangeArrowheads="1"/>
              </p:cNvSpPr>
              <p:nvPr/>
            </p:nvSpPr>
            <p:spPr bwMode="auto">
              <a:xfrm>
                <a:off x="7523" y="6497"/>
                <a:ext cx="570" cy="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B</a:t>
                </a: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43404" name="Line 39"/>
              <p:cNvSpPr>
                <a:spLocks noChangeShapeType="1"/>
              </p:cNvSpPr>
              <p:nvPr/>
            </p:nvSpPr>
            <p:spPr bwMode="auto">
              <a:xfrm flipH="1" flipV="1">
                <a:off x="9176" y="4217"/>
                <a:ext cx="1026" cy="1368"/>
              </a:xfrm>
              <a:prstGeom prst="line">
                <a:avLst/>
              </a:prstGeom>
              <a:noFill/>
              <a:ln w="38100">
                <a:solidFill>
                  <a:srgbClr val="C0C0C0"/>
                </a:solidFill>
                <a:prstDash val="dash"/>
                <a:round/>
                <a:headEnd/>
                <a:tailEnd type="triangle" w="med" len="med"/>
              </a:ln>
              <a:extLst>
                <a:ext uri="{909E8E84-426E-40DD-AFC4-6F175D3DCCD1}">
                  <a14:hiddenFill xmlns:a14="http://schemas.microsoft.com/office/drawing/2010/main">
                    <a:noFill/>
                  </a14:hiddenFill>
                </a:ext>
              </a:ex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43405" name="Line 40"/>
              <p:cNvSpPr>
                <a:spLocks noChangeShapeType="1"/>
              </p:cNvSpPr>
              <p:nvPr/>
            </p:nvSpPr>
            <p:spPr bwMode="auto">
              <a:xfrm flipH="1">
                <a:off x="9119" y="5585"/>
                <a:ext cx="1083" cy="1425"/>
              </a:xfrm>
              <a:prstGeom prst="line">
                <a:avLst/>
              </a:prstGeom>
              <a:noFill/>
              <a:ln w="38100">
                <a:solidFill>
                  <a:srgbClr val="C0C0C0"/>
                </a:solidFill>
                <a:prstDash val="dash"/>
                <a:round/>
                <a:headEnd/>
                <a:tailEnd type="triangle" w="med" len="med"/>
              </a:ln>
              <a:extLst>
                <a:ext uri="{909E8E84-426E-40DD-AFC4-6F175D3DCCD1}">
                  <a14:hiddenFill xmlns:a14="http://schemas.microsoft.com/office/drawing/2010/main">
                    <a:noFill/>
                  </a14:hiddenFill>
                </a:ext>
              </a:ex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grpSp>
            <p:nvGrpSpPr>
              <p:cNvPr id="143406" name="Group 41"/>
              <p:cNvGrpSpPr>
                <a:grpSpLocks/>
              </p:cNvGrpSpPr>
              <p:nvPr/>
            </p:nvGrpSpPr>
            <p:grpSpPr bwMode="auto">
              <a:xfrm>
                <a:off x="4445" y="3305"/>
                <a:ext cx="5415" cy="2691"/>
                <a:chOff x="4799" y="2507"/>
                <a:chExt cx="5415" cy="2691"/>
              </a:xfrm>
            </p:grpSpPr>
            <p:sp>
              <p:nvSpPr>
                <p:cNvPr id="143407" name="Line 42"/>
                <p:cNvSpPr>
                  <a:spLocks noChangeShapeType="1"/>
                </p:cNvSpPr>
                <p:nvPr/>
              </p:nvSpPr>
              <p:spPr bwMode="auto">
                <a:xfrm flipV="1">
                  <a:off x="4970" y="2507"/>
                  <a:ext cx="2553" cy="1095"/>
                </a:xfrm>
                <a:prstGeom prst="line">
                  <a:avLst/>
                </a:prstGeom>
                <a:noFill/>
                <a:ln w="9525">
                  <a:solidFill>
                    <a:srgbClr val="FF99CC"/>
                  </a:solidFill>
                  <a:prstDash val="dash"/>
                  <a:round/>
                  <a:headEnd/>
                  <a:tailEnd type="triangle" w="med" len="med"/>
                </a:ln>
                <a:extLst>
                  <a:ext uri="{909E8E84-426E-40DD-AFC4-6F175D3DCCD1}">
                    <a14:hiddenFill xmlns:a14="http://schemas.microsoft.com/office/drawing/2010/main">
                      <a:noFill/>
                    </a14:hiddenFill>
                  </a:ext>
                </a:ex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43408" name="Line 43"/>
                <p:cNvSpPr>
                  <a:spLocks noChangeShapeType="1"/>
                </p:cNvSpPr>
                <p:nvPr/>
              </p:nvSpPr>
              <p:spPr bwMode="auto">
                <a:xfrm flipV="1">
                  <a:off x="5027" y="3077"/>
                  <a:ext cx="3066" cy="537"/>
                </a:xfrm>
                <a:prstGeom prst="line">
                  <a:avLst/>
                </a:prstGeom>
                <a:noFill/>
                <a:ln w="9525">
                  <a:solidFill>
                    <a:srgbClr val="FF99CC"/>
                  </a:solidFill>
                  <a:prstDash val="dash"/>
                  <a:round/>
                  <a:headEnd/>
                  <a:tailEnd type="triangle" w="med" len="med"/>
                </a:ln>
                <a:extLst>
                  <a:ext uri="{909E8E84-426E-40DD-AFC4-6F175D3DCCD1}">
                    <a14:hiddenFill xmlns:a14="http://schemas.microsoft.com/office/drawing/2010/main">
                      <a:noFill/>
                    </a14:hiddenFill>
                  </a:ext>
                </a:ex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43409" name="Line 44"/>
                <p:cNvSpPr>
                  <a:spLocks noChangeShapeType="1"/>
                </p:cNvSpPr>
                <p:nvPr/>
              </p:nvSpPr>
              <p:spPr bwMode="auto">
                <a:xfrm>
                  <a:off x="4970" y="3659"/>
                  <a:ext cx="5244" cy="285"/>
                </a:xfrm>
                <a:prstGeom prst="line">
                  <a:avLst/>
                </a:prstGeom>
                <a:noFill/>
                <a:ln w="9525">
                  <a:solidFill>
                    <a:srgbClr val="FF99CC"/>
                  </a:solidFill>
                  <a:prstDash val="dash"/>
                  <a:round/>
                  <a:headEnd/>
                  <a:tailEnd type="triangle" w="med" len="med"/>
                </a:ln>
                <a:extLst>
                  <a:ext uri="{909E8E84-426E-40DD-AFC4-6F175D3DCCD1}">
                    <a14:hiddenFill xmlns:a14="http://schemas.microsoft.com/office/drawing/2010/main">
                      <a:noFill/>
                    </a14:hiddenFill>
                  </a:ext>
                </a:ex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43410" name="Line 45"/>
                <p:cNvSpPr>
                  <a:spLocks noChangeShapeType="1"/>
                </p:cNvSpPr>
                <p:nvPr/>
              </p:nvSpPr>
              <p:spPr bwMode="auto">
                <a:xfrm>
                  <a:off x="4970" y="3773"/>
                  <a:ext cx="4263" cy="1425"/>
                </a:xfrm>
                <a:prstGeom prst="line">
                  <a:avLst/>
                </a:prstGeom>
                <a:noFill/>
                <a:ln w="9525">
                  <a:solidFill>
                    <a:srgbClr val="FF99CC"/>
                  </a:solidFill>
                  <a:prstDash val="dash"/>
                  <a:round/>
                  <a:headEnd/>
                  <a:tailEnd type="triangle" w="med" len="med"/>
                </a:ln>
                <a:extLst>
                  <a:ext uri="{909E8E84-426E-40DD-AFC4-6F175D3DCCD1}">
                    <a14:hiddenFill xmlns:a14="http://schemas.microsoft.com/office/drawing/2010/main">
                      <a:noFill/>
                    </a14:hiddenFill>
                  </a:ext>
                </a:ex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43411" name="Line 46"/>
                <p:cNvSpPr>
                  <a:spLocks noChangeShapeType="1"/>
                </p:cNvSpPr>
                <p:nvPr/>
              </p:nvSpPr>
              <p:spPr bwMode="auto">
                <a:xfrm flipV="1">
                  <a:off x="4799" y="2861"/>
                  <a:ext cx="1083" cy="753"/>
                </a:xfrm>
                <a:prstGeom prst="line">
                  <a:avLst/>
                </a:prstGeom>
                <a:noFill/>
                <a:ln w="9525">
                  <a:solidFill>
                    <a:srgbClr val="FF99CC"/>
                  </a:solidFill>
                  <a:prstDash val="dash"/>
                  <a:round/>
                  <a:headEnd/>
                  <a:tailEnd type="triangle" w="med" len="med"/>
                </a:ln>
                <a:extLst>
                  <a:ext uri="{909E8E84-426E-40DD-AFC4-6F175D3DCCD1}">
                    <a14:hiddenFill xmlns:a14="http://schemas.microsoft.com/office/drawing/2010/main">
                      <a:noFill/>
                    </a14:hiddenFill>
                  </a:ext>
                </a:ex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grpSp>
        </p:grpSp>
        <p:grpSp>
          <p:nvGrpSpPr>
            <p:cNvPr id="143380" name="Group 47"/>
            <p:cNvGrpSpPr>
              <a:grpSpLocks/>
            </p:cNvGrpSpPr>
            <p:nvPr/>
          </p:nvGrpSpPr>
          <p:grpSpPr bwMode="auto">
            <a:xfrm>
              <a:off x="4331" y="4958"/>
              <a:ext cx="5472" cy="2451"/>
              <a:chOff x="4331" y="4901"/>
              <a:chExt cx="5472" cy="2451"/>
            </a:xfrm>
          </p:grpSpPr>
          <p:sp>
            <p:nvSpPr>
              <p:cNvPr id="143381" name="Line 48"/>
              <p:cNvSpPr>
                <a:spLocks noChangeShapeType="1"/>
              </p:cNvSpPr>
              <p:nvPr/>
            </p:nvSpPr>
            <p:spPr bwMode="auto">
              <a:xfrm flipV="1">
                <a:off x="4502" y="4901"/>
                <a:ext cx="2907" cy="1197"/>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43382" name="Line 49"/>
              <p:cNvSpPr>
                <a:spLocks noChangeShapeType="1"/>
              </p:cNvSpPr>
              <p:nvPr/>
            </p:nvSpPr>
            <p:spPr bwMode="auto">
              <a:xfrm flipV="1">
                <a:off x="4559" y="5015"/>
                <a:ext cx="5244" cy="1095"/>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43383" name="Line 50"/>
              <p:cNvSpPr>
                <a:spLocks noChangeShapeType="1"/>
              </p:cNvSpPr>
              <p:nvPr/>
            </p:nvSpPr>
            <p:spPr bwMode="auto">
              <a:xfrm>
                <a:off x="4502" y="6155"/>
                <a:ext cx="4560" cy="171"/>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43384" name="Line 51"/>
              <p:cNvSpPr>
                <a:spLocks noChangeShapeType="1"/>
              </p:cNvSpPr>
              <p:nvPr/>
            </p:nvSpPr>
            <p:spPr bwMode="auto">
              <a:xfrm>
                <a:off x="4502" y="6269"/>
                <a:ext cx="3078" cy="912"/>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43385" name="Line 52"/>
              <p:cNvSpPr>
                <a:spLocks noChangeShapeType="1"/>
              </p:cNvSpPr>
              <p:nvPr/>
            </p:nvSpPr>
            <p:spPr bwMode="auto">
              <a:xfrm flipV="1">
                <a:off x="4331" y="5357"/>
                <a:ext cx="1083" cy="753"/>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43386" name="Line 53"/>
              <p:cNvSpPr>
                <a:spLocks noChangeShapeType="1"/>
              </p:cNvSpPr>
              <p:nvPr/>
            </p:nvSpPr>
            <p:spPr bwMode="auto">
              <a:xfrm>
                <a:off x="4388" y="6269"/>
                <a:ext cx="969" cy="1083"/>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grpSp>
      </p:grpSp>
      <p:grpSp>
        <p:nvGrpSpPr>
          <p:cNvPr id="143363" name="Group 54"/>
          <p:cNvGrpSpPr>
            <a:grpSpLocks/>
          </p:cNvGrpSpPr>
          <p:nvPr/>
        </p:nvGrpSpPr>
        <p:grpSpPr bwMode="auto">
          <a:xfrm>
            <a:off x="2932113" y="2197100"/>
            <a:ext cx="3475037" cy="1557338"/>
            <a:chOff x="4331" y="4901"/>
            <a:chExt cx="5472" cy="2451"/>
          </a:xfrm>
        </p:grpSpPr>
        <p:sp>
          <p:nvSpPr>
            <p:cNvPr id="143373" name="Line 55"/>
            <p:cNvSpPr>
              <a:spLocks noChangeShapeType="1"/>
            </p:cNvSpPr>
            <p:nvPr/>
          </p:nvSpPr>
          <p:spPr bwMode="auto">
            <a:xfrm flipV="1">
              <a:off x="4502" y="4901"/>
              <a:ext cx="2907" cy="1197"/>
            </a:xfrm>
            <a:prstGeom prst="line">
              <a:avLst/>
            </a:prstGeom>
            <a:noFill/>
            <a:ln w="9525">
              <a:solidFill>
                <a:srgbClr val="FF9900"/>
              </a:solidFill>
              <a:prstDash val="dash"/>
              <a:round/>
              <a:headEnd/>
              <a:tailEnd type="triangle" w="med" len="med"/>
            </a:ln>
            <a:extLst>
              <a:ext uri="{909E8E84-426E-40DD-AFC4-6F175D3DCCD1}">
                <a14:hiddenFill xmlns:a14="http://schemas.microsoft.com/office/drawing/2010/main">
                  <a:noFill/>
                </a14:hiddenFill>
              </a:ext>
            </a:ex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43374" name="Line 56"/>
            <p:cNvSpPr>
              <a:spLocks noChangeShapeType="1"/>
            </p:cNvSpPr>
            <p:nvPr/>
          </p:nvSpPr>
          <p:spPr bwMode="auto">
            <a:xfrm flipV="1">
              <a:off x="4559" y="5015"/>
              <a:ext cx="5244" cy="1095"/>
            </a:xfrm>
            <a:prstGeom prst="line">
              <a:avLst/>
            </a:prstGeom>
            <a:noFill/>
            <a:ln w="9525">
              <a:solidFill>
                <a:srgbClr val="FF9900"/>
              </a:solidFill>
              <a:prstDash val="dash"/>
              <a:round/>
              <a:headEnd/>
              <a:tailEnd type="triangle" w="med" len="med"/>
            </a:ln>
            <a:extLst>
              <a:ext uri="{909E8E84-426E-40DD-AFC4-6F175D3DCCD1}">
                <a14:hiddenFill xmlns:a14="http://schemas.microsoft.com/office/drawing/2010/main">
                  <a:noFill/>
                </a14:hiddenFill>
              </a:ext>
            </a:ex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43375" name="Line 57"/>
            <p:cNvSpPr>
              <a:spLocks noChangeShapeType="1"/>
            </p:cNvSpPr>
            <p:nvPr/>
          </p:nvSpPr>
          <p:spPr bwMode="auto">
            <a:xfrm>
              <a:off x="4502" y="6155"/>
              <a:ext cx="4560" cy="171"/>
            </a:xfrm>
            <a:prstGeom prst="line">
              <a:avLst/>
            </a:prstGeom>
            <a:noFill/>
            <a:ln w="9525">
              <a:solidFill>
                <a:srgbClr val="FF9900"/>
              </a:solidFill>
              <a:prstDash val="dash"/>
              <a:round/>
              <a:headEnd/>
              <a:tailEnd type="triangle" w="med" len="med"/>
            </a:ln>
            <a:extLst>
              <a:ext uri="{909E8E84-426E-40DD-AFC4-6F175D3DCCD1}">
                <a14:hiddenFill xmlns:a14="http://schemas.microsoft.com/office/drawing/2010/main">
                  <a:noFill/>
                </a14:hiddenFill>
              </a:ext>
            </a:ex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43376" name="Line 58"/>
            <p:cNvSpPr>
              <a:spLocks noChangeShapeType="1"/>
            </p:cNvSpPr>
            <p:nvPr/>
          </p:nvSpPr>
          <p:spPr bwMode="auto">
            <a:xfrm>
              <a:off x="4502" y="6269"/>
              <a:ext cx="3078" cy="912"/>
            </a:xfrm>
            <a:prstGeom prst="line">
              <a:avLst/>
            </a:prstGeom>
            <a:noFill/>
            <a:ln w="9525">
              <a:solidFill>
                <a:srgbClr val="FF9900"/>
              </a:solidFill>
              <a:prstDash val="dash"/>
              <a:round/>
              <a:headEnd/>
              <a:tailEnd type="triangle" w="med" len="med"/>
            </a:ln>
            <a:extLst>
              <a:ext uri="{909E8E84-426E-40DD-AFC4-6F175D3DCCD1}">
                <a14:hiddenFill xmlns:a14="http://schemas.microsoft.com/office/drawing/2010/main">
                  <a:noFill/>
                </a14:hiddenFill>
              </a:ext>
            </a:ex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43377" name="Line 59"/>
            <p:cNvSpPr>
              <a:spLocks noChangeShapeType="1"/>
            </p:cNvSpPr>
            <p:nvPr/>
          </p:nvSpPr>
          <p:spPr bwMode="auto">
            <a:xfrm flipV="1">
              <a:off x="4331" y="5357"/>
              <a:ext cx="1083" cy="753"/>
            </a:xfrm>
            <a:prstGeom prst="line">
              <a:avLst/>
            </a:prstGeom>
            <a:noFill/>
            <a:ln w="9525">
              <a:solidFill>
                <a:srgbClr val="FF9900"/>
              </a:solidFill>
              <a:prstDash val="dash"/>
              <a:round/>
              <a:headEnd/>
              <a:tailEnd type="triangle" w="med" len="med"/>
            </a:ln>
            <a:extLst>
              <a:ext uri="{909E8E84-426E-40DD-AFC4-6F175D3DCCD1}">
                <a14:hiddenFill xmlns:a14="http://schemas.microsoft.com/office/drawing/2010/main">
                  <a:noFill/>
                </a14:hiddenFill>
              </a:ext>
            </a:ex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43378" name="Line 60"/>
            <p:cNvSpPr>
              <a:spLocks noChangeShapeType="1"/>
            </p:cNvSpPr>
            <p:nvPr/>
          </p:nvSpPr>
          <p:spPr bwMode="auto">
            <a:xfrm>
              <a:off x="4388" y="6269"/>
              <a:ext cx="969" cy="1083"/>
            </a:xfrm>
            <a:prstGeom prst="line">
              <a:avLst/>
            </a:prstGeom>
            <a:noFill/>
            <a:ln w="9525">
              <a:solidFill>
                <a:srgbClr val="FF9900"/>
              </a:solidFill>
              <a:prstDash val="dash"/>
              <a:round/>
              <a:headEnd/>
              <a:tailEnd type="triangle" w="med" len="med"/>
            </a:ln>
            <a:extLst>
              <a:ext uri="{909E8E84-426E-40DD-AFC4-6F175D3DCCD1}">
                <a14:hiddenFill xmlns:a14="http://schemas.microsoft.com/office/drawing/2010/main">
                  <a:noFill/>
                </a14:hiddenFill>
              </a:ext>
            </a:ex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grpSp>
      <p:sp>
        <p:nvSpPr>
          <p:cNvPr id="143364" name="Line 61"/>
          <p:cNvSpPr>
            <a:spLocks noChangeShapeType="1"/>
          </p:cNvSpPr>
          <p:nvPr/>
        </p:nvSpPr>
        <p:spPr bwMode="auto">
          <a:xfrm flipV="1">
            <a:off x="796925" y="2408238"/>
            <a:ext cx="1049338" cy="506412"/>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43365" name="Line 62"/>
          <p:cNvSpPr>
            <a:spLocks noChangeShapeType="1"/>
          </p:cNvSpPr>
          <p:nvPr/>
        </p:nvSpPr>
        <p:spPr bwMode="auto">
          <a:xfrm>
            <a:off x="1811338" y="2444750"/>
            <a:ext cx="904875" cy="433388"/>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43366" name="Line 63"/>
          <p:cNvSpPr>
            <a:spLocks noChangeShapeType="1"/>
          </p:cNvSpPr>
          <p:nvPr/>
        </p:nvSpPr>
        <p:spPr bwMode="auto">
          <a:xfrm flipH="1">
            <a:off x="5705475" y="2565400"/>
            <a:ext cx="941388" cy="1266825"/>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43367" name="Text Box 64"/>
          <p:cNvSpPr txBox="1">
            <a:spLocks noChangeArrowheads="1"/>
          </p:cNvSpPr>
          <p:nvPr/>
        </p:nvSpPr>
        <p:spPr bwMode="auto">
          <a:xfrm>
            <a:off x="1818529" y="188404"/>
            <a:ext cx="5678591"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1" eaLnBrk="1" fontAlgn="auto" latinLnBrk="0" hangingPunct="1">
              <a:lnSpc>
                <a:spcPct val="100000"/>
              </a:lnSpc>
              <a:spcBef>
                <a:spcPct val="0"/>
              </a:spcBef>
              <a:spcAft>
                <a:spcPts val="0"/>
              </a:spcAft>
              <a:buClrTx/>
              <a:buSzTx/>
              <a:buFontTx/>
              <a:buNone/>
              <a:tabLst/>
              <a:defRPr/>
            </a:pPr>
            <a:r>
              <a:rPr kumimoji="0" lang="en-US" altLang="en-US" sz="3600" b="0" i="0" u="none" strike="noStrike" kern="1200" cap="none" spc="0" normalizeH="0" baseline="0" noProof="0" dirty="0" err="1">
                <a:ln>
                  <a:noFill/>
                </a:ln>
                <a:solidFill>
                  <a:srgbClr val="000080"/>
                </a:solidFill>
                <a:effectLst/>
                <a:uLnTx/>
                <a:uFillTx/>
                <a:latin typeface="Arial Narrow" panose="020B0606020202030204" pitchFamily="34" charset="0"/>
                <a:ea typeface="+mn-ea"/>
                <a:cs typeface="Miriam" panose="020B0502050101010101" pitchFamily="34" charset="-79"/>
              </a:rPr>
              <a:t>Bohmian</a:t>
            </a:r>
            <a:r>
              <a:rPr kumimoji="0" lang="en-US" altLang="en-US" sz="3600" b="0" i="0" u="none" strike="noStrike" kern="1200" cap="none" spc="0" normalizeH="0" baseline="0" noProof="0" dirty="0">
                <a:ln>
                  <a:noFill/>
                </a:ln>
                <a:solidFill>
                  <a:srgbClr val="000080"/>
                </a:solidFill>
                <a:effectLst/>
                <a:uLnTx/>
                <a:uFillTx/>
                <a:latin typeface="Arial Narrow" panose="020B0606020202030204" pitchFamily="34" charset="0"/>
                <a:ea typeface="+mn-ea"/>
                <a:cs typeface="Miriam" panose="020B0502050101010101" pitchFamily="34" charset="-79"/>
              </a:rPr>
              <a:t> </a:t>
            </a:r>
            <a:r>
              <a:rPr kumimoji="0" lang="en-US" altLang="en-US" sz="3600" b="0" i="0" u="none" strike="noStrike" kern="1200" cap="none" spc="0" normalizeH="0" baseline="0" noProof="0" dirty="0" smtClean="0">
                <a:ln>
                  <a:noFill/>
                </a:ln>
                <a:solidFill>
                  <a:srgbClr val="000080"/>
                </a:solidFill>
                <a:effectLst/>
                <a:uLnTx/>
                <a:uFillTx/>
                <a:latin typeface="Arial Narrow" panose="020B0606020202030204" pitchFamily="34" charset="0"/>
                <a:ea typeface="+mn-ea"/>
                <a:cs typeface="Miriam" panose="020B0502050101010101" pitchFamily="34" charset="-79"/>
              </a:rPr>
              <a:t>Mechanics: ignorance</a:t>
            </a:r>
            <a:endParaRPr kumimoji="0" lang="en-US" altLang="en-US" sz="3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grpSp>
        <p:nvGrpSpPr>
          <p:cNvPr id="143368" name="Group 65"/>
          <p:cNvGrpSpPr>
            <a:grpSpLocks/>
          </p:cNvGrpSpPr>
          <p:nvPr/>
        </p:nvGrpSpPr>
        <p:grpSpPr bwMode="auto">
          <a:xfrm>
            <a:off x="1033463" y="4127500"/>
            <a:ext cx="1949450" cy="998538"/>
            <a:chOff x="706" y="1953"/>
            <a:chExt cx="2668" cy="1211"/>
          </a:xfrm>
        </p:grpSpPr>
        <p:sp>
          <p:nvSpPr>
            <p:cNvPr id="143371" name="Oval 66"/>
            <p:cNvSpPr>
              <a:spLocks noChangeArrowheads="1"/>
            </p:cNvSpPr>
            <p:nvPr/>
          </p:nvSpPr>
          <p:spPr bwMode="auto">
            <a:xfrm>
              <a:off x="706" y="2041"/>
              <a:ext cx="1277" cy="1123"/>
            </a:xfrm>
            <a:prstGeom prst="ellipse">
              <a:avLst/>
            </a:prstGeom>
            <a:solidFill>
              <a:srgbClr val="FFFF00"/>
            </a:solidFill>
            <a:ln w="9525">
              <a:solidFill>
                <a:srgbClr val="000000"/>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1"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43372" name="Line 67"/>
            <p:cNvSpPr>
              <a:spLocks noChangeShapeType="1"/>
            </p:cNvSpPr>
            <p:nvPr/>
          </p:nvSpPr>
          <p:spPr bwMode="auto">
            <a:xfrm flipV="1">
              <a:off x="1390" y="1953"/>
              <a:ext cx="1984" cy="1140"/>
            </a:xfrm>
            <a:prstGeom prst="line">
              <a:avLst/>
            </a:prstGeom>
            <a:noFill/>
            <a:ln w="28575">
              <a:solidFill>
                <a:srgbClr val="0000FF"/>
              </a:solidFill>
              <a:round/>
              <a:headEnd type="oval" w="med" len="med"/>
              <a:tailEnd type="triangle" w="med" len="med"/>
            </a:ln>
            <a:extLst>
              <a:ext uri="{909E8E84-426E-40DD-AFC4-6F175D3DCCD1}">
                <a14:hiddenFill xmlns:a14="http://schemas.microsoft.com/office/drawing/2010/main">
                  <a:noFill/>
                </a14:hiddenFill>
              </a:ext>
            </a:ex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grpSp>
      <p:sp>
        <p:nvSpPr>
          <p:cNvPr id="143369" name="Arc 68"/>
          <p:cNvSpPr>
            <a:spLocks/>
          </p:cNvSpPr>
          <p:nvPr/>
        </p:nvSpPr>
        <p:spPr bwMode="auto">
          <a:xfrm rot="5322507">
            <a:off x="1246188" y="4341813"/>
            <a:ext cx="517525" cy="841375"/>
          </a:xfrm>
          <a:custGeom>
            <a:avLst/>
            <a:gdLst>
              <a:gd name="T0" fmla="*/ 455706204 w 23556"/>
              <a:gd name="T1" fmla="*/ 0 h 43200"/>
              <a:gd name="T2" fmla="*/ 0 w 23556"/>
              <a:gd name="T3" fmla="*/ 2147483646 h 43200"/>
              <a:gd name="T4" fmla="*/ 455706204 w 23556"/>
              <a:gd name="T5" fmla="*/ 2147483646 h 43200"/>
              <a:gd name="T6" fmla="*/ 0 60000 65536"/>
              <a:gd name="T7" fmla="*/ 0 60000 65536"/>
              <a:gd name="T8" fmla="*/ 0 60000 65536"/>
            </a:gdLst>
            <a:ahLst/>
            <a:cxnLst>
              <a:cxn ang="T6">
                <a:pos x="T0" y="T1"/>
              </a:cxn>
              <a:cxn ang="T7">
                <a:pos x="T2" y="T3"/>
              </a:cxn>
              <a:cxn ang="T8">
                <a:pos x="T4" y="T5"/>
              </a:cxn>
            </a:cxnLst>
            <a:rect l="0" t="0" r="r" b="b"/>
            <a:pathLst>
              <a:path w="23556" h="43200" fill="none" extrusionOk="0">
                <a:moveTo>
                  <a:pt x="1955" y="0"/>
                </a:moveTo>
                <a:cubicBezTo>
                  <a:pt x="13885" y="0"/>
                  <a:pt x="23556" y="9670"/>
                  <a:pt x="23556" y="21600"/>
                </a:cubicBezTo>
                <a:cubicBezTo>
                  <a:pt x="23556" y="33529"/>
                  <a:pt x="13885" y="43200"/>
                  <a:pt x="1956" y="43200"/>
                </a:cubicBezTo>
                <a:cubicBezTo>
                  <a:pt x="1302" y="43200"/>
                  <a:pt x="650" y="43170"/>
                  <a:pt x="-1" y="43111"/>
                </a:cubicBezTo>
              </a:path>
              <a:path w="23556" h="43200" stroke="0" extrusionOk="0">
                <a:moveTo>
                  <a:pt x="1955" y="0"/>
                </a:moveTo>
                <a:cubicBezTo>
                  <a:pt x="13885" y="0"/>
                  <a:pt x="23556" y="9670"/>
                  <a:pt x="23556" y="21600"/>
                </a:cubicBezTo>
                <a:cubicBezTo>
                  <a:pt x="23556" y="33529"/>
                  <a:pt x="13885" y="43200"/>
                  <a:pt x="1956" y="43200"/>
                </a:cubicBezTo>
                <a:cubicBezTo>
                  <a:pt x="1302" y="43200"/>
                  <a:pt x="650" y="43170"/>
                  <a:pt x="-1" y="43111"/>
                </a:cubicBezTo>
                <a:lnTo>
                  <a:pt x="1956" y="21600"/>
                </a:lnTo>
                <a:lnTo>
                  <a:pt x="1955" y="0"/>
                </a:lnTo>
                <a:close/>
              </a:path>
            </a:pathLst>
          </a:custGeom>
          <a:noFill/>
          <a:ln w="3810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43370" name="Text Box 69"/>
          <p:cNvSpPr txBox="1">
            <a:spLocks noChangeArrowheads="1"/>
          </p:cNvSpPr>
          <p:nvPr/>
        </p:nvSpPr>
        <p:spPr bwMode="auto">
          <a:xfrm>
            <a:off x="438150" y="5505450"/>
            <a:ext cx="91122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1" eaLnBrk="1" fontAlgn="auto" latinLnBrk="0" hangingPunct="1">
              <a:lnSpc>
                <a:spcPct val="100000"/>
              </a:lnSpc>
              <a:spcBef>
                <a:spcPct val="50000"/>
              </a:spcBef>
              <a:spcAft>
                <a:spcPts val="0"/>
              </a:spcAft>
              <a:buClrTx/>
              <a:buSzTx/>
              <a:buFontTx/>
              <a:buNone/>
              <a:tabLst/>
              <a:defRPr/>
            </a:pPr>
            <a:r>
              <a:rPr kumimoji="0" lang="en-US" altLang="en-US" sz="2000" b="0" i="0" u="none" strike="noStrike" kern="1200" cap="none" spc="0" normalizeH="0" baseline="0" noProof="0" dirty="0">
                <a:ln>
                  <a:noFill/>
                </a:ln>
                <a:solidFill>
                  <a:srgbClr val="1F497D"/>
                </a:solidFill>
                <a:effectLst/>
                <a:uLnTx/>
                <a:uFillTx/>
                <a:latin typeface="Calibri" panose="020F0502020204030204" pitchFamily="34" charset="0"/>
                <a:ea typeface="+mn-ea"/>
                <a:cs typeface="+mn-cs"/>
              </a:rPr>
              <a:t>Ignorance probability:  the observer does not know the initial </a:t>
            </a:r>
            <a:r>
              <a:rPr kumimoji="0" lang="en-US" altLang="en-US" sz="2000" b="0" i="0" u="none" strike="noStrike" kern="1200" cap="none" spc="0" normalizeH="0" baseline="0" noProof="0" dirty="0" err="1">
                <a:ln>
                  <a:noFill/>
                </a:ln>
                <a:solidFill>
                  <a:srgbClr val="1F497D"/>
                </a:solidFill>
                <a:effectLst/>
                <a:uLnTx/>
                <a:uFillTx/>
                <a:latin typeface="Calibri" panose="020F0502020204030204" pitchFamily="34" charset="0"/>
                <a:ea typeface="+mn-ea"/>
                <a:cs typeface="+mn-cs"/>
              </a:rPr>
              <a:t>Bohmian</a:t>
            </a:r>
            <a:r>
              <a:rPr kumimoji="0" lang="en-US" altLang="en-US" sz="2000" b="0" i="0" u="none" strike="noStrike" kern="1200" cap="none" spc="0" normalizeH="0" baseline="0" noProof="0" dirty="0">
                <a:ln>
                  <a:noFill/>
                </a:ln>
                <a:solidFill>
                  <a:srgbClr val="1F497D"/>
                </a:solidFill>
                <a:effectLst/>
                <a:uLnTx/>
                <a:uFillTx/>
                <a:latin typeface="Calibri" panose="020F0502020204030204" pitchFamily="34" charset="0"/>
                <a:ea typeface="+mn-ea"/>
                <a:cs typeface="+mn-cs"/>
              </a:rPr>
              <a:t> position</a:t>
            </a:r>
            <a:endParaRPr kumimoji="0" lang="en-US" altLang="en-US" sz="2000" b="0" i="0" u="none" strike="noStrike" kern="1200" cap="none" spc="0" normalizeH="0" baseline="0" noProof="0" dirty="0">
              <a:ln>
                <a:noFill/>
              </a:ln>
              <a:solidFill>
                <a:srgbClr val="FF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47590621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ext Box 2"/>
          <p:cNvSpPr txBox="1">
            <a:spLocks noChangeArrowheads="1"/>
          </p:cNvSpPr>
          <p:nvPr/>
        </p:nvSpPr>
        <p:spPr bwMode="auto">
          <a:xfrm>
            <a:off x="3193214" y="-15183"/>
            <a:ext cx="170415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en-US" altLang="en-US" sz="3600" b="1" i="0" u="none" strike="noStrike" kern="1200" cap="none" spc="0" normalizeH="0" baseline="0" noProof="0" dirty="0" smtClean="0">
                <a:ln>
                  <a:noFill/>
                </a:ln>
                <a:solidFill>
                  <a:srgbClr val="000080"/>
                </a:solidFill>
                <a:effectLst/>
                <a:uLnTx/>
                <a:uFillTx/>
                <a:latin typeface="Arial Narrow" panose="020B0606020202030204" pitchFamily="34" charset="0"/>
                <a:ea typeface="+mn-ea"/>
                <a:cs typeface="Miriam" panose="020B0502050101010101" pitchFamily="34" charset="-79"/>
              </a:rPr>
              <a:t>MWI</a:t>
            </a:r>
            <a:endParaRPr kumimoji="0" lang="en-US" altLang="en-US" sz="36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144387" name="Text Box 3"/>
          <p:cNvSpPr txBox="1">
            <a:spLocks noChangeArrowheads="1"/>
          </p:cNvSpPr>
          <p:nvPr/>
        </p:nvSpPr>
        <p:spPr bwMode="auto">
          <a:xfrm>
            <a:off x="498260" y="3870316"/>
            <a:ext cx="6624638" cy="34216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1"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dirty="0">
                <a:ln>
                  <a:noFill/>
                </a:ln>
                <a:solidFill>
                  <a:srgbClr val="0000FF"/>
                </a:solidFill>
                <a:effectLst/>
                <a:uLnTx/>
                <a:uFillTx/>
                <a:latin typeface="Calibri" panose="020F0502020204030204" pitchFamily="34" charset="0"/>
                <a:ea typeface="+mn-ea"/>
                <a:cs typeface="Miriam" panose="020B0502050101010101" pitchFamily="34" charset="-79"/>
              </a:rPr>
              <a:t>Probability  of what?</a:t>
            </a:r>
          </a:p>
          <a:p>
            <a:pPr marL="0" marR="0" lvl="0" indent="0" algn="l" defTabSz="914400" rtl="1" eaLnBrk="1" fontAlgn="auto" latinLnBrk="0" hangingPunct="1">
              <a:lnSpc>
                <a:spcPct val="100000"/>
              </a:lnSpc>
              <a:spcBef>
                <a:spcPct val="0"/>
              </a:spcBef>
              <a:spcAft>
                <a:spcPts val="0"/>
              </a:spcAft>
              <a:buClrTx/>
              <a:buSzTx/>
              <a:buFontTx/>
              <a:buNone/>
              <a:tabLst/>
              <a:defRPr/>
            </a:pPr>
            <a:endParaRPr kumimoji="0" lang="en-US" altLang="en-US" sz="2000" b="0" i="0" u="none" strike="noStrike" kern="1200" cap="none" spc="0" normalizeH="0" baseline="0" noProof="0" dirty="0">
              <a:ln>
                <a:noFill/>
              </a:ln>
              <a:solidFill>
                <a:srgbClr val="0000FF"/>
              </a:solidFill>
              <a:effectLst/>
              <a:uLnTx/>
              <a:uFillTx/>
              <a:latin typeface="Calibri" panose="020F0502020204030204" pitchFamily="34" charset="0"/>
              <a:ea typeface="+mn-ea"/>
              <a:cs typeface="+mn-cs"/>
            </a:endParaRPr>
          </a:p>
        </p:txBody>
      </p:sp>
      <p:sp>
        <p:nvSpPr>
          <p:cNvPr id="144388" name="Text Box 4"/>
          <p:cNvSpPr txBox="1">
            <a:spLocks noChangeArrowheads="1"/>
          </p:cNvSpPr>
          <p:nvPr/>
        </p:nvSpPr>
        <p:spPr bwMode="auto">
          <a:xfrm>
            <a:off x="498260" y="4204820"/>
            <a:ext cx="2360613"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1"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dirty="0">
                <a:ln>
                  <a:noFill/>
                </a:ln>
                <a:solidFill>
                  <a:srgbClr val="0000FF"/>
                </a:solidFill>
                <a:effectLst/>
                <a:uLnTx/>
                <a:uFillTx/>
                <a:latin typeface="Calibri" panose="020F0502020204030204" pitchFamily="34" charset="0"/>
                <a:ea typeface="+mn-ea"/>
                <a:cs typeface="Miriam" panose="020B0502050101010101" pitchFamily="34" charset="-79"/>
              </a:rPr>
              <a:t>Ignorant of  what?</a:t>
            </a:r>
          </a:p>
          <a:p>
            <a:pPr marL="0" marR="0" lvl="0" indent="0" algn="l" defTabSz="914400" rtl="1" eaLnBrk="1" fontAlgn="auto" latinLnBrk="0" hangingPunct="1">
              <a:lnSpc>
                <a:spcPct val="100000"/>
              </a:lnSpc>
              <a:spcBef>
                <a:spcPct val="0"/>
              </a:spcBef>
              <a:spcAft>
                <a:spcPts val="0"/>
              </a:spcAft>
              <a:buClrTx/>
              <a:buSzTx/>
              <a:buFontTx/>
              <a:buNone/>
              <a:tabLst/>
              <a:defRPr/>
            </a:pPr>
            <a:endParaRPr kumimoji="0" lang="en-US" altLang="en-US" sz="2000" b="0" i="0" u="none" strike="noStrike" kern="1200" cap="none" spc="0" normalizeH="0" baseline="0" noProof="0" dirty="0">
              <a:ln>
                <a:noFill/>
              </a:ln>
              <a:solidFill>
                <a:srgbClr val="0000FF"/>
              </a:solidFill>
              <a:effectLst/>
              <a:uLnTx/>
              <a:uFillTx/>
              <a:latin typeface="Calibri" panose="020F0502020204030204" pitchFamily="34" charset="0"/>
              <a:ea typeface="+mn-ea"/>
              <a:cs typeface="+mn-cs"/>
            </a:endParaRPr>
          </a:p>
        </p:txBody>
      </p:sp>
      <p:grpSp>
        <p:nvGrpSpPr>
          <p:cNvPr id="144389" name="Group 5"/>
          <p:cNvGrpSpPr>
            <a:grpSpLocks/>
          </p:cNvGrpSpPr>
          <p:nvPr/>
        </p:nvGrpSpPr>
        <p:grpSpPr bwMode="auto">
          <a:xfrm>
            <a:off x="951174" y="619003"/>
            <a:ext cx="6334125" cy="3511550"/>
            <a:chOff x="1196" y="1994"/>
            <a:chExt cx="9975" cy="5529"/>
          </a:xfrm>
        </p:grpSpPr>
        <p:sp>
          <p:nvSpPr>
            <p:cNvPr id="144390" name="Rectangle 6"/>
            <p:cNvSpPr>
              <a:spLocks noChangeArrowheads="1"/>
            </p:cNvSpPr>
            <p:nvPr/>
          </p:nvSpPr>
          <p:spPr bwMode="auto">
            <a:xfrm>
              <a:off x="2377" y="4151"/>
              <a:ext cx="1035" cy="133"/>
            </a:xfrm>
            <a:prstGeom prst="rect">
              <a:avLst/>
            </a:prstGeom>
            <a:solidFill>
              <a:srgbClr val="CCFFFF"/>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1"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44391" name="Line 7"/>
            <p:cNvSpPr>
              <a:spLocks noChangeShapeType="1"/>
            </p:cNvSpPr>
            <p:nvPr/>
          </p:nvSpPr>
          <p:spPr bwMode="auto">
            <a:xfrm flipV="1">
              <a:off x="1415" y="4284"/>
              <a:ext cx="1425" cy="66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44392" name="Line 8"/>
            <p:cNvSpPr>
              <a:spLocks noChangeShapeType="1"/>
            </p:cNvSpPr>
            <p:nvPr/>
          </p:nvSpPr>
          <p:spPr bwMode="auto">
            <a:xfrm flipV="1">
              <a:off x="2948" y="3507"/>
              <a:ext cx="1425" cy="666"/>
            </a:xfrm>
            <a:prstGeom prst="line">
              <a:avLst/>
            </a:prstGeom>
            <a:noFill/>
            <a:ln w="19050">
              <a:solidFill>
                <a:srgbClr val="000000"/>
              </a:solidFill>
              <a:prstDash val="dash"/>
              <a:round/>
              <a:headEnd/>
              <a:tailEnd/>
            </a:ln>
            <a:extLst>
              <a:ext uri="{909E8E84-426E-40DD-AFC4-6F175D3DCCD1}">
                <a14:hiddenFill xmlns:a14="http://schemas.microsoft.com/office/drawing/2010/main">
                  <a:noFill/>
                </a14:hiddenFill>
              </a:ext>
            </a:ex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44393" name="AutoShape 9"/>
            <p:cNvSpPr>
              <a:spLocks noChangeArrowheads="1"/>
            </p:cNvSpPr>
            <p:nvPr/>
          </p:nvSpPr>
          <p:spPr bwMode="auto">
            <a:xfrm rot="-1678268">
              <a:off x="4360" y="3248"/>
              <a:ext cx="365" cy="374"/>
            </a:xfrm>
            <a:prstGeom prst="flowChartDelay">
              <a:avLst/>
            </a:prstGeom>
            <a:solidFill>
              <a:srgbClr val="FF6600"/>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1"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44394" name="Line 10"/>
            <p:cNvSpPr>
              <a:spLocks noChangeShapeType="1"/>
            </p:cNvSpPr>
            <p:nvPr/>
          </p:nvSpPr>
          <p:spPr bwMode="auto">
            <a:xfrm>
              <a:off x="2985" y="4284"/>
              <a:ext cx="1424" cy="667"/>
            </a:xfrm>
            <a:prstGeom prst="line">
              <a:avLst/>
            </a:prstGeom>
            <a:noFill/>
            <a:ln w="19050">
              <a:solidFill>
                <a:srgbClr val="000000"/>
              </a:solidFill>
              <a:prstDash val="dash"/>
              <a:round/>
              <a:headEnd/>
              <a:tailEnd/>
            </a:ln>
            <a:extLst>
              <a:ext uri="{909E8E84-426E-40DD-AFC4-6F175D3DCCD1}">
                <a14:hiddenFill xmlns:a14="http://schemas.microsoft.com/office/drawing/2010/main">
                  <a:noFill/>
                </a14:hiddenFill>
              </a:ext>
            </a:ex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44395" name="AutoShape 11"/>
            <p:cNvSpPr>
              <a:spLocks noChangeArrowheads="1"/>
            </p:cNvSpPr>
            <p:nvPr/>
          </p:nvSpPr>
          <p:spPr bwMode="auto">
            <a:xfrm rot="1826966" flipV="1">
              <a:off x="4366" y="4869"/>
              <a:ext cx="364" cy="374"/>
            </a:xfrm>
            <a:prstGeom prst="flowChartDelay">
              <a:avLst/>
            </a:prstGeom>
            <a:solidFill>
              <a:srgbClr val="FF6600"/>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1"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44396" name="Oval 12"/>
            <p:cNvSpPr>
              <a:spLocks noChangeArrowheads="1"/>
            </p:cNvSpPr>
            <p:nvPr/>
          </p:nvSpPr>
          <p:spPr bwMode="auto">
            <a:xfrm>
              <a:off x="1196" y="4937"/>
              <a:ext cx="182" cy="168"/>
            </a:xfrm>
            <a:prstGeom prst="ellipse">
              <a:avLst/>
            </a:prstGeom>
            <a:solidFill>
              <a:srgbClr val="FFFF00"/>
            </a:solidFill>
            <a:ln w="9525">
              <a:solidFill>
                <a:srgbClr val="000000"/>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1"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grpSp>
          <p:nvGrpSpPr>
            <p:cNvPr id="144397" name="Group 13"/>
            <p:cNvGrpSpPr>
              <a:grpSpLocks/>
            </p:cNvGrpSpPr>
            <p:nvPr/>
          </p:nvGrpSpPr>
          <p:grpSpPr bwMode="auto">
            <a:xfrm>
              <a:off x="9974" y="3476"/>
              <a:ext cx="1197" cy="2109"/>
              <a:chOff x="7660" y="3191"/>
              <a:chExt cx="1197" cy="2679"/>
            </a:xfrm>
          </p:grpSpPr>
          <p:sp>
            <p:nvSpPr>
              <p:cNvPr id="144433" name="AutoShape 14"/>
              <p:cNvSpPr>
                <a:spLocks noChangeArrowheads="1"/>
              </p:cNvSpPr>
              <p:nvPr/>
            </p:nvSpPr>
            <p:spPr bwMode="auto">
              <a:xfrm>
                <a:off x="8036" y="3191"/>
                <a:ext cx="437" cy="578"/>
              </a:xfrm>
              <a:prstGeom prst="smileyFace">
                <a:avLst>
                  <a:gd name="adj" fmla="val 4653"/>
                </a:avLst>
              </a:prstGeom>
              <a:solidFill>
                <a:srgbClr val="FFFFFF"/>
              </a:solidFill>
              <a:ln w="38100">
                <a:solidFill>
                  <a:srgbClr val="000000"/>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1"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44434" name="Oval 15"/>
              <p:cNvSpPr>
                <a:spLocks noChangeArrowheads="1"/>
              </p:cNvSpPr>
              <p:nvPr/>
            </p:nvSpPr>
            <p:spPr bwMode="auto">
              <a:xfrm>
                <a:off x="8024" y="3832"/>
                <a:ext cx="467" cy="1534"/>
              </a:xfrm>
              <a:prstGeom prst="ellipse">
                <a:avLst/>
              </a:prstGeom>
              <a:solidFill>
                <a:srgbClr val="FFFFFF"/>
              </a:solidFill>
              <a:ln w="38100">
                <a:solidFill>
                  <a:srgbClr val="000000"/>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1"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44435" name="Oval 16"/>
              <p:cNvSpPr>
                <a:spLocks noChangeArrowheads="1"/>
              </p:cNvSpPr>
              <p:nvPr/>
            </p:nvSpPr>
            <p:spPr bwMode="auto">
              <a:xfrm rot="1230664">
                <a:off x="7937" y="5160"/>
                <a:ext cx="104" cy="664"/>
              </a:xfrm>
              <a:prstGeom prst="ellipse">
                <a:avLst/>
              </a:prstGeom>
              <a:solidFill>
                <a:srgbClr val="FFFFFF"/>
              </a:solidFill>
              <a:ln w="38100">
                <a:solidFill>
                  <a:srgbClr val="000000"/>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1"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44436" name="Oval 17"/>
              <p:cNvSpPr>
                <a:spLocks noChangeArrowheads="1"/>
              </p:cNvSpPr>
              <p:nvPr/>
            </p:nvSpPr>
            <p:spPr bwMode="auto">
              <a:xfrm rot="20369336" flipH="1">
                <a:off x="8370" y="5206"/>
                <a:ext cx="104" cy="664"/>
              </a:xfrm>
              <a:prstGeom prst="ellipse">
                <a:avLst/>
              </a:prstGeom>
              <a:solidFill>
                <a:srgbClr val="FFFFFF"/>
              </a:solidFill>
              <a:ln w="38100">
                <a:solidFill>
                  <a:srgbClr val="000000"/>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1"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44437" name="Oval 18"/>
              <p:cNvSpPr>
                <a:spLocks noChangeArrowheads="1"/>
              </p:cNvSpPr>
              <p:nvPr/>
            </p:nvSpPr>
            <p:spPr bwMode="auto">
              <a:xfrm rot="20369336" flipH="1">
                <a:off x="7660" y="4176"/>
                <a:ext cx="470" cy="133"/>
              </a:xfrm>
              <a:prstGeom prst="ellipse">
                <a:avLst/>
              </a:prstGeom>
              <a:solidFill>
                <a:srgbClr val="FFFFFF"/>
              </a:solidFill>
              <a:ln w="38100">
                <a:solidFill>
                  <a:srgbClr val="000000"/>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1"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44438" name="Oval 19"/>
              <p:cNvSpPr>
                <a:spLocks noChangeArrowheads="1"/>
              </p:cNvSpPr>
              <p:nvPr/>
            </p:nvSpPr>
            <p:spPr bwMode="auto">
              <a:xfrm rot="11532915" flipH="1">
                <a:off x="8387" y="4176"/>
                <a:ext cx="470" cy="133"/>
              </a:xfrm>
              <a:prstGeom prst="ellipse">
                <a:avLst/>
              </a:prstGeom>
              <a:solidFill>
                <a:srgbClr val="FFFFFF"/>
              </a:solidFill>
              <a:ln w="38100">
                <a:solidFill>
                  <a:srgbClr val="000000"/>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1"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grpSp>
        <p:grpSp>
          <p:nvGrpSpPr>
            <p:cNvPr id="144399" name="Group 21"/>
            <p:cNvGrpSpPr>
              <a:grpSpLocks/>
            </p:cNvGrpSpPr>
            <p:nvPr/>
          </p:nvGrpSpPr>
          <p:grpSpPr bwMode="auto">
            <a:xfrm>
              <a:off x="8435" y="5414"/>
              <a:ext cx="1197" cy="2109"/>
              <a:chOff x="7660" y="3191"/>
              <a:chExt cx="1197" cy="2679"/>
            </a:xfrm>
          </p:grpSpPr>
          <p:sp>
            <p:nvSpPr>
              <p:cNvPr id="144427" name="AutoShape 22"/>
              <p:cNvSpPr>
                <a:spLocks noChangeArrowheads="1"/>
              </p:cNvSpPr>
              <p:nvPr/>
            </p:nvSpPr>
            <p:spPr bwMode="auto">
              <a:xfrm>
                <a:off x="8036" y="3191"/>
                <a:ext cx="437" cy="578"/>
              </a:xfrm>
              <a:prstGeom prst="smileyFace">
                <a:avLst>
                  <a:gd name="adj" fmla="val 4653"/>
                </a:avLst>
              </a:prstGeom>
              <a:solidFill>
                <a:srgbClr val="FFFFFF"/>
              </a:solidFill>
              <a:ln w="38100" cap="rnd">
                <a:solidFill>
                  <a:srgbClr val="000000"/>
                </a:solidFill>
                <a:prstDash val="sysDot"/>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1"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44428" name="Oval 23"/>
              <p:cNvSpPr>
                <a:spLocks noChangeArrowheads="1"/>
              </p:cNvSpPr>
              <p:nvPr/>
            </p:nvSpPr>
            <p:spPr bwMode="auto">
              <a:xfrm>
                <a:off x="8024" y="3832"/>
                <a:ext cx="467" cy="1534"/>
              </a:xfrm>
              <a:prstGeom prst="ellipse">
                <a:avLst/>
              </a:prstGeom>
              <a:solidFill>
                <a:srgbClr val="FFFFFF"/>
              </a:solidFill>
              <a:ln w="38100" cap="rnd">
                <a:solidFill>
                  <a:srgbClr val="000000"/>
                </a:solidFill>
                <a:prstDash val="sysDot"/>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1"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44429" name="Oval 24"/>
              <p:cNvSpPr>
                <a:spLocks noChangeArrowheads="1"/>
              </p:cNvSpPr>
              <p:nvPr/>
            </p:nvSpPr>
            <p:spPr bwMode="auto">
              <a:xfrm rot="1230664">
                <a:off x="7937" y="5160"/>
                <a:ext cx="104" cy="664"/>
              </a:xfrm>
              <a:prstGeom prst="ellipse">
                <a:avLst/>
              </a:prstGeom>
              <a:solidFill>
                <a:srgbClr val="FFFFFF"/>
              </a:solidFill>
              <a:ln w="38100" cap="rnd">
                <a:solidFill>
                  <a:srgbClr val="000000"/>
                </a:solidFill>
                <a:prstDash val="sysDot"/>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1"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44430" name="Oval 25"/>
              <p:cNvSpPr>
                <a:spLocks noChangeArrowheads="1"/>
              </p:cNvSpPr>
              <p:nvPr/>
            </p:nvSpPr>
            <p:spPr bwMode="auto">
              <a:xfrm rot="20369336" flipH="1">
                <a:off x="8370" y="5206"/>
                <a:ext cx="104" cy="664"/>
              </a:xfrm>
              <a:prstGeom prst="ellipse">
                <a:avLst/>
              </a:prstGeom>
              <a:solidFill>
                <a:srgbClr val="FFFFFF"/>
              </a:solidFill>
              <a:ln w="38100" cap="rnd">
                <a:solidFill>
                  <a:srgbClr val="000000"/>
                </a:solidFill>
                <a:prstDash val="sysDot"/>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1"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44431" name="Oval 26"/>
              <p:cNvSpPr>
                <a:spLocks noChangeArrowheads="1"/>
              </p:cNvSpPr>
              <p:nvPr/>
            </p:nvSpPr>
            <p:spPr bwMode="auto">
              <a:xfrm rot="20369336" flipH="1">
                <a:off x="7660" y="4176"/>
                <a:ext cx="470" cy="133"/>
              </a:xfrm>
              <a:prstGeom prst="ellipse">
                <a:avLst/>
              </a:prstGeom>
              <a:solidFill>
                <a:srgbClr val="FFFFFF"/>
              </a:solidFill>
              <a:ln w="38100" cap="rnd">
                <a:solidFill>
                  <a:srgbClr val="000000"/>
                </a:solidFill>
                <a:prstDash val="sysDot"/>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1"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44432" name="Oval 27"/>
              <p:cNvSpPr>
                <a:spLocks noChangeArrowheads="1"/>
              </p:cNvSpPr>
              <p:nvPr/>
            </p:nvSpPr>
            <p:spPr bwMode="auto">
              <a:xfrm rot="11532915" flipH="1">
                <a:off x="8387" y="4176"/>
                <a:ext cx="470" cy="133"/>
              </a:xfrm>
              <a:prstGeom prst="ellipse">
                <a:avLst/>
              </a:prstGeom>
              <a:solidFill>
                <a:srgbClr val="FFFFFF"/>
              </a:solidFill>
              <a:ln w="38100" cap="rnd">
                <a:solidFill>
                  <a:srgbClr val="000000"/>
                </a:solidFill>
                <a:prstDash val="sysDot"/>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1"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grpSp>
        <p:grpSp>
          <p:nvGrpSpPr>
            <p:cNvPr id="144400" name="Group 28"/>
            <p:cNvGrpSpPr>
              <a:grpSpLocks/>
            </p:cNvGrpSpPr>
            <p:nvPr/>
          </p:nvGrpSpPr>
          <p:grpSpPr bwMode="auto">
            <a:xfrm>
              <a:off x="8435" y="1994"/>
              <a:ext cx="1197" cy="2109"/>
              <a:chOff x="7660" y="3191"/>
              <a:chExt cx="1197" cy="2679"/>
            </a:xfrm>
          </p:grpSpPr>
          <p:sp>
            <p:nvSpPr>
              <p:cNvPr id="144421" name="AutoShape 29"/>
              <p:cNvSpPr>
                <a:spLocks noChangeArrowheads="1"/>
              </p:cNvSpPr>
              <p:nvPr/>
            </p:nvSpPr>
            <p:spPr bwMode="auto">
              <a:xfrm>
                <a:off x="8036" y="3191"/>
                <a:ext cx="437" cy="578"/>
              </a:xfrm>
              <a:prstGeom prst="smileyFace">
                <a:avLst>
                  <a:gd name="adj" fmla="val 4653"/>
                </a:avLst>
              </a:prstGeom>
              <a:solidFill>
                <a:srgbClr val="FFFFFF"/>
              </a:solidFill>
              <a:ln w="38100" cap="rnd">
                <a:solidFill>
                  <a:srgbClr val="000000"/>
                </a:solidFill>
                <a:prstDash val="sysDot"/>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1"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44422" name="Oval 30"/>
              <p:cNvSpPr>
                <a:spLocks noChangeArrowheads="1"/>
              </p:cNvSpPr>
              <p:nvPr/>
            </p:nvSpPr>
            <p:spPr bwMode="auto">
              <a:xfrm>
                <a:off x="8024" y="3832"/>
                <a:ext cx="467" cy="1534"/>
              </a:xfrm>
              <a:prstGeom prst="ellipse">
                <a:avLst/>
              </a:prstGeom>
              <a:solidFill>
                <a:srgbClr val="FFFFFF"/>
              </a:solidFill>
              <a:ln w="38100" cap="rnd">
                <a:solidFill>
                  <a:srgbClr val="000000"/>
                </a:solidFill>
                <a:prstDash val="sysDot"/>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1"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44423" name="Oval 31"/>
              <p:cNvSpPr>
                <a:spLocks noChangeArrowheads="1"/>
              </p:cNvSpPr>
              <p:nvPr/>
            </p:nvSpPr>
            <p:spPr bwMode="auto">
              <a:xfrm rot="1230664">
                <a:off x="7937" y="5160"/>
                <a:ext cx="104" cy="664"/>
              </a:xfrm>
              <a:prstGeom prst="ellipse">
                <a:avLst/>
              </a:prstGeom>
              <a:solidFill>
                <a:srgbClr val="FFFFFF"/>
              </a:solidFill>
              <a:ln w="38100" cap="rnd">
                <a:solidFill>
                  <a:srgbClr val="000000"/>
                </a:solidFill>
                <a:prstDash val="sysDot"/>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1"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44424" name="Oval 32"/>
              <p:cNvSpPr>
                <a:spLocks noChangeArrowheads="1"/>
              </p:cNvSpPr>
              <p:nvPr/>
            </p:nvSpPr>
            <p:spPr bwMode="auto">
              <a:xfrm rot="20369336" flipH="1">
                <a:off x="8370" y="5206"/>
                <a:ext cx="104" cy="664"/>
              </a:xfrm>
              <a:prstGeom prst="ellipse">
                <a:avLst/>
              </a:prstGeom>
              <a:solidFill>
                <a:srgbClr val="FFFFFF"/>
              </a:solidFill>
              <a:ln w="38100" cap="rnd">
                <a:solidFill>
                  <a:srgbClr val="000000"/>
                </a:solidFill>
                <a:prstDash val="sysDot"/>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1"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44425" name="Oval 33"/>
              <p:cNvSpPr>
                <a:spLocks noChangeArrowheads="1"/>
              </p:cNvSpPr>
              <p:nvPr/>
            </p:nvSpPr>
            <p:spPr bwMode="auto">
              <a:xfrm rot="20369336" flipH="1">
                <a:off x="7660" y="4176"/>
                <a:ext cx="470" cy="133"/>
              </a:xfrm>
              <a:prstGeom prst="ellipse">
                <a:avLst/>
              </a:prstGeom>
              <a:solidFill>
                <a:srgbClr val="FFFFFF"/>
              </a:solidFill>
              <a:ln w="38100" cap="rnd">
                <a:solidFill>
                  <a:srgbClr val="000000"/>
                </a:solidFill>
                <a:prstDash val="sysDot"/>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1"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44426" name="Oval 34"/>
              <p:cNvSpPr>
                <a:spLocks noChangeArrowheads="1"/>
              </p:cNvSpPr>
              <p:nvPr/>
            </p:nvSpPr>
            <p:spPr bwMode="auto">
              <a:xfrm rot="11532915" flipH="1">
                <a:off x="8387" y="4176"/>
                <a:ext cx="470" cy="133"/>
              </a:xfrm>
              <a:prstGeom prst="ellipse">
                <a:avLst/>
              </a:prstGeom>
              <a:solidFill>
                <a:srgbClr val="FFFFFF"/>
              </a:solidFill>
              <a:ln w="38100" cap="rnd">
                <a:solidFill>
                  <a:srgbClr val="000000"/>
                </a:solidFill>
                <a:prstDash val="sysDot"/>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1"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grpSp>
        <p:sp>
          <p:nvSpPr>
            <p:cNvPr id="144401" name="Oval 35"/>
            <p:cNvSpPr>
              <a:spLocks noChangeArrowheads="1"/>
            </p:cNvSpPr>
            <p:nvPr/>
          </p:nvSpPr>
          <p:spPr bwMode="auto">
            <a:xfrm>
              <a:off x="4217" y="4844"/>
              <a:ext cx="182" cy="168"/>
            </a:xfrm>
            <a:prstGeom prst="ellipse">
              <a:avLst/>
            </a:prstGeom>
            <a:solidFill>
              <a:srgbClr val="FFFF99"/>
            </a:solidFill>
            <a:ln w="9525">
              <a:solidFill>
                <a:srgbClr val="000000"/>
              </a:solidFill>
              <a:prstDash val="dash"/>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1"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44402" name="Oval 36"/>
            <p:cNvSpPr>
              <a:spLocks noChangeArrowheads="1"/>
            </p:cNvSpPr>
            <p:nvPr/>
          </p:nvSpPr>
          <p:spPr bwMode="auto">
            <a:xfrm>
              <a:off x="4217" y="3476"/>
              <a:ext cx="182" cy="168"/>
            </a:xfrm>
            <a:prstGeom prst="ellipse">
              <a:avLst/>
            </a:prstGeom>
            <a:solidFill>
              <a:srgbClr val="FFFF99"/>
            </a:solidFill>
            <a:ln w="9525">
              <a:solidFill>
                <a:srgbClr val="000000"/>
              </a:solidFill>
              <a:prstDash val="dash"/>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1"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44403" name="Text Box 37"/>
            <p:cNvSpPr txBox="1">
              <a:spLocks noChangeArrowheads="1"/>
            </p:cNvSpPr>
            <p:nvPr/>
          </p:nvSpPr>
          <p:spPr bwMode="auto">
            <a:xfrm>
              <a:off x="4901" y="3134"/>
              <a:ext cx="627" cy="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A</a:t>
              </a: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44404" name="Text Box 38"/>
            <p:cNvSpPr txBox="1">
              <a:spLocks noChangeArrowheads="1"/>
            </p:cNvSpPr>
            <p:nvPr/>
          </p:nvSpPr>
          <p:spPr bwMode="auto">
            <a:xfrm>
              <a:off x="4901" y="4958"/>
              <a:ext cx="570" cy="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B</a:t>
              </a: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44405" name="Text Box 39"/>
            <p:cNvSpPr txBox="1">
              <a:spLocks noChangeArrowheads="1"/>
            </p:cNvSpPr>
            <p:nvPr/>
          </p:nvSpPr>
          <p:spPr bwMode="auto">
            <a:xfrm>
              <a:off x="7523" y="1994"/>
              <a:ext cx="627" cy="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A</a:t>
              </a: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44406" name="Text Box 40"/>
            <p:cNvSpPr txBox="1">
              <a:spLocks noChangeArrowheads="1"/>
            </p:cNvSpPr>
            <p:nvPr/>
          </p:nvSpPr>
          <p:spPr bwMode="auto">
            <a:xfrm>
              <a:off x="7865" y="5414"/>
              <a:ext cx="570" cy="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B</a:t>
              </a: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44407" name="Line 41"/>
            <p:cNvSpPr>
              <a:spLocks noChangeShapeType="1"/>
            </p:cNvSpPr>
            <p:nvPr/>
          </p:nvSpPr>
          <p:spPr bwMode="auto">
            <a:xfrm flipH="1" flipV="1">
              <a:off x="9518" y="3134"/>
              <a:ext cx="1026" cy="1368"/>
            </a:xfrm>
            <a:prstGeom prst="line">
              <a:avLst/>
            </a:prstGeom>
            <a:noFill/>
            <a:ln w="38100">
              <a:solidFill>
                <a:srgbClr val="C0C0C0"/>
              </a:solidFill>
              <a:prstDash val="dash"/>
              <a:round/>
              <a:headEnd/>
              <a:tailEnd type="triangle" w="med" len="med"/>
            </a:ln>
            <a:extLst>
              <a:ext uri="{909E8E84-426E-40DD-AFC4-6F175D3DCCD1}">
                <a14:hiddenFill xmlns:a14="http://schemas.microsoft.com/office/drawing/2010/main">
                  <a:noFill/>
                </a14:hiddenFill>
              </a:ext>
            </a:ex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44408" name="Line 42"/>
            <p:cNvSpPr>
              <a:spLocks noChangeShapeType="1"/>
            </p:cNvSpPr>
            <p:nvPr/>
          </p:nvSpPr>
          <p:spPr bwMode="auto">
            <a:xfrm flipH="1">
              <a:off x="9461" y="4502"/>
              <a:ext cx="1083" cy="1425"/>
            </a:xfrm>
            <a:prstGeom prst="line">
              <a:avLst/>
            </a:prstGeom>
            <a:noFill/>
            <a:ln w="38100">
              <a:solidFill>
                <a:srgbClr val="C0C0C0"/>
              </a:solidFill>
              <a:prstDash val="dash"/>
              <a:round/>
              <a:headEnd/>
              <a:tailEnd type="triangle" w="med" len="med"/>
            </a:ln>
            <a:extLst>
              <a:ext uri="{909E8E84-426E-40DD-AFC4-6F175D3DCCD1}">
                <a14:hiddenFill xmlns:a14="http://schemas.microsoft.com/office/drawing/2010/main">
                  <a:noFill/>
                </a14:hiddenFill>
              </a:ext>
            </a:ex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44409" name="Line 43"/>
            <p:cNvSpPr>
              <a:spLocks noChangeShapeType="1"/>
            </p:cNvSpPr>
            <p:nvPr/>
          </p:nvSpPr>
          <p:spPr bwMode="auto">
            <a:xfrm flipV="1">
              <a:off x="4844" y="3818"/>
              <a:ext cx="2907" cy="1197"/>
            </a:xfrm>
            <a:prstGeom prst="line">
              <a:avLst/>
            </a:prstGeom>
            <a:noFill/>
            <a:ln w="9525">
              <a:solidFill>
                <a:srgbClr val="FF9900"/>
              </a:solidFill>
              <a:prstDash val="dash"/>
              <a:round/>
              <a:headEnd/>
              <a:tailEnd type="triangle" w="med" len="med"/>
            </a:ln>
            <a:extLst>
              <a:ext uri="{909E8E84-426E-40DD-AFC4-6F175D3DCCD1}">
                <a14:hiddenFill xmlns:a14="http://schemas.microsoft.com/office/drawing/2010/main">
                  <a:noFill/>
                </a14:hiddenFill>
              </a:ext>
            </a:ex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44410" name="Line 44"/>
            <p:cNvSpPr>
              <a:spLocks noChangeShapeType="1"/>
            </p:cNvSpPr>
            <p:nvPr/>
          </p:nvSpPr>
          <p:spPr bwMode="auto">
            <a:xfrm flipV="1">
              <a:off x="4901" y="3932"/>
              <a:ext cx="5244" cy="1095"/>
            </a:xfrm>
            <a:prstGeom prst="line">
              <a:avLst/>
            </a:prstGeom>
            <a:noFill/>
            <a:ln w="9525">
              <a:solidFill>
                <a:srgbClr val="FF9900"/>
              </a:solidFill>
              <a:prstDash val="dash"/>
              <a:round/>
              <a:headEnd/>
              <a:tailEnd type="triangle" w="med" len="med"/>
            </a:ln>
            <a:extLst>
              <a:ext uri="{909E8E84-426E-40DD-AFC4-6F175D3DCCD1}">
                <a14:hiddenFill xmlns:a14="http://schemas.microsoft.com/office/drawing/2010/main">
                  <a:noFill/>
                </a14:hiddenFill>
              </a:ext>
            </a:ex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44411" name="Line 45"/>
            <p:cNvSpPr>
              <a:spLocks noChangeShapeType="1"/>
            </p:cNvSpPr>
            <p:nvPr/>
          </p:nvSpPr>
          <p:spPr bwMode="auto">
            <a:xfrm>
              <a:off x="4844" y="5072"/>
              <a:ext cx="4560" cy="171"/>
            </a:xfrm>
            <a:prstGeom prst="line">
              <a:avLst/>
            </a:prstGeom>
            <a:noFill/>
            <a:ln w="9525">
              <a:solidFill>
                <a:srgbClr val="FF9900"/>
              </a:solidFill>
              <a:prstDash val="dash"/>
              <a:round/>
              <a:headEnd/>
              <a:tailEnd type="triangle" w="med" len="med"/>
            </a:ln>
            <a:extLst>
              <a:ext uri="{909E8E84-426E-40DD-AFC4-6F175D3DCCD1}">
                <a14:hiddenFill xmlns:a14="http://schemas.microsoft.com/office/drawing/2010/main">
                  <a:noFill/>
                </a14:hiddenFill>
              </a:ext>
            </a:ex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44412" name="Line 46"/>
            <p:cNvSpPr>
              <a:spLocks noChangeShapeType="1"/>
            </p:cNvSpPr>
            <p:nvPr/>
          </p:nvSpPr>
          <p:spPr bwMode="auto">
            <a:xfrm>
              <a:off x="4844" y="5186"/>
              <a:ext cx="3078" cy="912"/>
            </a:xfrm>
            <a:prstGeom prst="line">
              <a:avLst/>
            </a:prstGeom>
            <a:noFill/>
            <a:ln w="9525">
              <a:solidFill>
                <a:srgbClr val="FF9900"/>
              </a:solidFill>
              <a:prstDash val="dash"/>
              <a:round/>
              <a:headEnd/>
              <a:tailEnd type="triangle" w="med" len="med"/>
            </a:ln>
            <a:extLst>
              <a:ext uri="{909E8E84-426E-40DD-AFC4-6F175D3DCCD1}">
                <a14:hiddenFill xmlns:a14="http://schemas.microsoft.com/office/drawing/2010/main">
                  <a:noFill/>
                </a14:hiddenFill>
              </a:ext>
            </a:ex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44413" name="Line 47"/>
            <p:cNvSpPr>
              <a:spLocks noChangeShapeType="1"/>
            </p:cNvSpPr>
            <p:nvPr/>
          </p:nvSpPr>
          <p:spPr bwMode="auto">
            <a:xfrm flipV="1">
              <a:off x="4673" y="4274"/>
              <a:ext cx="1083" cy="753"/>
            </a:xfrm>
            <a:prstGeom prst="line">
              <a:avLst/>
            </a:prstGeom>
            <a:noFill/>
            <a:ln w="9525">
              <a:solidFill>
                <a:srgbClr val="FF9900"/>
              </a:solidFill>
              <a:prstDash val="dash"/>
              <a:round/>
              <a:headEnd/>
              <a:tailEnd type="triangle" w="med" len="med"/>
            </a:ln>
            <a:extLst>
              <a:ext uri="{909E8E84-426E-40DD-AFC4-6F175D3DCCD1}">
                <a14:hiddenFill xmlns:a14="http://schemas.microsoft.com/office/drawing/2010/main">
                  <a:noFill/>
                </a14:hiddenFill>
              </a:ext>
            </a:ex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grpSp>
          <p:nvGrpSpPr>
            <p:cNvPr id="144414" name="Group 48"/>
            <p:cNvGrpSpPr>
              <a:grpSpLocks/>
            </p:cNvGrpSpPr>
            <p:nvPr/>
          </p:nvGrpSpPr>
          <p:grpSpPr bwMode="auto">
            <a:xfrm>
              <a:off x="4787" y="2222"/>
              <a:ext cx="5415" cy="2691"/>
              <a:chOff x="4799" y="2507"/>
              <a:chExt cx="5415" cy="2691"/>
            </a:xfrm>
          </p:grpSpPr>
          <p:sp>
            <p:nvSpPr>
              <p:cNvPr id="144416" name="Line 49"/>
              <p:cNvSpPr>
                <a:spLocks noChangeShapeType="1"/>
              </p:cNvSpPr>
              <p:nvPr/>
            </p:nvSpPr>
            <p:spPr bwMode="auto">
              <a:xfrm flipV="1">
                <a:off x="4970" y="2507"/>
                <a:ext cx="2553" cy="1095"/>
              </a:xfrm>
              <a:prstGeom prst="line">
                <a:avLst/>
              </a:prstGeom>
              <a:noFill/>
              <a:ln w="9525">
                <a:solidFill>
                  <a:srgbClr val="FF99CC"/>
                </a:solidFill>
                <a:prstDash val="dash"/>
                <a:round/>
                <a:headEnd/>
                <a:tailEnd type="triangle" w="med" len="med"/>
              </a:ln>
              <a:extLst>
                <a:ext uri="{909E8E84-426E-40DD-AFC4-6F175D3DCCD1}">
                  <a14:hiddenFill xmlns:a14="http://schemas.microsoft.com/office/drawing/2010/main">
                    <a:noFill/>
                  </a14:hiddenFill>
                </a:ext>
              </a:ex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44417" name="Line 50"/>
              <p:cNvSpPr>
                <a:spLocks noChangeShapeType="1"/>
              </p:cNvSpPr>
              <p:nvPr/>
            </p:nvSpPr>
            <p:spPr bwMode="auto">
              <a:xfrm flipV="1">
                <a:off x="5027" y="3077"/>
                <a:ext cx="3066" cy="537"/>
              </a:xfrm>
              <a:prstGeom prst="line">
                <a:avLst/>
              </a:prstGeom>
              <a:noFill/>
              <a:ln w="9525">
                <a:solidFill>
                  <a:srgbClr val="FF99CC"/>
                </a:solidFill>
                <a:prstDash val="dash"/>
                <a:round/>
                <a:headEnd/>
                <a:tailEnd type="triangle" w="med" len="med"/>
              </a:ln>
              <a:extLst>
                <a:ext uri="{909E8E84-426E-40DD-AFC4-6F175D3DCCD1}">
                  <a14:hiddenFill xmlns:a14="http://schemas.microsoft.com/office/drawing/2010/main">
                    <a:noFill/>
                  </a14:hiddenFill>
                </a:ext>
              </a:ex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44418" name="Line 51"/>
              <p:cNvSpPr>
                <a:spLocks noChangeShapeType="1"/>
              </p:cNvSpPr>
              <p:nvPr/>
            </p:nvSpPr>
            <p:spPr bwMode="auto">
              <a:xfrm>
                <a:off x="4970" y="3659"/>
                <a:ext cx="5244" cy="285"/>
              </a:xfrm>
              <a:prstGeom prst="line">
                <a:avLst/>
              </a:prstGeom>
              <a:noFill/>
              <a:ln w="9525">
                <a:solidFill>
                  <a:srgbClr val="FF99CC"/>
                </a:solidFill>
                <a:prstDash val="dash"/>
                <a:round/>
                <a:headEnd/>
                <a:tailEnd type="triangle" w="med" len="med"/>
              </a:ln>
              <a:extLst>
                <a:ext uri="{909E8E84-426E-40DD-AFC4-6F175D3DCCD1}">
                  <a14:hiddenFill xmlns:a14="http://schemas.microsoft.com/office/drawing/2010/main">
                    <a:noFill/>
                  </a14:hiddenFill>
                </a:ext>
              </a:ex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44419" name="Line 52"/>
              <p:cNvSpPr>
                <a:spLocks noChangeShapeType="1"/>
              </p:cNvSpPr>
              <p:nvPr/>
            </p:nvSpPr>
            <p:spPr bwMode="auto">
              <a:xfrm>
                <a:off x="4970" y="3773"/>
                <a:ext cx="4263" cy="1425"/>
              </a:xfrm>
              <a:prstGeom prst="line">
                <a:avLst/>
              </a:prstGeom>
              <a:noFill/>
              <a:ln w="9525">
                <a:solidFill>
                  <a:srgbClr val="FF99CC"/>
                </a:solidFill>
                <a:prstDash val="dash"/>
                <a:round/>
                <a:headEnd/>
                <a:tailEnd type="triangle" w="med" len="med"/>
              </a:ln>
              <a:extLst>
                <a:ext uri="{909E8E84-426E-40DD-AFC4-6F175D3DCCD1}">
                  <a14:hiddenFill xmlns:a14="http://schemas.microsoft.com/office/drawing/2010/main">
                    <a:noFill/>
                  </a14:hiddenFill>
                </a:ext>
              </a:ex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44420" name="Line 53"/>
              <p:cNvSpPr>
                <a:spLocks noChangeShapeType="1"/>
              </p:cNvSpPr>
              <p:nvPr/>
            </p:nvSpPr>
            <p:spPr bwMode="auto">
              <a:xfrm flipV="1">
                <a:off x="4799" y="2861"/>
                <a:ext cx="1083" cy="753"/>
              </a:xfrm>
              <a:prstGeom prst="line">
                <a:avLst/>
              </a:prstGeom>
              <a:noFill/>
              <a:ln w="9525">
                <a:solidFill>
                  <a:srgbClr val="FF99CC"/>
                </a:solidFill>
                <a:prstDash val="dash"/>
                <a:round/>
                <a:headEnd/>
                <a:tailEnd type="triangle" w="med" len="med"/>
              </a:ln>
              <a:extLst>
                <a:ext uri="{909E8E84-426E-40DD-AFC4-6F175D3DCCD1}">
                  <a14:hiddenFill xmlns:a14="http://schemas.microsoft.com/office/drawing/2010/main">
                    <a:noFill/>
                  </a14:hiddenFill>
                </a:ext>
              </a:ex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grpSp>
        <p:sp>
          <p:nvSpPr>
            <p:cNvPr id="144415" name="Line 54"/>
            <p:cNvSpPr>
              <a:spLocks noChangeShapeType="1"/>
            </p:cNvSpPr>
            <p:nvPr/>
          </p:nvSpPr>
          <p:spPr bwMode="auto">
            <a:xfrm>
              <a:off x="4730" y="5186"/>
              <a:ext cx="969" cy="1083"/>
            </a:xfrm>
            <a:prstGeom prst="line">
              <a:avLst/>
            </a:prstGeom>
            <a:noFill/>
            <a:ln w="9525">
              <a:solidFill>
                <a:srgbClr val="FF9900"/>
              </a:solidFill>
              <a:prstDash val="dash"/>
              <a:round/>
              <a:headEnd/>
              <a:tailEnd type="triangle" w="med" len="med"/>
            </a:ln>
            <a:extLst>
              <a:ext uri="{909E8E84-426E-40DD-AFC4-6F175D3DCCD1}">
                <a14:hiddenFill xmlns:a14="http://schemas.microsoft.com/office/drawing/2010/main">
                  <a:noFill/>
                </a14:hiddenFill>
              </a:ext>
            </a:extLst>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grpSp>
      <p:graphicFrame>
        <p:nvGraphicFramePr>
          <p:cNvPr id="59" name="Object 55"/>
          <p:cNvGraphicFramePr>
            <a:graphicFrameLocks noGrp="1" noChangeAspect="1"/>
          </p:cNvGraphicFramePr>
          <p:nvPr>
            <p:ph sz="half" idx="1"/>
            <p:extLst/>
          </p:nvPr>
        </p:nvGraphicFramePr>
        <p:xfrm>
          <a:off x="616847" y="3265930"/>
          <a:ext cx="3628072" cy="456442"/>
        </p:xfrm>
        <a:graphic>
          <a:graphicData uri="http://schemas.openxmlformats.org/presentationml/2006/ole">
            <mc:AlternateContent xmlns:mc="http://schemas.openxmlformats.org/markup-compatibility/2006">
              <mc:Choice xmlns:v="urn:schemas-microsoft-com:vml" Requires="v">
                <p:oleObj spid="_x0000_s36868" name="משוואה" r:id="rId3" imgW="1917700" imgH="241300" progId="Equation.3">
                  <p:embed/>
                </p:oleObj>
              </mc:Choice>
              <mc:Fallback>
                <p:oleObj name="משוואה" r:id="rId3" imgW="1917700" imgH="241300" progId="Equation.3">
                  <p:embed/>
                  <p:pic>
                    <p:nvPicPr>
                      <p:cNvPr id="59" name="Object 55"/>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847" y="3265930"/>
                        <a:ext cx="3628072" cy="456442"/>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427385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43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8"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7458" name="Group 2"/>
          <p:cNvGrpSpPr>
            <a:grpSpLocks/>
          </p:cNvGrpSpPr>
          <p:nvPr/>
        </p:nvGrpSpPr>
        <p:grpSpPr bwMode="auto">
          <a:xfrm>
            <a:off x="506413" y="1243013"/>
            <a:ext cx="6767512" cy="3548062"/>
            <a:chOff x="740" y="8663"/>
            <a:chExt cx="10659" cy="5586"/>
          </a:xfrm>
        </p:grpSpPr>
        <p:sp>
          <p:nvSpPr>
            <p:cNvPr id="147465" name="Text Box 4"/>
            <p:cNvSpPr txBox="1">
              <a:spLocks noChangeArrowheads="1"/>
            </p:cNvSpPr>
            <p:nvPr/>
          </p:nvSpPr>
          <p:spPr bwMode="auto">
            <a:xfrm>
              <a:off x="7751" y="8663"/>
              <a:ext cx="513" cy="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1" eaLnBrk="1" fontAlgn="auto" latinLnBrk="0" hangingPunct="1">
                <a:lnSpc>
                  <a:spcPct val="100000"/>
                </a:lnSpc>
                <a:spcBef>
                  <a:spcPct val="0"/>
                </a:spcBef>
                <a:spcAft>
                  <a:spcPts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A</a:t>
              </a: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47466" name="Rectangle 5"/>
            <p:cNvSpPr>
              <a:spLocks noChangeArrowheads="1"/>
            </p:cNvSpPr>
            <p:nvPr/>
          </p:nvSpPr>
          <p:spPr bwMode="auto">
            <a:xfrm>
              <a:off x="1921" y="11276"/>
              <a:ext cx="1035" cy="133"/>
            </a:xfrm>
            <a:prstGeom prst="rect">
              <a:avLst/>
            </a:prstGeom>
            <a:solidFill>
              <a:srgbClr val="CCFFFF"/>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1"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47467" name="Line 6"/>
            <p:cNvSpPr>
              <a:spLocks noChangeShapeType="1"/>
            </p:cNvSpPr>
            <p:nvPr/>
          </p:nvSpPr>
          <p:spPr bwMode="auto">
            <a:xfrm flipV="1">
              <a:off x="959" y="11409"/>
              <a:ext cx="1425" cy="66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47468" name="Line 7"/>
            <p:cNvSpPr>
              <a:spLocks noChangeShapeType="1"/>
            </p:cNvSpPr>
            <p:nvPr/>
          </p:nvSpPr>
          <p:spPr bwMode="auto">
            <a:xfrm flipV="1">
              <a:off x="2492" y="10632"/>
              <a:ext cx="1425" cy="666"/>
            </a:xfrm>
            <a:prstGeom prst="line">
              <a:avLst/>
            </a:prstGeom>
            <a:noFill/>
            <a:ln w="19050">
              <a:solidFill>
                <a:srgbClr val="000000"/>
              </a:solidFill>
              <a:prstDash val="dash"/>
              <a:round/>
              <a:headEnd/>
              <a:tailEnd/>
            </a:ln>
            <a:extLst>
              <a:ext uri="{909E8E84-426E-40DD-AFC4-6F175D3DCCD1}">
                <a14:hiddenFill xmlns:a14="http://schemas.microsoft.com/office/drawing/2010/main">
                  <a:noFill/>
                </a14:hiddenFill>
              </a:ext>
            </a:extLst>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47469" name="AutoShape 8"/>
            <p:cNvSpPr>
              <a:spLocks noChangeArrowheads="1"/>
            </p:cNvSpPr>
            <p:nvPr/>
          </p:nvSpPr>
          <p:spPr bwMode="auto">
            <a:xfrm rot="-1678268">
              <a:off x="3904" y="10373"/>
              <a:ext cx="365" cy="374"/>
            </a:xfrm>
            <a:prstGeom prst="flowChartDelay">
              <a:avLst/>
            </a:prstGeom>
            <a:solidFill>
              <a:srgbClr val="FF6600"/>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1"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47470" name="Line 9"/>
            <p:cNvSpPr>
              <a:spLocks noChangeShapeType="1"/>
            </p:cNvSpPr>
            <p:nvPr/>
          </p:nvSpPr>
          <p:spPr bwMode="auto">
            <a:xfrm>
              <a:off x="2529" y="11409"/>
              <a:ext cx="1424" cy="667"/>
            </a:xfrm>
            <a:prstGeom prst="line">
              <a:avLst/>
            </a:prstGeom>
            <a:noFill/>
            <a:ln w="19050">
              <a:solidFill>
                <a:srgbClr val="000000"/>
              </a:solidFill>
              <a:prstDash val="dash"/>
              <a:round/>
              <a:headEnd/>
              <a:tailEnd/>
            </a:ln>
            <a:extLst>
              <a:ext uri="{909E8E84-426E-40DD-AFC4-6F175D3DCCD1}">
                <a14:hiddenFill xmlns:a14="http://schemas.microsoft.com/office/drawing/2010/main">
                  <a:noFill/>
                </a14:hiddenFill>
              </a:ext>
            </a:extLst>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47471" name="AutoShape 10"/>
            <p:cNvSpPr>
              <a:spLocks noChangeArrowheads="1"/>
            </p:cNvSpPr>
            <p:nvPr/>
          </p:nvSpPr>
          <p:spPr bwMode="auto">
            <a:xfrm rot="1826966" flipV="1">
              <a:off x="3910" y="11994"/>
              <a:ext cx="364" cy="374"/>
            </a:xfrm>
            <a:prstGeom prst="flowChartDelay">
              <a:avLst/>
            </a:prstGeom>
            <a:solidFill>
              <a:srgbClr val="FF6600"/>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1"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47472" name="Oval 11"/>
            <p:cNvSpPr>
              <a:spLocks noChangeArrowheads="1"/>
            </p:cNvSpPr>
            <p:nvPr/>
          </p:nvSpPr>
          <p:spPr bwMode="auto">
            <a:xfrm>
              <a:off x="740" y="12062"/>
              <a:ext cx="182" cy="168"/>
            </a:xfrm>
            <a:prstGeom prst="ellipse">
              <a:avLst/>
            </a:prstGeom>
            <a:solidFill>
              <a:srgbClr val="FFFF00"/>
            </a:solidFill>
            <a:ln w="9525">
              <a:solidFill>
                <a:srgbClr val="000000"/>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1"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grpSp>
          <p:nvGrpSpPr>
            <p:cNvPr id="147473" name="Group 12"/>
            <p:cNvGrpSpPr>
              <a:grpSpLocks/>
            </p:cNvGrpSpPr>
            <p:nvPr/>
          </p:nvGrpSpPr>
          <p:grpSpPr bwMode="auto">
            <a:xfrm rot="5464695">
              <a:off x="9518" y="10601"/>
              <a:ext cx="1197" cy="2109"/>
              <a:chOff x="7660" y="3191"/>
              <a:chExt cx="1197" cy="2679"/>
            </a:xfrm>
          </p:grpSpPr>
          <p:sp>
            <p:nvSpPr>
              <p:cNvPr id="147510" name="AutoShape 13"/>
              <p:cNvSpPr>
                <a:spLocks noChangeArrowheads="1"/>
              </p:cNvSpPr>
              <p:nvPr/>
            </p:nvSpPr>
            <p:spPr bwMode="auto">
              <a:xfrm>
                <a:off x="8036" y="3191"/>
                <a:ext cx="437" cy="578"/>
              </a:xfrm>
              <a:prstGeom prst="smileyFace">
                <a:avLst>
                  <a:gd name="adj" fmla="val 4653"/>
                </a:avLst>
              </a:prstGeom>
              <a:solidFill>
                <a:srgbClr val="FFFFFF"/>
              </a:solidFill>
              <a:ln w="38100">
                <a:solidFill>
                  <a:srgbClr val="000000"/>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1"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47511" name="Oval 14"/>
              <p:cNvSpPr>
                <a:spLocks noChangeArrowheads="1"/>
              </p:cNvSpPr>
              <p:nvPr/>
            </p:nvSpPr>
            <p:spPr bwMode="auto">
              <a:xfrm>
                <a:off x="8024" y="3832"/>
                <a:ext cx="467" cy="1534"/>
              </a:xfrm>
              <a:prstGeom prst="ellipse">
                <a:avLst/>
              </a:prstGeom>
              <a:solidFill>
                <a:srgbClr val="FFFFFF"/>
              </a:solidFill>
              <a:ln w="38100">
                <a:solidFill>
                  <a:srgbClr val="000000"/>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1"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47512" name="Oval 15"/>
              <p:cNvSpPr>
                <a:spLocks noChangeArrowheads="1"/>
              </p:cNvSpPr>
              <p:nvPr/>
            </p:nvSpPr>
            <p:spPr bwMode="auto">
              <a:xfrm rot="1230664">
                <a:off x="7937" y="5160"/>
                <a:ext cx="104" cy="664"/>
              </a:xfrm>
              <a:prstGeom prst="ellipse">
                <a:avLst/>
              </a:prstGeom>
              <a:solidFill>
                <a:srgbClr val="FFFFFF"/>
              </a:solidFill>
              <a:ln w="38100">
                <a:solidFill>
                  <a:srgbClr val="000000"/>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1"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47513" name="Oval 16"/>
              <p:cNvSpPr>
                <a:spLocks noChangeArrowheads="1"/>
              </p:cNvSpPr>
              <p:nvPr/>
            </p:nvSpPr>
            <p:spPr bwMode="auto">
              <a:xfrm rot="20369336" flipH="1">
                <a:off x="8370" y="5206"/>
                <a:ext cx="104" cy="664"/>
              </a:xfrm>
              <a:prstGeom prst="ellipse">
                <a:avLst/>
              </a:prstGeom>
              <a:solidFill>
                <a:srgbClr val="FFFFFF"/>
              </a:solidFill>
              <a:ln w="38100">
                <a:solidFill>
                  <a:srgbClr val="000000"/>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1"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47514" name="Oval 17"/>
              <p:cNvSpPr>
                <a:spLocks noChangeArrowheads="1"/>
              </p:cNvSpPr>
              <p:nvPr/>
            </p:nvSpPr>
            <p:spPr bwMode="auto">
              <a:xfrm rot="20369336" flipH="1">
                <a:off x="7660" y="4176"/>
                <a:ext cx="470" cy="133"/>
              </a:xfrm>
              <a:prstGeom prst="ellipse">
                <a:avLst/>
              </a:prstGeom>
              <a:solidFill>
                <a:srgbClr val="FFFFFF"/>
              </a:solidFill>
              <a:ln w="38100">
                <a:solidFill>
                  <a:srgbClr val="000000"/>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1"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47515" name="Oval 18"/>
              <p:cNvSpPr>
                <a:spLocks noChangeArrowheads="1"/>
              </p:cNvSpPr>
              <p:nvPr/>
            </p:nvSpPr>
            <p:spPr bwMode="auto">
              <a:xfrm rot="11532915" flipH="1">
                <a:off x="8387" y="4176"/>
                <a:ext cx="470" cy="133"/>
              </a:xfrm>
              <a:prstGeom prst="ellipse">
                <a:avLst/>
              </a:prstGeom>
              <a:solidFill>
                <a:srgbClr val="FFFFFF"/>
              </a:solidFill>
              <a:ln w="38100">
                <a:solidFill>
                  <a:srgbClr val="000000"/>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1"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grpSp>
        <p:grpSp>
          <p:nvGrpSpPr>
            <p:cNvPr id="147474" name="Group 19"/>
            <p:cNvGrpSpPr>
              <a:grpSpLocks/>
            </p:cNvGrpSpPr>
            <p:nvPr/>
          </p:nvGrpSpPr>
          <p:grpSpPr bwMode="auto">
            <a:xfrm rot="5464695">
              <a:off x="7979" y="12539"/>
              <a:ext cx="1197" cy="2109"/>
              <a:chOff x="7660" y="3191"/>
              <a:chExt cx="1197" cy="2679"/>
            </a:xfrm>
          </p:grpSpPr>
          <p:sp>
            <p:nvSpPr>
              <p:cNvPr id="147504" name="AutoShape 20"/>
              <p:cNvSpPr>
                <a:spLocks noChangeArrowheads="1"/>
              </p:cNvSpPr>
              <p:nvPr/>
            </p:nvSpPr>
            <p:spPr bwMode="auto">
              <a:xfrm>
                <a:off x="8036" y="3191"/>
                <a:ext cx="437" cy="578"/>
              </a:xfrm>
              <a:prstGeom prst="smileyFace">
                <a:avLst>
                  <a:gd name="adj" fmla="val 4653"/>
                </a:avLst>
              </a:prstGeom>
              <a:solidFill>
                <a:srgbClr val="FFFFFF"/>
              </a:solidFill>
              <a:ln w="38100" cap="rnd">
                <a:solidFill>
                  <a:srgbClr val="000000"/>
                </a:solidFill>
                <a:prstDash val="sysDot"/>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1"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47505" name="Oval 21"/>
              <p:cNvSpPr>
                <a:spLocks noChangeArrowheads="1"/>
              </p:cNvSpPr>
              <p:nvPr/>
            </p:nvSpPr>
            <p:spPr bwMode="auto">
              <a:xfrm>
                <a:off x="8024" y="3832"/>
                <a:ext cx="467" cy="1534"/>
              </a:xfrm>
              <a:prstGeom prst="ellipse">
                <a:avLst/>
              </a:prstGeom>
              <a:solidFill>
                <a:srgbClr val="FFFFFF"/>
              </a:solidFill>
              <a:ln w="38100" cap="rnd">
                <a:solidFill>
                  <a:srgbClr val="000000"/>
                </a:solidFill>
                <a:prstDash val="sysDot"/>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1"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47506" name="Oval 22"/>
              <p:cNvSpPr>
                <a:spLocks noChangeArrowheads="1"/>
              </p:cNvSpPr>
              <p:nvPr/>
            </p:nvSpPr>
            <p:spPr bwMode="auto">
              <a:xfrm rot="1230664">
                <a:off x="7937" y="5160"/>
                <a:ext cx="104" cy="664"/>
              </a:xfrm>
              <a:prstGeom prst="ellipse">
                <a:avLst/>
              </a:prstGeom>
              <a:solidFill>
                <a:srgbClr val="FFFFFF"/>
              </a:solidFill>
              <a:ln w="38100" cap="rnd">
                <a:solidFill>
                  <a:srgbClr val="000000"/>
                </a:solidFill>
                <a:prstDash val="sysDot"/>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1"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47507" name="Oval 23"/>
              <p:cNvSpPr>
                <a:spLocks noChangeArrowheads="1"/>
              </p:cNvSpPr>
              <p:nvPr/>
            </p:nvSpPr>
            <p:spPr bwMode="auto">
              <a:xfrm rot="20369336" flipH="1">
                <a:off x="8370" y="5206"/>
                <a:ext cx="104" cy="664"/>
              </a:xfrm>
              <a:prstGeom prst="ellipse">
                <a:avLst/>
              </a:prstGeom>
              <a:solidFill>
                <a:srgbClr val="FFFFFF"/>
              </a:solidFill>
              <a:ln w="38100" cap="rnd">
                <a:solidFill>
                  <a:srgbClr val="000000"/>
                </a:solidFill>
                <a:prstDash val="sysDot"/>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1"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47508" name="Oval 24"/>
              <p:cNvSpPr>
                <a:spLocks noChangeArrowheads="1"/>
              </p:cNvSpPr>
              <p:nvPr/>
            </p:nvSpPr>
            <p:spPr bwMode="auto">
              <a:xfrm rot="20369336" flipH="1">
                <a:off x="7660" y="4176"/>
                <a:ext cx="470" cy="133"/>
              </a:xfrm>
              <a:prstGeom prst="ellipse">
                <a:avLst/>
              </a:prstGeom>
              <a:solidFill>
                <a:srgbClr val="FFFFFF"/>
              </a:solidFill>
              <a:ln w="38100" cap="rnd">
                <a:solidFill>
                  <a:srgbClr val="000000"/>
                </a:solidFill>
                <a:prstDash val="sysDot"/>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1"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47509" name="Oval 25"/>
              <p:cNvSpPr>
                <a:spLocks noChangeArrowheads="1"/>
              </p:cNvSpPr>
              <p:nvPr/>
            </p:nvSpPr>
            <p:spPr bwMode="auto">
              <a:xfrm rot="11532915" flipH="1">
                <a:off x="8387" y="4176"/>
                <a:ext cx="470" cy="133"/>
              </a:xfrm>
              <a:prstGeom prst="ellipse">
                <a:avLst/>
              </a:prstGeom>
              <a:solidFill>
                <a:srgbClr val="FFFFFF"/>
              </a:solidFill>
              <a:ln w="38100" cap="rnd">
                <a:solidFill>
                  <a:srgbClr val="000000"/>
                </a:solidFill>
                <a:prstDash val="sysDot"/>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1"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grpSp>
        <p:grpSp>
          <p:nvGrpSpPr>
            <p:cNvPr id="147475" name="Group 26"/>
            <p:cNvGrpSpPr>
              <a:grpSpLocks/>
            </p:cNvGrpSpPr>
            <p:nvPr/>
          </p:nvGrpSpPr>
          <p:grpSpPr bwMode="auto">
            <a:xfrm rot="5464695">
              <a:off x="7979" y="9119"/>
              <a:ext cx="1197" cy="2109"/>
              <a:chOff x="7660" y="3191"/>
              <a:chExt cx="1197" cy="2679"/>
            </a:xfrm>
          </p:grpSpPr>
          <p:sp>
            <p:nvSpPr>
              <p:cNvPr id="147498" name="AutoShape 27"/>
              <p:cNvSpPr>
                <a:spLocks noChangeArrowheads="1"/>
              </p:cNvSpPr>
              <p:nvPr/>
            </p:nvSpPr>
            <p:spPr bwMode="auto">
              <a:xfrm>
                <a:off x="8036" y="3191"/>
                <a:ext cx="437" cy="578"/>
              </a:xfrm>
              <a:prstGeom prst="smileyFace">
                <a:avLst>
                  <a:gd name="adj" fmla="val 4653"/>
                </a:avLst>
              </a:prstGeom>
              <a:solidFill>
                <a:srgbClr val="FFFFFF"/>
              </a:solidFill>
              <a:ln w="38100" cap="rnd">
                <a:solidFill>
                  <a:srgbClr val="000000"/>
                </a:solidFill>
                <a:prstDash val="sysDot"/>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1"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47499" name="Oval 28"/>
              <p:cNvSpPr>
                <a:spLocks noChangeArrowheads="1"/>
              </p:cNvSpPr>
              <p:nvPr/>
            </p:nvSpPr>
            <p:spPr bwMode="auto">
              <a:xfrm>
                <a:off x="8024" y="3832"/>
                <a:ext cx="467" cy="1534"/>
              </a:xfrm>
              <a:prstGeom prst="ellipse">
                <a:avLst/>
              </a:prstGeom>
              <a:solidFill>
                <a:srgbClr val="FFFFFF"/>
              </a:solidFill>
              <a:ln w="38100" cap="rnd">
                <a:solidFill>
                  <a:srgbClr val="000000"/>
                </a:solidFill>
                <a:prstDash val="sysDot"/>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1"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47500" name="Oval 29"/>
              <p:cNvSpPr>
                <a:spLocks noChangeArrowheads="1"/>
              </p:cNvSpPr>
              <p:nvPr/>
            </p:nvSpPr>
            <p:spPr bwMode="auto">
              <a:xfrm rot="1230664">
                <a:off x="7937" y="5160"/>
                <a:ext cx="104" cy="664"/>
              </a:xfrm>
              <a:prstGeom prst="ellipse">
                <a:avLst/>
              </a:prstGeom>
              <a:solidFill>
                <a:srgbClr val="FFFFFF"/>
              </a:solidFill>
              <a:ln w="38100" cap="rnd">
                <a:solidFill>
                  <a:srgbClr val="000000"/>
                </a:solidFill>
                <a:prstDash val="sysDot"/>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1"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47501" name="Oval 30"/>
              <p:cNvSpPr>
                <a:spLocks noChangeArrowheads="1"/>
              </p:cNvSpPr>
              <p:nvPr/>
            </p:nvSpPr>
            <p:spPr bwMode="auto">
              <a:xfrm rot="20369336" flipH="1">
                <a:off x="8370" y="5206"/>
                <a:ext cx="104" cy="664"/>
              </a:xfrm>
              <a:prstGeom prst="ellipse">
                <a:avLst/>
              </a:prstGeom>
              <a:solidFill>
                <a:srgbClr val="FFFFFF"/>
              </a:solidFill>
              <a:ln w="38100" cap="rnd">
                <a:solidFill>
                  <a:srgbClr val="000000"/>
                </a:solidFill>
                <a:prstDash val="sysDot"/>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1"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47502" name="Oval 31"/>
              <p:cNvSpPr>
                <a:spLocks noChangeArrowheads="1"/>
              </p:cNvSpPr>
              <p:nvPr/>
            </p:nvSpPr>
            <p:spPr bwMode="auto">
              <a:xfrm rot="20369336" flipH="1">
                <a:off x="7660" y="4176"/>
                <a:ext cx="470" cy="133"/>
              </a:xfrm>
              <a:prstGeom prst="ellipse">
                <a:avLst/>
              </a:prstGeom>
              <a:solidFill>
                <a:srgbClr val="FFFFFF"/>
              </a:solidFill>
              <a:ln w="38100" cap="rnd">
                <a:solidFill>
                  <a:srgbClr val="000000"/>
                </a:solidFill>
                <a:prstDash val="sysDot"/>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1"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47503" name="Oval 32"/>
              <p:cNvSpPr>
                <a:spLocks noChangeArrowheads="1"/>
              </p:cNvSpPr>
              <p:nvPr/>
            </p:nvSpPr>
            <p:spPr bwMode="auto">
              <a:xfrm rot="11532915" flipH="1">
                <a:off x="8387" y="4176"/>
                <a:ext cx="470" cy="133"/>
              </a:xfrm>
              <a:prstGeom prst="ellipse">
                <a:avLst/>
              </a:prstGeom>
              <a:solidFill>
                <a:srgbClr val="FFFFFF"/>
              </a:solidFill>
              <a:ln w="38100" cap="rnd">
                <a:solidFill>
                  <a:srgbClr val="000000"/>
                </a:solidFill>
                <a:prstDash val="sysDot"/>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1"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grpSp>
        <p:sp>
          <p:nvSpPr>
            <p:cNvPr id="147476" name="Oval 33"/>
            <p:cNvSpPr>
              <a:spLocks noChangeArrowheads="1"/>
            </p:cNvSpPr>
            <p:nvPr/>
          </p:nvSpPr>
          <p:spPr bwMode="auto">
            <a:xfrm>
              <a:off x="3761" y="11969"/>
              <a:ext cx="182" cy="168"/>
            </a:xfrm>
            <a:prstGeom prst="ellipse">
              <a:avLst/>
            </a:prstGeom>
            <a:solidFill>
              <a:srgbClr val="FFFF99"/>
            </a:solidFill>
            <a:ln w="9525">
              <a:solidFill>
                <a:srgbClr val="000000"/>
              </a:solidFill>
              <a:prstDash val="dash"/>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1"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47477" name="Oval 34"/>
            <p:cNvSpPr>
              <a:spLocks noChangeArrowheads="1"/>
            </p:cNvSpPr>
            <p:nvPr/>
          </p:nvSpPr>
          <p:spPr bwMode="auto">
            <a:xfrm>
              <a:off x="3761" y="10601"/>
              <a:ext cx="182" cy="168"/>
            </a:xfrm>
            <a:prstGeom prst="ellipse">
              <a:avLst/>
            </a:prstGeom>
            <a:solidFill>
              <a:srgbClr val="FFFF99"/>
            </a:solidFill>
            <a:ln w="9525">
              <a:solidFill>
                <a:srgbClr val="000000"/>
              </a:solidFill>
              <a:prstDash val="dash"/>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1"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47478" name="Text Box 35"/>
            <p:cNvSpPr txBox="1">
              <a:spLocks noChangeArrowheads="1"/>
            </p:cNvSpPr>
            <p:nvPr/>
          </p:nvSpPr>
          <p:spPr bwMode="auto">
            <a:xfrm>
              <a:off x="4445" y="10259"/>
              <a:ext cx="627" cy="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1" eaLnBrk="1" fontAlgn="auto" latinLnBrk="0" hangingPunct="1">
                <a:lnSpc>
                  <a:spcPct val="100000"/>
                </a:lnSpc>
                <a:spcBef>
                  <a:spcPct val="0"/>
                </a:spcBef>
                <a:spcAft>
                  <a:spcPts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A</a:t>
              </a: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47479" name="Text Box 36"/>
            <p:cNvSpPr txBox="1">
              <a:spLocks noChangeArrowheads="1"/>
            </p:cNvSpPr>
            <p:nvPr/>
          </p:nvSpPr>
          <p:spPr bwMode="auto">
            <a:xfrm>
              <a:off x="4445" y="12083"/>
              <a:ext cx="570" cy="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1" eaLnBrk="1" fontAlgn="auto" latinLnBrk="0" hangingPunct="1">
                <a:lnSpc>
                  <a:spcPct val="100000"/>
                </a:lnSpc>
                <a:spcBef>
                  <a:spcPct val="0"/>
                </a:spcBef>
                <a:spcAft>
                  <a:spcPts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B</a:t>
              </a: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47480" name="Text Box 37"/>
            <p:cNvSpPr txBox="1">
              <a:spLocks noChangeArrowheads="1"/>
            </p:cNvSpPr>
            <p:nvPr/>
          </p:nvSpPr>
          <p:spPr bwMode="auto">
            <a:xfrm>
              <a:off x="7238" y="12140"/>
              <a:ext cx="570" cy="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1" eaLnBrk="1" fontAlgn="auto" latinLnBrk="0" hangingPunct="1">
                <a:lnSpc>
                  <a:spcPct val="100000"/>
                </a:lnSpc>
                <a:spcBef>
                  <a:spcPct val="0"/>
                </a:spcBef>
                <a:spcAft>
                  <a:spcPts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B</a:t>
              </a: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47481" name="Line 38"/>
            <p:cNvSpPr>
              <a:spLocks noChangeShapeType="1"/>
            </p:cNvSpPr>
            <p:nvPr/>
          </p:nvSpPr>
          <p:spPr bwMode="auto">
            <a:xfrm flipH="1" flipV="1">
              <a:off x="9119" y="10259"/>
              <a:ext cx="969" cy="1368"/>
            </a:xfrm>
            <a:prstGeom prst="line">
              <a:avLst/>
            </a:prstGeom>
            <a:noFill/>
            <a:ln w="38100">
              <a:solidFill>
                <a:srgbClr val="C0C0C0"/>
              </a:solidFill>
              <a:prstDash val="dash"/>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47482" name="Line 39"/>
            <p:cNvSpPr>
              <a:spLocks noChangeShapeType="1"/>
            </p:cNvSpPr>
            <p:nvPr/>
          </p:nvSpPr>
          <p:spPr bwMode="auto">
            <a:xfrm flipH="1">
              <a:off x="9005" y="11627"/>
              <a:ext cx="1083" cy="1425"/>
            </a:xfrm>
            <a:prstGeom prst="line">
              <a:avLst/>
            </a:prstGeom>
            <a:noFill/>
            <a:ln w="38100">
              <a:solidFill>
                <a:srgbClr val="C0C0C0"/>
              </a:solidFill>
              <a:prstDash val="dash"/>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47483" name="Line 40"/>
            <p:cNvSpPr>
              <a:spLocks noChangeShapeType="1"/>
            </p:cNvSpPr>
            <p:nvPr/>
          </p:nvSpPr>
          <p:spPr bwMode="auto">
            <a:xfrm flipV="1">
              <a:off x="4388" y="10943"/>
              <a:ext cx="2907" cy="1197"/>
            </a:xfrm>
            <a:prstGeom prst="line">
              <a:avLst/>
            </a:prstGeom>
            <a:noFill/>
            <a:ln w="9525">
              <a:solidFill>
                <a:srgbClr val="FF9900"/>
              </a:solidFill>
              <a:prstDash val="dash"/>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47484" name="Line 41"/>
            <p:cNvSpPr>
              <a:spLocks noChangeShapeType="1"/>
            </p:cNvSpPr>
            <p:nvPr/>
          </p:nvSpPr>
          <p:spPr bwMode="auto">
            <a:xfrm flipV="1">
              <a:off x="4445" y="11057"/>
              <a:ext cx="5244" cy="1095"/>
            </a:xfrm>
            <a:prstGeom prst="line">
              <a:avLst/>
            </a:prstGeom>
            <a:noFill/>
            <a:ln w="9525">
              <a:solidFill>
                <a:srgbClr val="FF9900"/>
              </a:solidFill>
              <a:prstDash val="dash"/>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47485" name="Line 42"/>
            <p:cNvSpPr>
              <a:spLocks noChangeShapeType="1"/>
            </p:cNvSpPr>
            <p:nvPr/>
          </p:nvSpPr>
          <p:spPr bwMode="auto">
            <a:xfrm>
              <a:off x="4388" y="12197"/>
              <a:ext cx="4560" cy="171"/>
            </a:xfrm>
            <a:prstGeom prst="line">
              <a:avLst/>
            </a:prstGeom>
            <a:noFill/>
            <a:ln w="9525">
              <a:solidFill>
                <a:srgbClr val="FF9900"/>
              </a:solidFill>
              <a:prstDash val="dash"/>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47486" name="Line 43"/>
            <p:cNvSpPr>
              <a:spLocks noChangeShapeType="1"/>
            </p:cNvSpPr>
            <p:nvPr/>
          </p:nvSpPr>
          <p:spPr bwMode="auto">
            <a:xfrm>
              <a:off x="4388" y="12311"/>
              <a:ext cx="3078" cy="912"/>
            </a:xfrm>
            <a:prstGeom prst="line">
              <a:avLst/>
            </a:prstGeom>
            <a:noFill/>
            <a:ln w="9525">
              <a:solidFill>
                <a:srgbClr val="FF9900"/>
              </a:solidFill>
              <a:prstDash val="dash"/>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47487" name="Line 44"/>
            <p:cNvSpPr>
              <a:spLocks noChangeShapeType="1"/>
            </p:cNvSpPr>
            <p:nvPr/>
          </p:nvSpPr>
          <p:spPr bwMode="auto">
            <a:xfrm flipV="1">
              <a:off x="4217" y="11399"/>
              <a:ext cx="1083" cy="753"/>
            </a:xfrm>
            <a:prstGeom prst="line">
              <a:avLst/>
            </a:prstGeom>
            <a:noFill/>
            <a:ln w="9525">
              <a:solidFill>
                <a:srgbClr val="FF9900"/>
              </a:solidFill>
              <a:prstDash val="dash"/>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grpSp>
          <p:nvGrpSpPr>
            <p:cNvPr id="147488" name="Group 45"/>
            <p:cNvGrpSpPr>
              <a:grpSpLocks/>
            </p:cNvGrpSpPr>
            <p:nvPr/>
          </p:nvGrpSpPr>
          <p:grpSpPr bwMode="auto">
            <a:xfrm>
              <a:off x="4331" y="9347"/>
              <a:ext cx="5415" cy="2691"/>
              <a:chOff x="4799" y="2507"/>
              <a:chExt cx="5415" cy="2691"/>
            </a:xfrm>
          </p:grpSpPr>
          <p:sp>
            <p:nvSpPr>
              <p:cNvPr id="147493" name="Line 46"/>
              <p:cNvSpPr>
                <a:spLocks noChangeShapeType="1"/>
              </p:cNvSpPr>
              <p:nvPr/>
            </p:nvSpPr>
            <p:spPr bwMode="auto">
              <a:xfrm flipV="1">
                <a:off x="4970" y="2507"/>
                <a:ext cx="2553" cy="1095"/>
              </a:xfrm>
              <a:prstGeom prst="line">
                <a:avLst/>
              </a:prstGeom>
              <a:noFill/>
              <a:ln w="9525">
                <a:solidFill>
                  <a:srgbClr val="FF99CC"/>
                </a:solidFill>
                <a:prstDash val="dash"/>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47494" name="Line 47"/>
              <p:cNvSpPr>
                <a:spLocks noChangeShapeType="1"/>
              </p:cNvSpPr>
              <p:nvPr/>
            </p:nvSpPr>
            <p:spPr bwMode="auto">
              <a:xfrm flipV="1">
                <a:off x="5027" y="3077"/>
                <a:ext cx="3066" cy="537"/>
              </a:xfrm>
              <a:prstGeom prst="line">
                <a:avLst/>
              </a:prstGeom>
              <a:noFill/>
              <a:ln w="9525">
                <a:solidFill>
                  <a:srgbClr val="FF99CC"/>
                </a:solidFill>
                <a:prstDash val="dash"/>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47495" name="Line 48"/>
              <p:cNvSpPr>
                <a:spLocks noChangeShapeType="1"/>
              </p:cNvSpPr>
              <p:nvPr/>
            </p:nvSpPr>
            <p:spPr bwMode="auto">
              <a:xfrm>
                <a:off x="4970" y="3659"/>
                <a:ext cx="5244" cy="285"/>
              </a:xfrm>
              <a:prstGeom prst="line">
                <a:avLst/>
              </a:prstGeom>
              <a:noFill/>
              <a:ln w="9525">
                <a:solidFill>
                  <a:srgbClr val="FF99CC"/>
                </a:solidFill>
                <a:prstDash val="dash"/>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47496" name="Line 49"/>
              <p:cNvSpPr>
                <a:spLocks noChangeShapeType="1"/>
              </p:cNvSpPr>
              <p:nvPr/>
            </p:nvSpPr>
            <p:spPr bwMode="auto">
              <a:xfrm>
                <a:off x="4970" y="3773"/>
                <a:ext cx="4263" cy="1425"/>
              </a:xfrm>
              <a:prstGeom prst="line">
                <a:avLst/>
              </a:prstGeom>
              <a:noFill/>
              <a:ln w="9525">
                <a:solidFill>
                  <a:srgbClr val="FF99CC"/>
                </a:solidFill>
                <a:prstDash val="dash"/>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47497" name="Line 50"/>
              <p:cNvSpPr>
                <a:spLocks noChangeShapeType="1"/>
              </p:cNvSpPr>
              <p:nvPr/>
            </p:nvSpPr>
            <p:spPr bwMode="auto">
              <a:xfrm flipV="1">
                <a:off x="4799" y="2861"/>
                <a:ext cx="1083" cy="753"/>
              </a:xfrm>
              <a:prstGeom prst="line">
                <a:avLst/>
              </a:prstGeom>
              <a:noFill/>
              <a:ln w="9525">
                <a:solidFill>
                  <a:srgbClr val="FF99CC"/>
                </a:solidFill>
                <a:prstDash val="dash"/>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grpSp>
        <p:sp>
          <p:nvSpPr>
            <p:cNvPr id="147489" name="Line 51"/>
            <p:cNvSpPr>
              <a:spLocks noChangeShapeType="1"/>
            </p:cNvSpPr>
            <p:nvPr/>
          </p:nvSpPr>
          <p:spPr bwMode="auto">
            <a:xfrm>
              <a:off x="4274" y="12311"/>
              <a:ext cx="969" cy="1083"/>
            </a:xfrm>
            <a:prstGeom prst="line">
              <a:avLst/>
            </a:prstGeom>
            <a:noFill/>
            <a:ln w="9525">
              <a:solidFill>
                <a:srgbClr val="FF9900"/>
              </a:solidFill>
              <a:prstDash val="dash"/>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47490" name="Rectangle 52"/>
            <p:cNvSpPr>
              <a:spLocks noChangeArrowheads="1"/>
            </p:cNvSpPr>
            <p:nvPr/>
          </p:nvSpPr>
          <p:spPr bwMode="auto">
            <a:xfrm>
              <a:off x="7238" y="9290"/>
              <a:ext cx="2565" cy="1539"/>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1"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47491" name="Rectangle 53"/>
            <p:cNvSpPr>
              <a:spLocks noChangeArrowheads="1"/>
            </p:cNvSpPr>
            <p:nvPr/>
          </p:nvSpPr>
          <p:spPr bwMode="auto">
            <a:xfrm>
              <a:off x="7352" y="12710"/>
              <a:ext cx="2565" cy="1539"/>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1"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47492" name="Rectangle 54"/>
            <p:cNvSpPr>
              <a:spLocks noChangeArrowheads="1"/>
            </p:cNvSpPr>
            <p:nvPr/>
          </p:nvSpPr>
          <p:spPr bwMode="auto">
            <a:xfrm>
              <a:off x="8834" y="10943"/>
              <a:ext cx="2565" cy="1539"/>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1"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grpSp>
      <p:sp>
        <p:nvSpPr>
          <p:cNvPr id="147459" name="Text Box 55"/>
          <p:cNvSpPr txBox="1">
            <a:spLocks noChangeArrowheads="1"/>
          </p:cNvSpPr>
          <p:nvPr/>
        </p:nvSpPr>
        <p:spPr bwMode="auto">
          <a:xfrm>
            <a:off x="1693863" y="473075"/>
            <a:ext cx="5357812"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1" eaLnBrk="1" fontAlgn="auto" latinLnBrk="0" hangingPunct="1">
              <a:lnSpc>
                <a:spcPct val="100000"/>
              </a:lnSpc>
              <a:spcBef>
                <a:spcPct val="0"/>
              </a:spcBef>
              <a:spcAft>
                <a:spcPts val="0"/>
              </a:spcAft>
              <a:buClrTx/>
              <a:buSzTx/>
              <a:buFontTx/>
              <a:buNone/>
              <a:tabLst/>
              <a:defRPr/>
            </a:pPr>
            <a:r>
              <a:rPr kumimoji="0" lang="en-US" altLang="en-US" sz="3200" b="0" i="0" u="none" strike="noStrike" kern="1200" cap="none" spc="0" normalizeH="0" baseline="0" noProof="0">
                <a:ln>
                  <a:noFill/>
                </a:ln>
                <a:solidFill>
                  <a:srgbClr val="0000FF"/>
                </a:solidFill>
                <a:effectLst/>
                <a:uLnTx/>
                <a:uFillTx/>
                <a:latin typeface="Dancin LET" charset="0"/>
                <a:ea typeface="+mn-ea"/>
                <a:cs typeface="Miriam" panose="020B0502050101010101" pitchFamily="34" charset="-79"/>
              </a:rPr>
              <a:t>Sleeping Pill Experiment</a:t>
            </a:r>
            <a:endParaRPr kumimoji="0" lang="en-US" altLang="en-US" sz="3200" b="0" i="0" u="none" strike="noStrike" kern="1200" cap="none" spc="0" normalizeH="0" baseline="0" noProof="0">
              <a:ln>
                <a:noFill/>
              </a:ln>
              <a:solidFill>
                <a:srgbClr val="0000FF"/>
              </a:solidFill>
              <a:effectLst/>
              <a:uLnTx/>
              <a:uFillTx/>
              <a:latin typeface="Calibri" panose="020F0502020204030204" pitchFamily="34" charset="0"/>
              <a:ea typeface="+mn-ea"/>
              <a:cs typeface="+mn-cs"/>
            </a:endParaRPr>
          </a:p>
        </p:txBody>
      </p:sp>
      <p:sp>
        <p:nvSpPr>
          <p:cNvPr id="147460" name="Text Box 56"/>
          <p:cNvSpPr txBox="1">
            <a:spLocks noChangeArrowheads="1"/>
          </p:cNvSpPr>
          <p:nvPr/>
        </p:nvSpPr>
        <p:spPr bwMode="auto">
          <a:xfrm>
            <a:off x="219075" y="5222875"/>
            <a:ext cx="8694738" cy="6683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1" eaLnBrk="1" fontAlgn="auto" latinLnBrk="0" hangingPunct="1">
              <a:lnSpc>
                <a:spcPct val="100000"/>
              </a:lnSpc>
              <a:spcBef>
                <a:spcPct val="0"/>
              </a:spcBef>
              <a:spcAft>
                <a:spcPts val="0"/>
              </a:spcAft>
              <a:buClrTx/>
              <a:buSzTx/>
              <a:buFontTx/>
              <a:buNone/>
              <a:tabLst/>
              <a:defRPr/>
            </a:pPr>
            <a:r>
              <a:rPr kumimoji="0" lang="en-US" altLang="en-US" sz="2800" b="1" i="0" u="none" strike="noStrike" kern="1200" cap="none" spc="0" normalizeH="0" baseline="0" noProof="0">
                <a:ln>
                  <a:noFill/>
                </a:ln>
                <a:solidFill>
                  <a:srgbClr val="FF0000"/>
                </a:solidFill>
                <a:effectLst/>
                <a:uLnTx/>
                <a:uFillTx/>
                <a:latin typeface="Calibri" panose="020F0502020204030204" pitchFamily="34" charset="0"/>
                <a:ea typeface="+mn-ea"/>
                <a:cs typeface="Miriam" panose="020B0502050101010101" pitchFamily="34" charset="-79"/>
              </a:rPr>
              <a:t>  </a:t>
            </a:r>
            <a:r>
              <a:rPr kumimoji="0" lang="en-US" altLang="en-US" sz="2800" b="0" i="0" u="none" strike="noStrike" kern="1200" cap="none" spc="0" normalizeH="0" baseline="0" noProof="0">
                <a:ln>
                  <a:noFill/>
                </a:ln>
                <a:solidFill>
                  <a:srgbClr val="FF0000"/>
                </a:solidFill>
                <a:effectLst/>
                <a:uLnTx/>
                <a:uFillTx/>
                <a:latin typeface="Calibri" panose="020F0502020204030204" pitchFamily="34" charset="0"/>
                <a:ea typeface="+mn-ea"/>
                <a:cs typeface="Miriam" panose="020B0502050101010101" pitchFamily="34" charset="-79"/>
              </a:rPr>
              <a:t>Ignorance probability</a:t>
            </a:r>
            <a:r>
              <a:rPr kumimoji="0" lang="en-US" altLang="en-US" sz="2800" b="0" i="0" u="none" strike="noStrike" kern="1200" cap="none" spc="0" normalizeH="0" baseline="0" noProof="0">
                <a:ln>
                  <a:noFill/>
                </a:ln>
                <a:solidFill>
                  <a:srgbClr val="000000"/>
                </a:solidFill>
                <a:effectLst/>
                <a:uLnTx/>
                <a:uFillTx/>
                <a:latin typeface="Calibri" panose="020F0502020204030204" pitchFamily="34" charset="0"/>
                <a:ea typeface="+mn-ea"/>
                <a:cs typeface="Miriam" panose="020B0502050101010101" pitchFamily="34" charset="-79"/>
              </a:rPr>
              <a:t> of the descendants A and B</a:t>
            </a: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47461" name="Rectangle 57"/>
          <p:cNvSpPr>
            <a:spLocks noChangeArrowheads="1"/>
          </p:cNvSpPr>
          <p:nvPr/>
        </p:nvSpPr>
        <p:spPr bwMode="auto">
          <a:xfrm>
            <a:off x="6492875" y="889000"/>
            <a:ext cx="26511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1"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Vaidman (1998) ISPS</a:t>
            </a:r>
            <a:r>
              <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 </a:t>
            </a:r>
          </a:p>
        </p:txBody>
      </p:sp>
      <p:sp>
        <p:nvSpPr>
          <p:cNvPr id="147462" name="Text Box 58"/>
          <p:cNvSpPr txBox="1">
            <a:spLocks noChangeArrowheads="1"/>
          </p:cNvSpPr>
          <p:nvPr/>
        </p:nvSpPr>
        <p:spPr bwMode="auto">
          <a:xfrm>
            <a:off x="2295525" y="1957388"/>
            <a:ext cx="612775" cy="3683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1" eaLnBrk="1" fontAlgn="auto" latinLnBrk="0" hangingPunct="1">
              <a:lnSpc>
                <a:spcPct val="100000"/>
              </a:lnSpc>
              <a:spcBef>
                <a:spcPct val="0"/>
              </a:spcBef>
              <a:spcAft>
                <a:spcPts val="0"/>
              </a:spcAft>
              <a:buClrTx/>
              <a:buSzTx/>
              <a:buFontTx/>
              <a:buNone/>
              <a:tabLst/>
              <a:defRPr/>
            </a:pPr>
            <a:r>
              <a:rPr kumimoji="0" lang="en-US" alt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0.9</a:t>
            </a: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47463" name="Text Box 59"/>
          <p:cNvSpPr txBox="1">
            <a:spLocks noChangeArrowheads="1"/>
          </p:cNvSpPr>
          <p:nvPr/>
        </p:nvSpPr>
        <p:spPr bwMode="auto">
          <a:xfrm>
            <a:off x="2316163" y="3627438"/>
            <a:ext cx="498475" cy="3683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1" eaLnBrk="1" fontAlgn="auto" latinLnBrk="0" hangingPunct="1">
              <a:lnSpc>
                <a:spcPct val="100000"/>
              </a:lnSpc>
              <a:spcBef>
                <a:spcPct val="0"/>
              </a:spcBef>
              <a:spcAft>
                <a:spcPts val="0"/>
              </a:spcAft>
              <a:buClrTx/>
              <a:buSzTx/>
              <a:buFontTx/>
              <a:buNone/>
              <a:tabLst/>
              <a:defRPr/>
            </a:pPr>
            <a:r>
              <a:rPr kumimoji="0" lang="en-US" altLang="en-US" sz="16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0.1</a:t>
            </a:r>
            <a:endParaRPr kumimoji="0" lang="en-US" alt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graphicFrame>
        <p:nvGraphicFramePr>
          <p:cNvPr id="60" name="Object 55"/>
          <p:cNvGraphicFramePr>
            <a:graphicFrameLocks noGrp="1" noChangeAspect="1"/>
          </p:cNvGraphicFramePr>
          <p:nvPr>
            <p:ph sz="half" idx="1"/>
            <p:extLst/>
          </p:nvPr>
        </p:nvGraphicFramePr>
        <p:xfrm>
          <a:off x="432155" y="4342968"/>
          <a:ext cx="3628072" cy="456442"/>
        </p:xfrm>
        <a:graphic>
          <a:graphicData uri="http://schemas.openxmlformats.org/presentationml/2006/ole">
            <mc:AlternateContent xmlns:mc="http://schemas.openxmlformats.org/markup-compatibility/2006">
              <mc:Choice xmlns:v="urn:schemas-microsoft-com:vml" Requires="v">
                <p:oleObj spid="_x0000_s37892" name="משוואה" r:id="rId3" imgW="1917700" imgH="241300" progId="Equation.3">
                  <p:embed/>
                </p:oleObj>
              </mc:Choice>
              <mc:Fallback>
                <p:oleObj name="משוואה" r:id="rId3" imgW="1917700" imgH="241300" progId="Equation.3">
                  <p:embed/>
                  <p:pic>
                    <p:nvPicPr>
                      <p:cNvPr id="60" name="Object 55"/>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155" y="4342968"/>
                        <a:ext cx="3628072" cy="456442"/>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1662789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3" name="Text Box 3"/>
          <p:cNvSpPr txBox="1">
            <a:spLocks noChangeArrowheads="1"/>
          </p:cNvSpPr>
          <p:nvPr/>
        </p:nvSpPr>
        <p:spPr bwMode="auto">
          <a:xfrm>
            <a:off x="4297363" y="1456440"/>
            <a:ext cx="325437"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1" eaLnBrk="1" fontAlgn="auto" latinLnBrk="0" hangingPunct="1">
              <a:lnSpc>
                <a:spcPct val="100000"/>
              </a:lnSpc>
              <a:spcBef>
                <a:spcPct val="0"/>
              </a:spcBef>
              <a:spcAft>
                <a:spcPts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A</a:t>
            </a: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48484" name="Rectangle 4"/>
          <p:cNvSpPr>
            <a:spLocks noChangeArrowheads="1"/>
          </p:cNvSpPr>
          <p:nvPr/>
        </p:nvSpPr>
        <p:spPr bwMode="auto">
          <a:xfrm>
            <a:off x="1255713" y="2323215"/>
            <a:ext cx="657225" cy="85725"/>
          </a:xfrm>
          <a:prstGeom prst="rect">
            <a:avLst/>
          </a:prstGeom>
          <a:solidFill>
            <a:srgbClr val="CCFFFF"/>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1"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48485" name="Line 5"/>
          <p:cNvSpPr>
            <a:spLocks noChangeShapeType="1"/>
          </p:cNvSpPr>
          <p:nvPr/>
        </p:nvSpPr>
        <p:spPr bwMode="auto">
          <a:xfrm flipV="1">
            <a:off x="646113" y="2408940"/>
            <a:ext cx="904875" cy="42386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48486" name="Line 6"/>
          <p:cNvSpPr>
            <a:spLocks noChangeShapeType="1"/>
          </p:cNvSpPr>
          <p:nvPr/>
        </p:nvSpPr>
        <p:spPr bwMode="auto">
          <a:xfrm flipV="1">
            <a:off x="1619250" y="1915228"/>
            <a:ext cx="904875" cy="422275"/>
          </a:xfrm>
          <a:prstGeom prst="line">
            <a:avLst/>
          </a:prstGeom>
          <a:noFill/>
          <a:ln w="19050">
            <a:solidFill>
              <a:srgbClr val="000000"/>
            </a:solidFill>
            <a:prstDash val="dash"/>
            <a:round/>
            <a:headEnd/>
            <a:tailEnd/>
          </a:ln>
          <a:extLst>
            <a:ext uri="{909E8E84-426E-40DD-AFC4-6F175D3DCCD1}">
              <a14:hiddenFill xmlns:a14="http://schemas.microsoft.com/office/drawing/2010/main">
                <a:noFill/>
              </a14:hiddenFill>
            </a:ext>
          </a:extLst>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48487" name="AutoShape 7"/>
          <p:cNvSpPr>
            <a:spLocks noChangeArrowheads="1"/>
          </p:cNvSpPr>
          <p:nvPr/>
        </p:nvSpPr>
        <p:spPr bwMode="auto">
          <a:xfrm rot="19921732">
            <a:off x="2514600" y="1750128"/>
            <a:ext cx="231775" cy="238125"/>
          </a:xfrm>
          <a:prstGeom prst="flowChartDelay">
            <a:avLst/>
          </a:prstGeom>
          <a:solidFill>
            <a:srgbClr val="FF6600"/>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1"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48488" name="Line 8"/>
          <p:cNvSpPr>
            <a:spLocks noChangeShapeType="1"/>
          </p:cNvSpPr>
          <p:nvPr/>
        </p:nvSpPr>
        <p:spPr bwMode="auto">
          <a:xfrm>
            <a:off x="1641475" y="2408940"/>
            <a:ext cx="904875" cy="423863"/>
          </a:xfrm>
          <a:prstGeom prst="line">
            <a:avLst/>
          </a:prstGeom>
          <a:noFill/>
          <a:ln w="19050">
            <a:solidFill>
              <a:srgbClr val="000000"/>
            </a:solidFill>
            <a:prstDash val="dash"/>
            <a:round/>
            <a:headEnd/>
            <a:tailEnd/>
          </a:ln>
          <a:extLst>
            <a:ext uri="{909E8E84-426E-40DD-AFC4-6F175D3DCCD1}">
              <a14:hiddenFill xmlns:a14="http://schemas.microsoft.com/office/drawing/2010/main">
                <a:noFill/>
              </a14:hiddenFill>
            </a:ext>
          </a:extLst>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48489" name="AutoShape 9"/>
          <p:cNvSpPr>
            <a:spLocks noChangeArrowheads="1"/>
          </p:cNvSpPr>
          <p:nvPr/>
        </p:nvSpPr>
        <p:spPr bwMode="auto">
          <a:xfrm rot="1826966" flipV="1">
            <a:off x="2519363" y="2780415"/>
            <a:ext cx="230187" cy="236538"/>
          </a:xfrm>
          <a:prstGeom prst="flowChartDelay">
            <a:avLst/>
          </a:prstGeom>
          <a:solidFill>
            <a:srgbClr val="FF6600"/>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1"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48490" name="Oval 10"/>
          <p:cNvSpPr>
            <a:spLocks noChangeArrowheads="1"/>
          </p:cNvSpPr>
          <p:nvPr/>
        </p:nvSpPr>
        <p:spPr bwMode="auto">
          <a:xfrm>
            <a:off x="506413" y="2823278"/>
            <a:ext cx="115887" cy="106362"/>
          </a:xfrm>
          <a:prstGeom prst="ellipse">
            <a:avLst/>
          </a:prstGeom>
          <a:solidFill>
            <a:srgbClr val="FFFF00"/>
          </a:solidFill>
          <a:ln w="9525">
            <a:solidFill>
              <a:srgbClr val="000000"/>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1"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grpSp>
        <p:nvGrpSpPr>
          <p:cNvPr id="148491" name="Group 11"/>
          <p:cNvGrpSpPr>
            <a:grpSpLocks/>
          </p:cNvGrpSpPr>
          <p:nvPr/>
        </p:nvGrpSpPr>
        <p:grpSpPr bwMode="auto">
          <a:xfrm rot="5464695">
            <a:off x="5102225" y="3126490"/>
            <a:ext cx="760413" cy="1338263"/>
            <a:chOff x="7660" y="3191"/>
            <a:chExt cx="1197" cy="2679"/>
          </a:xfrm>
        </p:grpSpPr>
        <p:sp>
          <p:nvSpPr>
            <p:cNvPr id="148520" name="AutoShape 12"/>
            <p:cNvSpPr>
              <a:spLocks noChangeArrowheads="1"/>
            </p:cNvSpPr>
            <p:nvPr/>
          </p:nvSpPr>
          <p:spPr bwMode="auto">
            <a:xfrm>
              <a:off x="8036" y="3191"/>
              <a:ext cx="437" cy="578"/>
            </a:xfrm>
            <a:prstGeom prst="smileyFace">
              <a:avLst>
                <a:gd name="adj" fmla="val 4653"/>
              </a:avLst>
            </a:prstGeom>
            <a:solidFill>
              <a:srgbClr val="FFFFFF"/>
            </a:solidFill>
            <a:ln w="38100" cap="rnd">
              <a:solidFill>
                <a:srgbClr val="000000"/>
              </a:solidFill>
              <a:prstDash val="sysDot"/>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1"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48521" name="Oval 13"/>
            <p:cNvSpPr>
              <a:spLocks noChangeArrowheads="1"/>
            </p:cNvSpPr>
            <p:nvPr/>
          </p:nvSpPr>
          <p:spPr bwMode="auto">
            <a:xfrm>
              <a:off x="8024" y="3832"/>
              <a:ext cx="467" cy="1534"/>
            </a:xfrm>
            <a:prstGeom prst="ellipse">
              <a:avLst/>
            </a:prstGeom>
            <a:solidFill>
              <a:srgbClr val="FFFFFF"/>
            </a:solidFill>
            <a:ln w="38100" cap="rnd">
              <a:solidFill>
                <a:srgbClr val="000000"/>
              </a:solidFill>
              <a:prstDash val="sysDot"/>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1"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48522" name="Oval 14"/>
            <p:cNvSpPr>
              <a:spLocks noChangeArrowheads="1"/>
            </p:cNvSpPr>
            <p:nvPr/>
          </p:nvSpPr>
          <p:spPr bwMode="auto">
            <a:xfrm rot="1230664">
              <a:off x="7937" y="5160"/>
              <a:ext cx="104" cy="664"/>
            </a:xfrm>
            <a:prstGeom prst="ellipse">
              <a:avLst/>
            </a:prstGeom>
            <a:solidFill>
              <a:srgbClr val="FFFFFF"/>
            </a:solidFill>
            <a:ln w="38100" cap="rnd">
              <a:solidFill>
                <a:srgbClr val="000000"/>
              </a:solidFill>
              <a:prstDash val="sysDot"/>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1"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48523" name="Oval 15"/>
            <p:cNvSpPr>
              <a:spLocks noChangeArrowheads="1"/>
            </p:cNvSpPr>
            <p:nvPr/>
          </p:nvSpPr>
          <p:spPr bwMode="auto">
            <a:xfrm rot="20369336" flipH="1">
              <a:off x="8370" y="5206"/>
              <a:ext cx="104" cy="664"/>
            </a:xfrm>
            <a:prstGeom prst="ellipse">
              <a:avLst/>
            </a:prstGeom>
            <a:solidFill>
              <a:srgbClr val="FFFFFF"/>
            </a:solidFill>
            <a:ln w="38100" cap="rnd">
              <a:solidFill>
                <a:srgbClr val="000000"/>
              </a:solidFill>
              <a:prstDash val="sysDot"/>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1"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48524" name="Oval 16"/>
            <p:cNvSpPr>
              <a:spLocks noChangeArrowheads="1"/>
            </p:cNvSpPr>
            <p:nvPr/>
          </p:nvSpPr>
          <p:spPr bwMode="auto">
            <a:xfrm rot="20369336" flipH="1">
              <a:off x="7660" y="4176"/>
              <a:ext cx="470" cy="133"/>
            </a:xfrm>
            <a:prstGeom prst="ellipse">
              <a:avLst/>
            </a:prstGeom>
            <a:solidFill>
              <a:srgbClr val="FFFFFF"/>
            </a:solidFill>
            <a:ln w="38100" cap="rnd">
              <a:solidFill>
                <a:srgbClr val="000000"/>
              </a:solidFill>
              <a:prstDash val="sysDot"/>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1"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48525" name="Oval 17"/>
            <p:cNvSpPr>
              <a:spLocks noChangeArrowheads="1"/>
            </p:cNvSpPr>
            <p:nvPr/>
          </p:nvSpPr>
          <p:spPr bwMode="auto">
            <a:xfrm rot="11532915" flipH="1">
              <a:off x="8387" y="4176"/>
              <a:ext cx="470" cy="133"/>
            </a:xfrm>
            <a:prstGeom prst="ellipse">
              <a:avLst/>
            </a:prstGeom>
            <a:solidFill>
              <a:srgbClr val="FFFFFF"/>
            </a:solidFill>
            <a:ln w="38100" cap="rnd">
              <a:solidFill>
                <a:srgbClr val="000000"/>
              </a:solidFill>
              <a:prstDash val="sysDot"/>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1"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grpSp>
      <p:grpSp>
        <p:nvGrpSpPr>
          <p:cNvPr id="148492" name="Group 18"/>
          <p:cNvGrpSpPr>
            <a:grpSpLocks/>
          </p:cNvGrpSpPr>
          <p:nvPr/>
        </p:nvGrpSpPr>
        <p:grpSpPr bwMode="auto">
          <a:xfrm rot="5464695">
            <a:off x="5102225" y="954790"/>
            <a:ext cx="760413" cy="1338263"/>
            <a:chOff x="7660" y="3191"/>
            <a:chExt cx="1197" cy="2679"/>
          </a:xfrm>
        </p:grpSpPr>
        <p:sp>
          <p:nvSpPr>
            <p:cNvPr id="148514" name="AutoShape 19"/>
            <p:cNvSpPr>
              <a:spLocks noChangeArrowheads="1"/>
            </p:cNvSpPr>
            <p:nvPr/>
          </p:nvSpPr>
          <p:spPr bwMode="auto">
            <a:xfrm>
              <a:off x="8036" y="3191"/>
              <a:ext cx="437" cy="578"/>
            </a:xfrm>
            <a:prstGeom prst="smileyFace">
              <a:avLst>
                <a:gd name="adj" fmla="val 4653"/>
              </a:avLst>
            </a:prstGeom>
            <a:solidFill>
              <a:srgbClr val="FFFFFF"/>
            </a:solidFill>
            <a:ln w="38100" cap="rnd">
              <a:solidFill>
                <a:srgbClr val="000000"/>
              </a:solidFill>
              <a:prstDash val="sysDot"/>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1"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48515" name="Oval 20"/>
            <p:cNvSpPr>
              <a:spLocks noChangeArrowheads="1"/>
            </p:cNvSpPr>
            <p:nvPr/>
          </p:nvSpPr>
          <p:spPr bwMode="auto">
            <a:xfrm>
              <a:off x="8024" y="3832"/>
              <a:ext cx="467" cy="1534"/>
            </a:xfrm>
            <a:prstGeom prst="ellipse">
              <a:avLst/>
            </a:prstGeom>
            <a:solidFill>
              <a:srgbClr val="FFFFFF"/>
            </a:solidFill>
            <a:ln w="38100" cap="rnd">
              <a:solidFill>
                <a:srgbClr val="000000"/>
              </a:solidFill>
              <a:prstDash val="sysDot"/>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1"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48516" name="Oval 21"/>
            <p:cNvSpPr>
              <a:spLocks noChangeArrowheads="1"/>
            </p:cNvSpPr>
            <p:nvPr/>
          </p:nvSpPr>
          <p:spPr bwMode="auto">
            <a:xfrm rot="1230664">
              <a:off x="7937" y="5160"/>
              <a:ext cx="104" cy="664"/>
            </a:xfrm>
            <a:prstGeom prst="ellipse">
              <a:avLst/>
            </a:prstGeom>
            <a:solidFill>
              <a:srgbClr val="FFFFFF"/>
            </a:solidFill>
            <a:ln w="38100" cap="rnd">
              <a:solidFill>
                <a:srgbClr val="000000"/>
              </a:solidFill>
              <a:prstDash val="sysDot"/>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1"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48517" name="Oval 22"/>
            <p:cNvSpPr>
              <a:spLocks noChangeArrowheads="1"/>
            </p:cNvSpPr>
            <p:nvPr/>
          </p:nvSpPr>
          <p:spPr bwMode="auto">
            <a:xfrm rot="20369336" flipH="1">
              <a:off x="8370" y="5206"/>
              <a:ext cx="104" cy="664"/>
            </a:xfrm>
            <a:prstGeom prst="ellipse">
              <a:avLst/>
            </a:prstGeom>
            <a:solidFill>
              <a:srgbClr val="FFFFFF"/>
            </a:solidFill>
            <a:ln w="38100" cap="rnd">
              <a:solidFill>
                <a:srgbClr val="000000"/>
              </a:solidFill>
              <a:prstDash val="sysDot"/>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1"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48518" name="Oval 23"/>
            <p:cNvSpPr>
              <a:spLocks noChangeArrowheads="1"/>
            </p:cNvSpPr>
            <p:nvPr/>
          </p:nvSpPr>
          <p:spPr bwMode="auto">
            <a:xfrm rot="20369336" flipH="1">
              <a:off x="7660" y="4176"/>
              <a:ext cx="470" cy="133"/>
            </a:xfrm>
            <a:prstGeom prst="ellipse">
              <a:avLst/>
            </a:prstGeom>
            <a:solidFill>
              <a:srgbClr val="FFFFFF"/>
            </a:solidFill>
            <a:ln w="38100" cap="rnd">
              <a:solidFill>
                <a:srgbClr val="000000"/>
              </a:solidFill>
              <a:prstDash val="sysDot"/>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1"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48519" name="Oval 24"/>
            <p:cNvSpPr>
              <a:spLocks noChangeArrowheads="1"/>
            </p:cNvSpPr>
            <p:nvPr/>
          </p:nvSpPr>
          <p:spPr bwMode="auto">
            <a:xfrm rot="11532915" flipH="1">
              <a:off x="8387" y="4176"/>
              <a:ext cx="470" cy="133"/>
            </a:xfrm>
            <a:prstGeom prst="ellipse">
              <a:avLst/>
            </a:prstGeom>
            <a:solidFill>
              <a:srgbClr val="FFFFFF"/>
            </a:solidFill>
            <a:ln w="38100" cap="rnd">
              <a:solidFill>
                <a:srgbClr val="000000"/>
              </a:solidFill>
              <a:prstDash val="sysDot"/>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1"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grpSp>
      <p:sp>
        <p:nvSpPr>
          <p:cNvPr id="148493" name="Oval 25"/>
          <p:cNvSpPr>
            <a:spLocks noChangeArrowheads="1"/>
          </p:cNvSpPr>
          <p:nvPr/>
        </p:nvSpPr>
        <p:spPr bwMode="auto">
          <a:xfrm>
            <a:off x="2424113" y="2764540"/>
            <a:ext cx="115887" cy="106363"/>
          </a:xfrm>
          <a:prstGeom prst="ellipse">
            <a:avLst/>
          </a:prstGeom>
          <a:solidFill>
            <a:srgbClr val="FFFF99"/>
          </a:solidFill>
          <a:ln w="9525">
            <a:solidFill>
              <a:srgbClr val="000000"/>
            </a:solidFill>
            <a:prstDash val="dash"/>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1"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48494" name="Oval 26"/>
          <p:cNvSpPr>
            <a:spLocks noChangeArrowheads="1"/>
          </p:cNvSpPr>
          <p:nvPr/>
        </p:nvSpPr>
        <p:spPr bwMode="auto">
          <a:xfrm>
            <a:off x="2424113" y="1894590"/>
            <a:ext cx="115887" cy="107950"/>
          </a:xfrm>
          <a:prstGeom prst="ellipse">
            <a:avLst/>
          </a:prstGeom>
          <a:solidFill>
            <a:srgbClr val="FFFF99"/>
          </a:solidFill>
          <a:ln w="9525">
            <a:solidFill>
              <a:srgbClr val="000000"/>
            </a:solidFill>
            <a:prstDash val="dash"/>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1"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48495" name="Text Box 27"/>
          <p:cNvSpPr txBox="1">
            <a:spLocks noChangeArrowheads="1"/>
          </p:cNvSpPr>
          <p:nvPr/>
        </p:nvSpPr>
        <p:spPr bwMode="auto">
          <a:xfrm>
            <a:off x="2859088" y="1678690"/>
            <a:ext cx="398462"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1" eaLnBrk="1" fontAlgn="auto" latinLnBrk="0" hangingPunct="1">
              <a:lnSpc>
                <a:spcPct val="100000"/>
              </a:lnSpc>
              <a:spcBef>
                <a:spcPct val="0"/>
              </a:spcBef>
              <a:spcAft>
                <a:spcPts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A</a:t>
            </a: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48496" name="Text Box 28"/>
          <p:cNvSpPr txBox="1">
            <a:spLocks noChangeArrowheads="1"/>
          </p:cNvSpPr>
          <p:nvPr/>
        </p:nvSpPr>
        <p:spPr bwMode="auto">
          <a:xfrm>
            <a:off x="2859088" y="2835978"/>
            <a:ext cx="36195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1" eaLnBrk="1" fontAlgn="auto" latinLnBrk="0" hangingPunct="1">
              <a:lnSpc>
                <a:spcPct val="100000"/>
              </a:lnSpc>
              <a:spcBef>
                <a:spcPct val="0"/>
              </a:spcBef>
              <a:spcAft>
                <a:spcPts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B</a:t>
            </a: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48497" name="Text Box 29"/>
          <p:cNvSpPr txBox="1">
            <a:spLocks noChangeArrowheads="1"/>
          </p:cNvSpPr>
          <p:nvPr/>
        </p:nvSpPr>
        <p:spPr bwMode="auto">
          <a:xfrm>
            <a:off x="4348163" y="3370965"/>
            <a:ext cx="36195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1" eaLnBrk="1" fontAlgn="auto" latinLnBrk="0" hangingPunct="1">
              <a:lnSpc>
                <a:spcPct val="100000"/>
              </a:lnSpc>
              <a:spcBef>
                <a:spcPct val="0"/>
              </a:spcBef>
              <a:spcAft>
                <a:spcPts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B</a:t>
            </a: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48498" name="Rectangle 30"/>
          <p:cNvSpPr>
            <a:spLocks noChangeArrowheads="1"/>
          </p:cNvSpPr>
          <p:nvPr/>
        </p:nvSpPr>
        <p:spPr bwMode="auto">
          <a:xfrm>
            <a:off x="4632325" y="1062740"/>
            <a:ext cx="1628775" cy="977900"/>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1"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48499" name="Rectangle 31"/>
          <p:cNvSpPr>
            <a:spLocks noChangeArrowheads="1"/>
          </p:cNvSpPr>
          <p:nvPr/>
        </p:nvSpPr>
        <p:spPr bwMode="auto">
          <a:xfrm>
            <a:off x="4703763" y="3234440"/>
            <a:ext cx="1628775" cy="977900"/>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1"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212000" name="Text Box 32"/>
          <p:cNvSpPr txBox="1">
            <a:spLocks noChangeArrowheads="1"/>
          </p:cNvSpPr>
          <p:nvPr/>
        </p:nvSpPr>
        <p:spPr bwMode="auto">
          <a:xfrm>
            <a:off x="6600825" y="889703"/>
            <a:ext cx="22383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1" eaLnBrk="1" fontAlgn="auto" latinLnBrk="0" hangingPunct="1">
              <a:lnSpc>
                <a:spcPct val="100000"/>
              </a:lnSpc>
              <a:spcBef>
                <a:spcPct val="0"/>
              </a:spcBef>
              <a:spcAft>
                <a:spcPts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What is the probability that you are in A?</a:t>
            </a:r>
          </a:p>
        </p:txBody>
      </p:sp>
      <p:sp>
        <p:nvSpPr>
          <p:cNvPr id="212001" name="AutoShape 33"/>
          <p:cNvSpPr>
            <a:spLocks noChangeArrowheads="1"/>
          </p:cNvSpPr>
          <p:nvPr/>
        </p:nvSpPr>
        <p:spPr bwMode="auto">
          <a:xfrm>
            <a:off x="6573838" y="781753"/>
            <a:ext cx="2225675" cy="842962"/>
          </a:xfrm>
          <a:prstGeom prst="wedgeRectCallout">
            <a:avLst>
              <a:gd name="adj1" fmla="val -61125"/>
              <a:gd name="adj2" fmla="val 40394"/>
            </a:avLst>
          </a:prstGeom>
          <a:noFill/>
          <a:ln w="9525"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1"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212002" name="AutoShape 34"/>
          <p:cNvSpPr>
            <a:spLocks noChangeArrowheads="1"/>
          </p:cNvSpPr>
          <p:nvPr/>
        </p:nvSpPr>
        <p:spPr bwMode="auto">
          <a:xfrm rot="16624296">
            <a:off x="4927600" y="365828"/>
            <a:ext cx="741363" cy="1004887"/>
          </a:xfrm>
          <a:prstGeom prst="wedgeEllipseCallout">
            <a:avLst>
              <a:gd name="adj1" fmla="val -52611"/>
              <a:gd name="adj2" fmla="val 70755"/>
            </a:avLst>
          </a:prstGeom>
          <a:noFill/>
          <a:ln w="9525"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vert="eaVert"/>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1"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212003" name="Text Box 35"/>
          <p:cNvSpPr txBox="1">
            <a:spLocks noChangeArrowheads="1"/>
          </p:cNvSpPr>
          <p:nvPr/>
        </p:nvSpPr>
        <p:spPr bwMode="auto">
          <a:xfrm>
            <a:off x="5027613" y="705553"/>
            <a:ext cx="385762"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1" eaLnBrk="1" fontAlgn="auto" latinLnBrk="0" hangingPunct="1">
              <a:lnSpc>
                <a:spcPct val="100000"/>
              </a:lnSpc>
              <a:spcBef>
                <a:spcPct val="0"/>
              </a:spcBef>
              <a:spcAft>
                <a:spcPts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0.9</a:t>
            </a: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212004" name="Text Box 36"/>
          <p:cNvSpPr txBox="1">
            <a:spLocks noChangeArrowheads="1"/>
          </p:cNvSpPr>
          <p:nvPr/>
        </p:nvSpPr>
        <p:spPr bwMode="auto">
          <a:xfrm>
            <a:off x="6589713" y="3031240"/>
            <a:ext cx="22383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1" eaLnBrk="1" fontAlgn="auto" latinLnBrk="0" hangingPunct="1">
              <a:lnSpc>
                <a:spcPct val="100000"/>
              </a:lnSpc>
              <a:spcBef>
                <a:spcPct val="0"/>
              </a:spcBef>
              <a:spcAft>
                <a:spcPts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What is the probability that you are in A?</a:t>
            </a:r>
          </a:p>
        </p:txBody>
      </p:sp>
      <p:sp>
        <p:nvSpPr>
          <p:cNvPr id="212005" name="AutoShape 37"/>
          <p:cNvSpPr>
            <a:spLocks noChangeArrowheads="1"/>
          </p:cNvSpPr>
          <p:nvPr/>
        </p:nvSpPr>
        <p:spPr bwMode="auto">
          <a:xfrm>
            <a:off x="6562725" y="2923290"/>
            <a:ext cx="2225675" cy="842963"/>
          </a:xfrm>
          <a:prstGeom prst="wedgeRectCallout">
            <a:avLst>
              <a:gd name="adj1" fmla="val -61125"/>
              <a:gd name="adj2" fmla="val 40394"/>
            </a:avLst>
          </a:prstGeom>
          <a:noFill/>
          <a:ln w="9525"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1"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212006" name="AutoShape 38"/>
          <p:cNvSpPr>
            <a:spLocks noChangeArrowheads="1"/>
          </p:cNvSpPr>
          <p:nvPr/>
        </p:nvSpPr>
        <p:spPr bwMode="auto">
          <a:xfrm rot="16624296">
            <a:off x="4992688" y="2535940"/>
            <a:ext cx="741362" cy="1004888"/>
          </a:xfrm>
          <a:prstGeom prst="wedgeEllipseCallout">
            <a:avLst>
              <a:gd name="adj1" fmla="val -52611"/>
              <a:gd name="adj2" fmla="val 70755"/>
            </a:avLst>
          </a:prstGeom>
          <a:noFill/>
          <a:ln w="9525"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vert="eaVert"/>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1"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212007" name="Text Box 39"/>
          <p:cNvSpPr txBox="1">
            <a:spLocks noChangeArrowheads="1"/>
          </p:cNvSpPr>
          <p:nvPr/>
        </p:nvSpPr>
        <p:spPr bwMode="auto">
          <a:xfrm>
            <a:off x="5092700" y="2875665"/>
            <a:ext cx="385763"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1" eaLnBrk="1" fontAlgn="auto" latinLnBrk="0" hangingPunct="1">
              <a:lnSpc>
                <a:spcPct val="100000"/>
              </a:lnSpc>
              <a:spcBef>
                <a:spcPct val="0"/>
              </a:spcBef>
              <a:spcAft>
                <a:spcPts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0.9</a:t>
            </a: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48508" name="Text Box 40"/>
          <p:cNvSpPr txBox="1">
            <a:spLocks noChangeArrowheads="1"/>
          </p:cNvSpPr>
          <p:nvPr/>
        </p:nvSpPr>
        <p:spPr bwMode="auto">
          <a:xfrm>
            <a:off x="2219325" y="1359603"/>
            <a:ext cx="612775" cy="3683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1" eaLnBrk="1" fontAlgn="auto" latinLnBrk="0" hangingPunct="1">
              <a:lnSpc>
                <a:spcPct val="100000"/>
              </a:lnSpc>
              <a:spcBef>
                <a:spcPct val="0"/>
              </a:spcBef>
              <a:spcAft>
                <a:spcPts val="0"/>
              </a:spcAft>
              <a:buClrTx/>
              <a:buSzTx/>
              <a:buFontTx/>
              <a:buNone/>
              <a:tabLst/>
              <a:defRPr/>
            </a:pPr>
            <a:r>
              <a:rPr kumimoji="0" lang="en-US" alt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0.9</a:t>
            </a: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48509" name="Text Box 41"/>
          <p:cNvSpPr txBox="1">
            <a:spLocks noChangeArrowheads="1"/>
          </p:cNvSpPr>
          <p:nvPr/>
        </p:nvSpPr>
        <p:spPr bwMode="auto">
          <a:xfrm>
            <a:off x="2239963" y="3029653"/>
            <a:ext cx="498475" cy="3683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1" eaLnBrk="1" fontAlgn="auto" latinLnBrk="0" hangingPunct="1">
              <a:lnSpc>
                <a:spcPct val="100000"/>
              </a:lnSpc>
              <a:spcBef>
                <a:spcPct val="0"/>
              </a:spcBef>
              <a:spcAft>
                <a:spcPts val="0"/>
              </a:spcAft>
              <a:buClrTx/>
              <a:buSzTx/>
              <a:buFontTx/>
              <a:buNone/>
              <a:tabLst/>
              <a:defRPr/>
            </a:pPr>
            <a:r>
              <a:rPr kumimoji="0" lang="en-US" altLang="en-US" sz="16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0.1</a:t>
            </a:r>
            <a:endParaRPr kumimoji="0" lang="en-US" alt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grpSp>
        <p:nvGrpSpPr>
          <p:cNvPr id="4" name="Group 42"/>
          <p:cNvGrpSpPr>
            <a:grpSpLocks/>
          </p:cNvGrpSpPr>
          <p:nvPr/>
        </p:nvGrpSpPr>
        <p:grpSpPr bwMode="auto">
          <a:xfrm>
            <a:off x="356394" y="4802093"/>
            <a:ext cx="8694738" cy="673100"/>
            <a:chOff x="176" y="3389"/>
            <a:chExt cx="5477" cy="424"/>
          </a:xfrm>
        </p:grpSpPr>
        <p:sp>
          <p:nvSpPr>
            <p:cNvPr id="148511" name="Text Box 43"/>
            <p:cNvSpPr txBox="1">
              <a:spLocks noChangeArrowheads="1"/>
            </p:cNvSpPr>
            <p:nvPr/>
          </p:nvSpPr>
          <p:spPr bwMode="auto">
            <a:xfrm>
              <a:off x="176" y="3426"/>
              <a:ext cx="5477" cy="31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1"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a:ln>
                    <a:noFill/>
                  </a:ln>
                  <a:solidFill>
                    <a:srgbClr val="0000FF"/>
                  </a:solidFill>
                  <a:effectLst/>
                  <a:uLnTx/>
                  <a:uFillTx/>
                  <a:latin typeface="Calibri" panose="020F0502020204030204" pitchFamily="34" charset="0"/>
                  <a:ea typeface="+mn-ea"/>
                  <a:cs typeface="Miriam" panose="020B0502050101010101" pitchFamily="34" charset="-79"/>
                </a:rPr>
                <a:t>Only         and            can give this answer</a:t>
              </a: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graphicFrame>
          <p:nvGraphicFramePr>
            <p:cNvPr id="148512" name="Object 44"/>
            <p:cNvGraphicFramePr>
              <a:graphicFrameLocks noChangeAspect="1"/>
            </p:cNvGraphicFramePr>
            <p:nvPr>
              <p:extLst/>
            </p:nvPr>
          </p:nvGraphicFramePr>
          <p:xfrm>
            <a:off x="646" y="3389"/>
            <a:ext cx="350" cy="424"/>
          </p:xfrm>
          <a:graphic>
            <a:graphicData uri="http://schemas.openxmlformats.org/presentationml/2006/ole">
              <mc:AlternateContent xmlns:mc="http://schemas.openxmlformats.org/markup-compatibility/2006">
                <mc:Choice xmlns:v="urn:schemas-microsoft-com:vml" Requires="v">
                  <p:oleObj spid="_x0000_s38918" name="משוואה" r:id="rId3" imgW="177569" imgH="215619" progId="Equation.3">
                    <p:embed/>
                  </p:oleObj>
                </mc:Choice>
                <mc:Fallback>
                  <p:oleObj name="משוואה" r:id="rId3" imgW="177569" imgH="215619" progId="Equation.3">
                    <p:embed/>
                    <p:pic>
                      <p:nvPicPr>
                        <p:cNvPr id="148512" name="Object 4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 y="3389"/>
                          <a:ext cx="350" cy="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8513" name="Object 45"/>
            <p:cNvGraphicFramePr>
              <a:graphicFrameLocks noChangeAspect="1"/>
            </p:cNvGraphicFramePr>
            <p:nvPr>
              <p:extLst/>
            </p:nvPr>
          </p:nvGraphicFramePr>
          <p:xfrm>
            <a:off x="1467" y="3389"/>
            <a:ext cx="331" cy="401"/>
          </p:xfrm>
          <a:graphic>
            <a:graphicData uri="http://schemas.openxmlformats.org/presentationml/2006/ole">
              <mc:AlternateContent xmlns:mc="http://schemas.openxmlformats.org/markup-compatibility/2006">
                <mc:Choice xmlns:v="urn:schemas-microsoft-com:vml" Requires="v">
                  <p:oleObj spid="_x0000_s38919" name="משוואה" r:id="rId5" imgW="177569" imgH="215619" progId="Equation.3">
                    <p:embed/>
                  </p:oleObj>
                </mc:Choice>
                <mc:Fallback>
                  <p:oleObj name="משוואה" r:id="rId5" imgW="177569" imgH="215619" progId="Equation.3">
                    <p:embed/>
                    <p:pic>
                      <p:nvPicPr>
                        <p:cNvPr id="148513" name="Object 4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67" y="3389"/>
                          <a:ext cx="331" cy="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Tree>
    <p:extLst>
      <p:ext uri="{BB962C8B-B14F-4D97-AF65-F5344CB8AC3E}">
        <p14:creationId xmlns:p14="http://schemas.microsoft.com/office/powerpoint/2010/main" val="25958737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200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2001"/>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200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200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200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2005"/>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200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200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000" grpId="0"/>
      <p:bldP spid="212001" grpId="0" animBg="1"/>
      <p:bldP spid="212002" grpId="0" animBg="1"/>
      <p:bldP spid="212003" grpId="0"/>
      <p:bldP spid="212004" grpId="0"/>
      <p:bldP spid="212005" grpId="0" animBg="1"/>
      <p:bldP spid="212006" grpId="0" animBg="1"/>
      <p:bldP spid="212007"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7" name="Text Box 3"/>
          <p:cNvSpPr txBox="1">
            <a:spLocks noChangeArrowheads="1"/>
          </p:cNvSpPr>
          <p:nvPr/>
        </p:nvSpPr>
        <p:spPr bwMode="auto">
          <a:xfrm>
            <a:off x="4297363" y="1386994"/>
            <a:ext cx="325437"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1" eaLnBrk="1" fontAlgn="auto" latinLnBrk="0" hangingPunct="1">
              <a:lnSpc>
                <a:spcPct val="100000"/>
              </a:lnSpc>
              <a:spcBef>
                <a:spcPct val="0"/>
              </a:spcBef>
              <a:spcAft>
                <a:spcPts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A</a:t>
            </a: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49508" name="Rectangle 4"/>
          <p:cNvSpPr>
            <a:spLocks noChangeArrowheads="1"/>
          </p:cNvSpPr>
          <p:nvPr/>
        </p:nvSpPr>
        <p:spPr bwMode="auto">
          <a:xfrm>
            <a:off x="1255713" y="2253769"/>
            <a:ext cx="657225" cy="85725"/>
          </a:xfrm>
          <a:prstGeom prst="rect">
            <a:avLst/>
          </a:prstGeom>
          <a:solidFill>
            <a:srgbClr val="CCFFFF"/>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1"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49509" name="Line 5"/>
          <p:cNvSpPr>
            <a:spLocks noChangeShapeType="1"/>
          </p:cNvSpPr>
          <p:nvPr/>
        </p:nvSpPr>
        <p:spPr bwMode="auto">
          <a:xfrm flipV="1">
            <a:off x="646113" y="2339494"/>
            <a:ext cx="904875" cy="42386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49510" name="Line 6"/>
          <p:cNvSpPr>
            <a:spLocks noChangeShapeType="1"/>
          </p:cNvSpPr>
          <p:nvPr/>
        </p:nvSpPr>
        <p:spPr bwMode="auto">
          <a:xfrm flipV="1">
            <a:off x="1619250" y="1845782"/>
            <a:ext cx="904875" cy="422275"/>
          </a:xfrm>
          <a:prstGeom prst="line">
            <a:avLst/>
          </a:prstGeom>
          <a:noFill/>
          <a:ln w="19050">
            <a:solidFill>
              <a:srgbClr val="000000"/>
            </a:solidFill>
            <a:prstDash val="dash"/>
            <a:round/>
            <a:headEnd/>
            <a:tailEnd/>
          </a:ln>
          <a:extLst>
            <a:ext uri="{909E8E84-426E-40DD-AFC4-6F175D3DCCD1}">
              <a14:hiddenFill xmlns:a14="http://schemas.microsoft.com/office/drawing/2010/main">
                <a:noFill/>
              </a14:hiddenFill>
            </a:ext>
          </a:extLst>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49511" name="AutoShape 7"/>
          <p:cNvSpPr>
            <a:spLocks noChangeArrowheads="1"/>
          </p:cNvSpPr>
          <p:nvPr/>
        </p:nvSpPr>
        <p:spPr bwMode="auto">
          <a:xfrm rot="-1678268">
            <a:off x="2514600" y="1680682"/>
            <a:ext cx="231775" cy="238125"/>
          </a:xfrm>
          <a:prstGeom prst="flowChartDelay">
            <a:avLst/>
          </a:prstGeom>
          <a:solidFill>
            <a:srgbClr val="FF6600"/>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1"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49512" name="Line 8"/>
          <p:cNvSpPr>
            <a:spLocks noChangeShapeType="1"/>
          </p:cNvSpPr>
          <p:nvPr/>
        </p:nvSpPr>
        <p:spPr bwMode="auto">
          <a:xfrm>
            <a:off x="1641475" y="2339494"/>
            <a:ext cx="904875" cy="423863"/>
          </a:xfrm>
          <a:prstGeom prst="line">
            <a:avLst/>
          </a:prstGeom>
          <a:noFill/>
          <a:ln w="19050">
            <a:solidFill>
              <a:srgbClr val="000000"/>
            </a:solidFill>
            <a:prstDash val="dash"/>
            <a:round/>
            <a:headEnd/>
            <a:tailEnd/>
          </a:ln>
          <a:extLst>
            <a:ext uri="{909E8E84-426E-40DD-AFC4-6F175D3DCCD1}">
              <a14:hiddenFill xmlns:a14="http://schemas.microsoft.com/office/drawing/2010/main">
                <a:noFill/>
              </a14:hiddenFill>
            </a:ext>
          </a:extLst>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49513" name="AutoShape 9"/>
          <p:cNvSpPr>
            <a:spLocks noChangeArrowheads="1"/>
          </p:cNvSpPr>
          <p:nvPr/>
        </p:nvSpPr>
        <p:spPr bwMode="auto">
          <a:xfrm rot="1826966" flipV="1">
            <a:off x="2519363" y="2710969"/>
            <a:ext cx="230187" cy="236538"/>
          </a:xfrm>
          <a:prstGeom prst="flowChartDelay">
            <a:avLst/>
          </a:prstGeom>
          <a:solidFill>
            <a:srgbClr val="FF6600"/>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1"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49514" name="Oval 10"/>
          <p:cNvSpPr>
            <a:spLocks noChangeArrowheads="1"/>
          </p:cNvSpPr>
          <p:nvPr/>
        </p:nvSpPr>
        <p:spPr bwMode="auto">
          <a:xfrm>
            <a:off x="506413" y="2753832"/>
            <a:ext cx="115887" cy="106362"/>
          </a:xfrm>
          <a:prstGeom prst="ellipse">
            <a:avLst/>
          </a:prstGeom>
          <a:solidFill>
            <a:srgbClr val="FFFF00"/>
          </a:solidFill>
          <a:ln w="9525">
            <a:solidFill>
              <a:srgbClr val="000000"/>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1"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grpSp>
        <p:nvGrpSpPr>
          <p:cNvPr id="149515" name="Group 11"/>
          <p:cNvGrpSpPr>
            <a:grpSpLocks/>
          </p:cNvGrpSpPr>
          <p:nvPr/>
        </p:nvGrpSpPr>
        <p:grpSpPr bwMode="auto">
          <a:xfrm rot="5464695">
            <a:off x="5102225" y="3057044"/>
            <a:ext cx="760413" cy="1338263"/>
            <a:chOff x="7660" y="3191"/>
            <a:chExt cx="1197" cy="2679"/>
          </a:xfrm>
        </p:grpSpPr>
        <p:sp>
          <p:nvSpPr>
            <p:cNvPr id="149554" name="AutoShape 12"/>
            <p:cNvSpPr>
              <a:spLocks noChangeArrowheads="1"/>
            </p:cNvSpPr>
            <p:nvPr/>
          </p:nvSpPr>
          <p:spPr bwMode="auto">
            <a:xfrm>
              <a:off x="8036" y="3191"/>
              <a:ext cx="437" cy="578"/>
            </a:xfrm>
            <a:prstGeom prst="smileyFace">
              <a:avLst>
                <a:gd name="adj" fmla="val 4653"/>
              </a:avLst>
            </a:prstGeom>
            <a:solidFill>
              <a:srgbClr val="FFFFFF"/>
            </a:solidFill>
            <a:ln w="38100" cap="rnd">
              <a:solidFill>
                <a:srgbClr val="000000"/>
              </a:solidFill>
              <a:prstDash val="sysDot"/>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1"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49555" name="Oval 13"/>
            <p:cNvSpPr>
              <a:spLocks noChangeArrowheads="1"/>
            </p:cNvSpPr>
            <p:nvPr/>
          </p:nvSpPr>
          <p:spPr bwMode="auto">
            <a:xfrm>
              <a:off x="8024" y="3832"/>
              <a:ext cx="467" cy="1534"/>
            </a:xfrm>
            <a:prstGeom prst="ellipse">
              <a:avLst/>
            </a:prstGeom>
            <a:solidFill>
              <a:srgbClr val="FFFFFF"/>
            </a:solidFill>
            <a:ln w="38100" cap="rnd">
              <a:solidFill>
                <a:srgbClr val="000000"/>
              </a:solidFill>
              <a:prstDash val="sysDot"/>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1"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49556" name="Oval 14"/>
            <p:cNvSpPr>
              <a:spLocks noChangeArrowheads="1"/>
            </p:cNvSpPr>
            <p:nvPr/>
          </p:nvSpPr>
          <p:spPr bwMode="auto">
            <a:xfrm rot="1230664">
              <a:off x="7937" y="5160"/>
              <a:ext cx="104" cy="664"/>
            </a:xfrm>
            <a:prstGeom prst="ellipse">
              <a:avLst/>
            </a:prstGeom>
            <a:solidFill>
              <a:srgbClr val="FFFFFF"/>
            </a:solidFill>
            <a:ln w="38100" cap="rnd">
              <a:solidFill>
                <a:srgbClr val="000000"/>
              </a:solidFill>
              <a:prstDash val="sysDot"/>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1"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49557" name="Oval 15"/>
            <p:cNvSpPr>
              <a:spLocks noChangeArrowheads="1"/>
            </p:cNvSpPr>
            <p:nvPr/>
          </p:nvSpPr>
          <p:spPr bwMode="auto">
            <a:xfrm rot="20369336" flipH="1">
              <a:off x="8370" y="5206"/>
              <a:ext cx="104" cy="664"/>
            </a:xfrm>
            <a:prstGeom prst="ellipse">
              <a:avLst/>
            </a:prstGeom>
            <a:solidFill>
              <a:srgbClr val="FFFFFF"/>
            </a:solidFill>
            <a:ln w="38100" cap="rnd">
              <a:solidFill>
                <a:srgbClr val="000000"/>
              </a:solidFill>
              <a:prstDash val="sysDot"/>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1"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49558" name="Oval 16"/>
            <p:cNvSpPr>
              <a:spLocks noChangeArrowheads="1"/>
            </p:cNvSpPr>
            <p:nvPr/>
          </p:nvSpPr>
          <p:spPr bwMode="auto">
            <a:xfrm rot="20369336" flipH="1">
              <a:off x="7660" y="4176"/>
              <a:ext cx="470" cy="133"/>
            </a:xfrm>
            <a:prstGeom prst="ellipse">
              <a:avLst/>
            </a:prstGeom>
            <a:solidFill>
              <a:srgbClr val="FFFFFF"/>
            </a:solidFill>
            <a:ln w="38100" cap="rnd">
              <a:solidFill>
                <a:srgbClr val="000000"/>
              </a:solidFill>
              <a:prstDash val="sysDot"/>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1"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49559" name="Oval 17"/>
            <p:cNvSpPr>
              <a:spLocks noChangeArrowheads="1"/>
            </p:cNvSpPr>
            <p:nvPr/>
          </p:nvSpPr>
          <p:spPr bwMode="auto">
            <a:xfrm rot="11532915" flipH="1">
              <a:off x="8387" y="4176"/>
              <a:ext cx="470" cy="133"/>
            </a:xfrm>
            <a:prstGeom prst="ellipse">
              <a:avLst/>
            </a:prstGeom>
            <a:solidFill>
              <a:srgbClr val="FFFFFF"/>
            </a:solidFill>
            <a:ln w="38100" cap="rnd">
              <a:solidFill>
                <a:srgbClr val="000000"/>
              </a:solidFill>
              <a:prstDash val="sysDot"/>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1"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grpSp>
      <p:grpSp>
        <p:nvGrpSpPr>
          <p:cNvPr id="149516" name="Group 18"/>
          <p:cNvGrpSpPr>
            <a:grpSpLocks/>
          </p:cNvGrpSpPr>
          <p:nvPr/>
        </p:nvGrpSpPr>
        <p:grpSpPr bwMode="auto">
          <a:xfrm rot="5464695">
            <a:off x="5102225" y="885344"/>
            <a:ext cx="760413" cy="1338263"/>
            <a:chOff x="7660" y="3191"/>
            <a:chExt cx="1197" cy="2679"/>
          </a:xfrm>
        </p:grpSpPr>
        <p:sp>
          <p:nvSpPr>
            <p:cNvPr id="149548" name="AutoShape 19"/>
            <p:cNvSpPr>
              <a:spLocks noChangeArrowheads="1"/>
            </p:cNvSpPr>
            <p:nvPr/>
          </p:nvSpPr>
          <p:spPr bwMode="auto">
            <a:xfrm>
              <a:off x="8036" y="3191"/>
              <a:ext cx="437" cy="578"/>
            </a:xfrm>
            <a:prstGeom prst="smileyFace">
              <a:avLst>
                <a:gd name="adj" fmla="val 4653"/>
              </a:avLst>
            </a:prstGeom>
            <a:solidFill>
              <a:srgbClr val="FFFFFF"/>
            </a:solidFill>
            <a:ln w="38100" cap="rnd">
              <a:solidFill>
                <a:srgbClr val="000000"/>
              </a:solidFill>
              <a:prstDash val="sysDot"/>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1"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49549" name="Oval 20"/>
            <p:cNvSpPr>
              <a:spLocks noChangeArrowheads="1"/>
            </p:cNvSpPr>
            <p:nvPr/>
          </p:nvSpPr>
          <p:spPr bwMode="auto">
            <a:xfrm>
              <a:off x="8024" y="3832"/>
              <a:ext cx="467" cy="1534"/>
            </a:xfrm>
            <a:prstGeom prst="ellipse">
              <a:avLst/>
            </a:prstGeom>
            <a:solidFill>
              <a:srgbClr val="FFFFFF"/>
            </a:solidFill>
            <a:ln w="38100" cap="rnd">
              <a:solidFill>
                <a:srgbClr val="000000"/>
              </a:solidFill>
              <a:prstDash val="sysDot"/>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1"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49550" name="Oval 21"/>
            <p:cNvSpPr>
              <a:spLocks noChangeArrowheads="1"/>
            </p:cNvSpPr>
            <p:nvPr/>
          </p:nvSpPr>
          <p:spPr bwMode="auto">
            <a:xfrm rot="1230664">
              <a:off x="7937" y="5160"/>
              <a:ext cx="104" cy="664"/>
            </a:xfrm>
            <a:prstGeom prst="ellipse">
              <a:avLst/>
            </a:prstGeom>
            <a:solidFill>
              <a:srgbClr val="FFFFFF"/>
            </a:solidFill>
            <a:ln w="38100" cap="rnd">
              <a:solidFill>
                <a:srgbClr val="000000"/>
              </a:solidFill>
              <a:prstDash val="sysDot"/>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1"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49551" name="Oval 22"/>
            <p:cNvSpPr>
              <a:spLocks noChangeArrowheads="1"/>
            </p:cNvSpPr>
            <p:nvPr/>
          </p:nvSpPr>
          <p:spPr bwMode="auto">
            <a:xfrm rot="20369336" flipH="1">
              <a:off x="8370" y="5206"/>
              <a:ext cx="104" cy="664"/>
            </a:xfrm>
            <a:prstGeom prst="ellipse">
              <a:avLst/>
            </a:prstGeom>
            <a:solidFill>
              <a:srgbClr val="FFFFFF"/>
            </a:solidFill>
            <a:ln w="38100" cap="rnd">
              <a:solidFill>
                <a:srgbClr val="000000"/>
              </a:solidFill>
              <a:prstDash val="sysDot"/>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1"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49552" name="Oval 23"/>
            <p:cNvSpPr>
              <a:spLocks noChangeArrowheads="1"/>
            </p:cNvSpPr>
            <p:nvPr/>
          </p:nvSpPr>
          <p:spPr bwMode="auto">
            <a:xfrm rot="20369336" flipH="1">
              <a:off x="7660" y="4176"/>
              <a:ext cx="470" cy="133"/>
            </a:xfrm>
            <a:prstGeom prst="ellipse">
              <a:avLst/>
            </a:prstGeom>
            <a:solidFill>
              <a:srgbClr val="FFFFFF"/>
            </a:solidFill>
            <a:ln w="38100" cap="rnd">
              <a:solidFill>
                <a:srgbClr val="000000"/>
              </a:solidFill>
              <a:prstDash val="sysDot"/>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1"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49553" name="Oval 24"/>
            <p:cNvSpPr>
              <a:spLocks noChangeArrowheads="1"/>
            </p:cNvSpPr>
            <p:nvPr/>
          </p:nvSpPr>
          <p:spPr bwMode="auto">
            <a:xfrm rot="11532915" flipH="1">
              <a:off x="8387" y="4176"/>
              <a:ext cx="470" cy="133"/>
            </a:xfrm>
            <a:prstGeom prst="ellipse">
              <a:avLst/>
            </a:prstGeom>
            <a:solidFill>
              <a:srgbClr val="FFFFFF"/>
            </a:solidFill>
            <a:ln w="38100" cap="rnd">
              <a:solidFill>
                <a:srgbClr val="000000"/>
              </a:solidFill>
              <a:prstDash val="sysDot"/>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1"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grpSp>
      <p:sp>
        <p:nvSpPr>
          <p:cNvPr id="149517" name="Oval 25"/>
          <p:cNvSpPr>
            <a:spLocks noChangeArrowheads="1"/>
          </p:cNvSpPr>
          <p:nvPr/>
        </p:nvSpPr>
        <p:spPr bwMode="auto">
          <a:xfrm>
            <a:off x="2424113" y="2695094"/>
            <a:ext cx="115887" cy="106363"/>
          </a:xfrm>
          <a:prstGeom prst="ellipse">
            <a:avLst/>
          </a:prstGeom>
          <a:solidFill>
            <a:srgbClr val="FFFF99"/>
          </a:solidFill>
          <a:ln w="9525">
            <a:solidFill>
              <a:srgbClr val="000000"/>
            </a:solidFill>
            <a:prstDash val="dash"/>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1"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49518" name="Oval 26"/>
          <p:cNvSpPr>
            <a:spLocks noChangeArrowheads="1"/>
          </p:cNvSpPr>
          <p:nvPr/>
        </p:nvSpPr>
        <p:spPr bwMode="auto">
          <a:xfrm>
            <a:off x="2424113" y="1825144"/>
            <a:ext cx="115887" cy="107950"/>
          </a:xfrm>
          <a:prstGeom prst="ellipse">
            <a:avLst/>
          </a:prstGeom>
          <a:solidFill>
            <a:srgbClr val="FFFF99"/>
          </a:solidFill>
          <a:ln w="9525">
            <a:solidFill>
              <a:srgbClr val="000000"/>
            </a:solidFill>
            <a:prstDash val="dash"/>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1"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49519" name="Text Box 27"/>
          <p:cNvSpPr txBox="1">
            <a:spLocks noChangeArrowheads="1"/>
          </p:cNvSpPr>
          <p:nvPr/>
        </p:nvSpPr>
        <p:spPr bwMode="auto">
          <a:xfrm>
            <a:off x="2859088" y="1609244"/>
            <a:ext cx="398462"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1" eaLnBrk="1" fontAlgn="auto" latinLnBrk="0" hangingPunct="1">
              <a:lnSpc>
                <a:spcPct val="100000"/>
              </a:lnSpc>
              <a:spcBef>
                <a:spcPct val="0"/>
              </a:spcBef>
              <a:spcAft>
                <a:spcPts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A</a:t>
            </a: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49520" name="Text Box 28"/>
          <p:cNvSpPr txBox="1">
            <a:spLocks noChangeArrowheads="1"/>
          </p:cNvSpPr>
          <p:nvPr/>
        </p:nvSpPr>
        <p:spPr bwMode="auto">
          <a:xfrm>
            <a:off x="2859088" y="2766532"/>
            <a:ext cx="36195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1" eaLnBrk="1" fontAlgn="auto" latinLnBrk="0" hangingPunct="1">
              <a:lnSpc>
                <a:spcPct val="100000"/>
              </a:lnSpc>
              <a:spcBef>
                <a:spcPct val="0"/>
              </a:spcBef>
              <a:spcAft>
                <a:spcPts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B</a:t>
            </a: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49521" name="Text Box 29"/>
          <p:cNvSpPr txBox="1">
            <a:spLocks noChangeArrowheads="1"/>
          </p:cNvSpPr>
          <p:nvPr/>
        </p:nvSpPr>
        <p:spPr bwMode="auto">
          <a:xfrm>
            <a:off x="4348163" y="3301519"/>
            <a:ext cx="36195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1" eaLnBrk="1" fontAlgn="auto" latinLnBrk="0" hangingPunct="1">
              <a:lnSpc>
                <a:spcPct val="100000"/>
              </a:lnSpc>
              <a:spcBef>
                <a:spcPct val="0"/>
              </a:spcBef>
              <a:spcAft>
                <a:spcPts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B</a:t>
            </a: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49522" name="Rectangle 30"/>
          <p:cNvSpPr>
            <a:spLocks noChangeArrowheads="1"/>
          </p:cNvSpPr>
          <p:nvPr/>
        </p:nvSpPr>
        <p:spPr bwMode="auto">
          <a:xfrm>
            <a:off x="4632325" y="993294"/>
            <a:ext cx="1628775" cy="977900"/>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1"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49523" name="Rectangle 31"/>
          <p:cNvSpPr>
            <a:spLocks noChangeArrowheads="1"/>
          </p:cNvSpPr>
          <p:nvPr/>
        </p:nvSpPr>
        <p:spPr bwMode="auto">
          <a:xfrm>
            <a:off x="4703763" y="3164994"/>
            <a:ext cx="1628775" cy="977900"/>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1"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49524" name="Text Box 32"/>
          <p:cNvSpPr txBox="1">
            <a:spLocks noChangeArrowheads="1"/>
          </p:cNvSpPr>
          <p:nvPr/>
        </p:nvSpPr>
        <p:spPr bwMode="auto">
          <a:xfrm>
            <a:off x="181769" y="4429090"/>
            <a:ext cx="8694737" cy="6683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1" eaLnBrk="1" fontAlgn="auto" latinLnBrk="0" hangingPunct="1">
              <a:lnSpc>
                <a:spcPct val="100000"/>
              </a:lnSpc>
              <a:spcBef>
                <a:spcPct val="0"/>
              </a:spcBef>
              <a:spcAft>
                <a:spcPts val="0"/>
              </a:spcAft>
              <a:buClrTx/>
              <a:buSzTx/>
              <a:buFontTx/>
              <a:buNone/>
              <a:tabLst/>
              <a:defRPr/>
            </a:pPr>
            <a:r>
              <a:rPr kumimoji="0" lang="en-US" altLang="en-US" sz="20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iriam" panose="020B0502050101010101" pitchFamily="34" charset="-79"/>
              </a:rPr>
              <a:t>Since </a:t>
            </a:r>
            <a:r>
              <a:rPr kumimoji="0" lang="en-US" altLang="en-U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Miriam" panose="020B0502050101010101" pitchFamily="34" charset="-79"/>
              </a:rPr>
              <a:t>all the descendants yield the same answer we can relate it to me before the experiment. </a:t>
            </a:r>
            <a:r>
              <a:rPr kumimoji="0" lang="en-US" altLang="en-U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 put my bet  for the descendants. They have probability. Thus, my bet is for a probabilistic event. </a:t>
            </a:r>
            <a:r>
              <a:rPr kumimoji="0" lang="en-US" altLang="en-US" sz="2000" b="1" i="0" u="none" strike="noStrike" kern="1200" cap="none" spc="0" normalizeH="0" baseline="0" noProof="0" dirty="0">
                <a:ln>
                  <a:noFill/>
                </a:ln>
                <a:solidFill>
                  <a:srgbClr val="0000FF"/>
                </a:solidFill>
                <a:effectLst/>
                <a:uLnTx/>
                <a:uFillTx/>
                <a:latin typeface="Calibri" panose="020F0502020204030204" pitchFamily="34" charset="0"/>
                <a:ea typeface="+mn-ea"/>
                <a:cs typeface="+mn-cs"/>
              </a:rPr>
              <a:t>This is the ignorance probability meaning of the measure of existence.</a:t>
            </a:r>
            <a:endParaRPr kumimoji="0" lang="en-US" altLang="en-U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1" eaLnBrk="1" fontAlgn="auto" latinLnBrk="0" hangingPunct="1">
              <a:lnSpc>
                <a:spcPct val="100000"/>
              </a:lnSpc>
              <a:spcBef>
                <a:spcPct val="0"/>
              </a:spcBef>
              <a:spcAft>
                <a:spcPts val="0"/>
              </a:spcAft>
              <a:buClrTx/>
              <a:buSzTx/>
              <a:buFontTx/>
              <a:buNone/>
              <a:tabLst/>
              <a:defRPr/>
            </a:pPr>
            <a:r>
              <a:rPr kumimoji="0" lang="en-US" altLang="en-US" sz="20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 </a:t>
            </a:r>
            <a:endParaRPr kumimoji="0" lang="en-US" altLang="en-U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grpSp>
        <p:nvGrpSpPr>
          <p:cNvPr id="149525" name="Group 33"/>
          <p:cNvGrpSpPr>
            <a:grpSpLocks/>
          </p:cNvGrpSpPr>
          <p:nvPr/>
        </p:nvGrpSpPr>
        <p:grpSpPr bwMode="auto">
          <a:xfrm>
            <a:off x="4795838" y="428144"/>
            <a:ext cx="4043362" cy="1127125"/>
            <a:chOff x="3021" y="678"/>
            <a:chExt cx="2547" cy="710"/>
          </a:xfrm>
        </p:grpSpPr>
        <p:sp>
          <p:nvSpPr>
            <p:cNvPr id="149544" name="Text Box 34"/>
            <p:cNvSpPr txBox="1">
              <a:spLocks noChangeArrowheads="1"/>
            </p:cNvSpPr>
            <p:nvPr/>
          </p:nvSpPr>
          <p:spPr bwMode="auto">
            <a:xfrm>
              <a:off x="4158" y="925"/>
              <a:ext cx="1410"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1" eaLnBrk="1" fontAlgn="auto" latinLnBrk="0" hangingPunct="1">
                <a:lnSpc>
                  <a:spcPct val="100000"/>
                </a:lnSpc>
                <a:spcBef>
                  <a:spcPct val="0"/>
                </a:spcBef>
                <a:spcAft>
                  <a:spcPts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What is the probability that you are in A?</a:t>
              </a:r>
            </a:p>
          </p:txBody>
        </p:sp>
        <p:sp>
          <p:nvSpPr>
            <p:cNvPr id="149545" name="AutoShape 35"/>
            <p:cNvSpPr>
              <a:spLocks noChangeArrowheads="1"/>
            </p:cNvSpPr>
            <p:nvPr/>
          </p:nvSpPr>
          <p:spPr bwMode="auto">
            <a:xfrm>
              <a:off x="4141" y="857"/>
              <a:ext cx="1402" cy="531"/>
            </a:xfrm>
            <a:prstGeom prst="wedgeRectCallout">
              <a:avLst>
                <a:gd name="adj1" fmla="val -61125"/>
                <a:gd name="adj2" fmla="val 40394"/>
              </a:avLst>
            </a:prstGeom>
            <a:noFill/>
            <a:ln w="9525"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1"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49546" name="AutoShape 36"/>
            <p:cNvSpPr>
              <a:spLocks noChangeArrowheads="1"/>
            </p:cNvSpPr>
            <p:nvPr/>
          </p:nvSpPr>
          <p:spPr bwMode="auto">
            <a:xfrm rot="-4975704">
              <a:off x="3104" y="595"/>
              <a:ext cx="467" cy="633"/>
            </a:xfrm>
            <a:prstGeom prst="wedgeEllipseCallout">
              <a:avLst>
                <a:gd name="adj1" fmla="val -52611"/>
                <a:gd name="adj2" fmla="val 70755"/>
              </a:avLst>
            </a:prstGeom>
            <a:noFill/>
            <a:ln w="9525"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vert="eaVert"/>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1"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49547" name="Text Box 37"/>
            <p:cNvSpPr txBox="1">
              <a:spLocks noChangeArrowheads="1"/>
            </p:cNvSpPr>
            <p:nvPr/>
          </p:nvSpPr>
          <p:spPr bwMode="auto">
            <a:xfrm>
              <a:off x="3167" y="809"/>
              <a:ext cx="243"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1" eaLnBrk="1" fontAlgn="auto" latinLnBrk="0" hangingPunct="1">
                <a:lnSpc>
                  <a:spcPct val="100000"/>
                </a:lnSpc>
                <a:spcBef>
                  <a:spcPct val="0"/>
                </a:spcBef>
                <a:spcAft>
                  <a:spcPts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0.9</a:t>
              </a: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grpSp>
      <p:grpSp>
        <p:nvGrpSpPr>
          <p:cNvPr id="149526" name="Group 38"/>
          <p:cNvGrpSpPr>
            <a:grpSpLocks/>
          </p:cNvGrpSpPr>
          <p:nvPr/>
        </p:nvGrpSpPr>
        <p:grpSpPr bwMode="auto">
          <a:xfrm>
            <a:off x="4816475" y="2652232"/>
            <a:ext cx="4043363" cy="1127125"/>
            <a:chOff x="3021" y="678"/>
            <a:chExt cx="2547" cy="710"/>
          </a:xfrm>
        </p:grpSpPr>
        <p:sp>
          <p:nvSpPr>
            <p:cNvPr id="149540" name="Text Box 39"/>
            <p:cNvSpPr txBox="1">
              <a:spLocks noChangeArrowheads="1"/>
            </p:cNvSpPr>
            <p:nvPr/>
          </p:nvSpPr>
          <p:spPr bwMode="auto">
            <a:xfrm>
              <a:off x="4158" y="925"/>
              <a:ext cx="1410"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1" eaLnBrk="1" fontAlgn="auto" latinLnBrk="0" hangingPunct="1">
                <a:lnSpc>
                  <a:spcPct val="100000"/>
                </a:lnSpc>
                <a:spcBef>
                  <a:spcPct val="0"/>
                </a:spcBef>
                <a:spcAft>
                  <a:spcPts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What is the probability that you are in A?</a:t>
              </a:r>
            </a:p>
          </p:txBody>
        </p:sp>
        <p:sp>
          <p:nvSpPr>
            <p:cNvPr id="149541" name="AutoShape 40"/>
            <p:cNvSpPr>
              <a:spLocks noChangeArrowheads="1"/>
            </p:cNvSpPr>
            <p:nvPr/>
          </p:nvSpPr>
          <p:spPr bwMode="auto">
            <a:xfrm>
              <a:off x="4141" y="857"/>
              <a:ext cx="1402" cy="531"/>
            </a:xfrm>
            <a:prstGeom prst="wedgeRectCallout">
              <a:avLst>
                <a:gd name="adj1" fmla="val -61125"/>
                <a:gd name="adj2" fmla="val 40394"/>
              </a:avLst>
            </a:prstGeom>
            <a:noFill/>
            <a:ln w="9525"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1"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49542" name="AutoShape 41"/>
            <p:cNvSpPr>
              <a:spLocks noChangeArrowheads="1"/>
            </p:cNvSpPr>
            <p:nvPr/>
          </p:nvSpPr>
          <p:spPr bwMode="auto">
            <a:xfrm rot="-4975704">
              <a:off x="3104" y="595"/>
              <a:ext cx="467" cy="633"/>
            </a:xfrm>
            <a:prstGeom prst="wedgeEllipseCallout">
              <a:avLst>
                <a:gd name="adj1" fmla="val -52611"/>
                <a:gd name="adj2" fmla="val 70755"/>
              </a:avLst>
            </a:prstGeom>
            <a:noFill/>
            <a:ln w="9525"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vert="eaVert"/>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1"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49543" name="Text Box 42"/>
            <p:cNvSpPr txBox="1">
              <a:spLocks noChangeArrowheads="1"/>
            </p:cNvSpPr>
            <p:nvPr/>
          </p:nvSpPr>
          <p:spPr bwMode="auto">
            <a:xfrm>
              <a:off x="3167" y="809"/>
              <a:ext cx="243"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1" eaLnBrk="1" fontAlgn="auto" latinLnBrk="0" hangingPunct="1">
                <a:lnSpc>
                  <a:spcPct val="100000"/>
                </a:lnSpc>
                <a:spcBef>
                  <a:spcPct val="0"/>
                </a:spcBef>
                <a:spcAft>
                  <a:spcPts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0.9</a:t>
              </a: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grpSp>
      <p:grpSp>
        <p:nvGrpSpPr>
          <p:cNvPr id="149527" name="Group 43"/>
          <p:cNvGrpSpPr>
            <a:grpSpLocks/>
          </p:cNvGrpSpPr>
          <p:nvPr/>
        </p:nvGrpSpPr>
        <p:grpSpPr bwMode="auto">
          <a:xfrm>
            <a:off x="5645150" y="1609244"/>
            <a:ext cx="1628775" cy="1773238"/>
            <a:chOff x="3556" y="1422"/>
            <a:chExt cx="1026" cy="1117"/>
          </a:xfrm>
        </p:grpSpPr>
        <p:grpSp>
          <p:nvGrpSpPr>
            <p:cNvPr id="149530" name="Group 44"/>
            <p:cNvGrpSpPr>
              <a:grpSpLocks/>
            </p:cNvGrpSpPr>
            <p:nvPr/>
          </p:nvGrpSpPr>
          <p:grpSpPr bwMode="auto">
            <a:xfrm rot="5464695">
              <a:off x="3829" y="1559"/>
              <a:ext cx="479" cy="844"/>
              <a:chOff x="7660" y="3191"/>
              <a:chExt cx="1197" cy="2679"/>
            </a:xfrm>
          </p:grpSpPr>
          <p:sp>
            <p:nvSpPr>
              <p:cNvPr id="149534" name="AutoShape 45"/>
              <p:cNvSpPr>
                <a:spLocks noChangeArrowheads="1"/>
              </p:cNvSpPr>
              <p:nvPr/>
            </p:nvSpPr>
            <p:spPr bwMode="auto">
              <a:xfrm>
                <a:off x="8036" y="3191"/>
                <a:ext cx="437" cy="578"/>
              </a:xfrm>
              <a:prstGeom prst="smileyFace">
                <a:avLst>
                  <a:gd name="adj" fmla="val 4653"/>
                </a:avLst>
              </a:prstGeom>
              <a:solidFill>
                <a:srgbClr val="FFFFFF"/>
              </a:solidFill>
              <a:ln w="38100">
                <a:solidFill>
                  <a:srgbClr val="000000"/>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1"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49535" name="Oval 46"/>
              <p:cNvSpPr>
                <a:spLocks noChangeArrowheads="1"/>
              </p:cNvSpPr>
              <p:nvPr/>
            </p:nvSpPr>
            <p:spPr bwMode="auto">
              <a:xfrm>
                <a:off x="8024" y="3832"/>
                <a:ext cx="467" cy="1534"/>
              </a:xfrm>
              <a:prstGeom prst="ellipse">
                <a:avLst/>
              </a:prstGeom>
              <a:solidFill>
                <a:srgbClr val="FFFFFF"/>
              </a:solidFill>
              <a:ln w="38100">
                <a:solidFill>
                  <a:srgbClr val="000000"/>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1"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49536" name="Oval 47"/>
              <p:cNvSpPr>
                <a:spLocks noChangeArrowheads="1"/>
              </p:cNvSpPr>
              <p:nvPr/>
            </p:nvSpPr>
            <p:spPr bwMode="auto">
              <a:xfrm rot="1230664">
                <a:off x="7937" y="5160"/>
                <a:ext cx="104" cy="664"/>
              </a:xfrm>
              <a:prstGeom prst="ellipse">
                <a:avLst/>
              </a:prstGeom>
              <a:solidFill>
                <a:srgbClr val="FFFFFF"/>
              </a:solidFill>
              <a:ln w="38100">
                <a:solidFill>
                  <a:srgbClr val="000000"/>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1"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49537" name="Oval 48"/>
              <p:cNvSpPr>
                <a:spLocks noChangeArrowheads="1"/>
              </p:cNvSpPr>
              <p:nvPr/>
            </p:nvSpPr>
            <p:spPr bwMode="auto">
              <a:xfrm rot="20369336" flipH="1">
                <a:off x="8370" y="5206"/>
                <a:ext cx="104" cy="664"/>
              </a:xfrm>
              <a:prstGeom prst="ellipse">
                <a:avLst/>
              </a:prstGeom>
              <a:solidFill>
                <a:srgbClr val="FFFFFF"/>
              </a:solidFill>
              <a:ln w="38100">
                <a:solidFill>
                  <a:srgbClr val="000000"/>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1"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49538" name="Oval 49"/>
              <p:cNvSpPr>
                <a:spLocks noChangeArrowheads="1"/>
              </p:cNvSpPr>
              <p:nvPr/>
            </p:nvSpPr>
            <p:spPr bwMode="auto">
              <a:xfrm rot="20369336" flipH="1">
                <a:off x="7660" y="4176"/>
                <a:ext cx="470" cy="133"/>
              </a:xfrm>
              <a:prstGeom prst="ellipse">
                <a:avLst/>
              </a:prstGeom>
              <a:solidFill>
                <a:srgbClr val="FFFFFF"/>
              </a:solidFill>
              <a:ln w="38100">
                <a:solidFill>
                  <a:srgbClr val="000000"/>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1"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49539" name="Oval 50"/>
              <p:cNvSpPr>
                <a:spLocks noChangeArrowheads="1"/>
              </p:cNvSpPr>
              <p:nvPr/>
            </p:nvSpPr>
            <p:spPr bwMode="auto">
              <a:xfrm rot="11532915" flipH="1">
                <a:off x="8387" y="4176"/>
                <a:ext cx="470" cy="133"/>
              </a:xfrm>
              <a:prstGeom prst="ellipse">
                <a:avLst/>
              </a:prstGeom>
              <a:solidFill>
                <a:srgbClr val="FFFFFF"/>
              </a:solidFill>
              <a:ln w="38100">
                <a:solidFill>
                  <a:srgbClr val="000000"/>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1"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grpSp>
        <p:sp>
          <p:nvSpPr>
            <p:cNvPr id="149531" name="Line 51"/>
            <p:cNvSpPr>
              <a:spLocks noChangeShapeType="1"/>
            </p:cNvSpPr>
            <p:nvPr/>
          </p:nvSpPr>
          <p:spPr bwMode="auto">
            <a:xfrm flipH="1" flipV="1">
              <a:off x="3670" y="1422"/>
              <a:ext cx="388" cy="547"/>
            </a:xfrm>
            <a:prstGeom prst="line">
              <a:avLst/>
            </a:prstGeom>
            <a:noFill/>
            <a:ln w="38100">
              <a:solidFill>
                <a:srgbClr val="C0C0C0"/>
              </a:solidFill>
              <a:prstDash val="dash"/>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49532" name="Line 52"/>
            <p:cNvSpPr>
              <a:spLocks noChangeShapeType="1"/>
            </p:cNvSpPr>
            <p:nvPr/>
          </p:nvSpPr>
          <p:spPr bwMode="auto">
            <a:xfrm flipH="1">
              <a:off x="3625" y="1969"/>
              <a:ext cx="433" cy="570"/>
            </a:xfrm>
            <a:prstGeom prst="line">
              <a:avLst/>
            </a:prstGeom>
            <a:noFill/>
            <a:ln w="38100">
              <a:solidFill>
                <a:srgbClr val="C0C0C0"/>
              </a:solidFill>
              <a:prstDash val="dash"/>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49533" name="Rectangle 53"/>
            <p:cNvSpPr>
              <a:spLocks noChangeArrowheads="1"/>
            </p:cNvSpPr>
            <p:nvPr/>
          </p:nvSpPr>
          <p:spPr bwMode="auto">
            <a:xfrm>
              <a:off x="3556" y="1695"/>
              <a:ext cx="1026" cy="616"/>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1"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grpSp>
      <p:sp>
        <p:nvSpPr>
          <p:cNvPr id="149528" name="Text Box 54"/>
          <p:cNvSpPr txBox="1">
            <a:spLocks noChangeArrowheads="1"/>
          </p:cNvSpPr>
          <p:nvPr/>
        </p:nvSpPr>
        <p:spPr bwMode="auto">
          <a:xfrm>
            <a:off x="2362200" y="1290157"/>
            <a:ext cx="612775" cy="3683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1" eaLnBrk="1" fontAlgn="auto" latinLnBrk="0" hangingPunct="1">
              <a:lnSpc>
                <a:spcPct val="100000"/>
              </a:lnSpc>
              <a:spcBef>
                <a:spcPct val="0"/>
              </a:spcBef>
              <a:spcAft>
                <a:spcPts val="0"/>
              </a:spcAft>
              <a:buClrTx/>
              <a:buSzTx/>
              <a:buFontTx/>
              <a:buNone/>
              <a:tabLst/>
              <a:defRPr/>
            </a:pPr>
            <a:r>
              <a:rPr kumimoji="0" lang="en-US" alt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0.9</a:t>
            </a: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49529" name="Text Box 55"/>
          <p:cNvSpPr txBox="1">
            <a:spLocks noChangeArrowheads="1"/>
          </p:cNvSpPr>
          <p:nvPr/>
        </p:nvSpPr>
        <p:spPr bwMode="auto">
          <a:xfrm>
            <a:off x="2382838" y="2960207"/>
            <a:ext cx="498475" cy="3683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1" eaLnBrk="1" fontAlgn="auto" latinLnBrk="0" hangingPunct="1">
              <a:lnSpc>
                <a:spcPct val="100000"/>
              </a:lnSpc>
              <a:spcBef>
                <a:spcPct val="0"/>
              </a:spcBef>
              <a:spcAft>
                <a:spcPts val="0"/>
              </a:spcAft>
              <a:buClrTx/>
              <a:buSzTx/>
              <a:buFontTx/>
              <a:buNone/>
              <a:tabLst/>
              <a:defRPr/>
            </a:pPr>
            <a:r>
              <a:rPr kumimoji="0" lang="en-US" altLang="en-US" sz="16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0.1</a:t>
            </a:r>
            <a:endParaRPr kumimoji="0" lang="en-US" alt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grpSp>
        <p:nvGrpSpPr>
          <p:cNvPr id="2" name="Group 1"/>
          <p:cNvGrpSpPr/>
          <p:nvPr/>
        </p:nvGrpSpPr>
        <p:grpSpPr>
          <a:xfrm>
            <a:off x="445836" y="5224667"/>
            <a:ext cx="8071867" cy="1461769"/>
            <a:chOff x="445836" y="5224667"/>
            <a:chExt cx="8071867" cy="1461769"/>
          </a:xfrm>
        </p:grpSpPr>
        <p:graphicFrame>
          <p:nvGraphicFramePr>
            <p:cNvPr id="56" name="Object 4"/>
            <p:cNvGraphicFramePr>
              <a:graphicFrameLocks noChangeAspect="1"/>
            </p:cNvGraphicFramePr>
            <p:nvPr>
              <p:extLst/>
            </p:nvPr>
          </p:nvGraphicFramePr>
          <p:xfrm>
            <a:off x="6896921" y="5897513"/>
            <a:ext cx="1620782" cy="669955"/>
          </p:xfrm>
          <a:graphic>
            <a:graphicData uri="http://schemas.openxmlformats.org/presentationml/2006/ole">
              <mc:AlternateContent xmlns:mc="http://schemas.openxmlformats.org/markup-compatibility/2006">
                <mc:Choice xmlns:v="urn:schemas-microsoft-com:vml" Requires="v">
                  <p:oleObj spid="_x0000_s39940" name="Equation" r:id="rId3" imgW="583920" imgH="241200" progId="Equation.DSMT4">
                    <p:embed/>
                  </p:oleObj>
                </mc:Choice>
                <mc:Fallback>
                  <p:oleObj name="Equation" r:id="rId3" imgW="583920" imgH="241200" progId="Equation.DSMT4">
                    <p:embed/>
                    <p:pic>
                      <p:nvPicPr>
                        <p:cNvPr id="56" name="Object 4"/>
                        <p:cNvPicPr>
                          <a:picLocks noChangeAspect="1" noChangeArrowheads="1"/>
                        </p:cNvPicPr>
                        <p:nvPr/>
                      </p:nvPicPr>
                      <p:blipFill>
                        <a:blip r:embed="rId4"/>
                        <a:srcRect/>
                        <a:stretch>
                          <a:fillRect/>
                        </a:stretch>
                      </p:blipFill>
                      <p:spPr bwMode="auto">
                        <a:xfrm>
                          <a:off x="6896921" y="5897513"/>
                          <a:ext cx="1620782" cy="669955"/>
                        </a:xfrm>
                        <a:prstGeom prst="rect">
                          <a:avLst/>
                        </a:prstGeom>
                        <a:noFill/>
                        <a:ln>
                          <a:noFill/>
                        </a:ln>
                        <a:extLst/>
                      </p:spPr>
                    </p:pic>
                  </p:oleObj>
                </mc:Fallback>
              </mc:AlternateContent>
            </a:graphicData>
          </a:graphic>
        </p:graphicFrame>
        <p:sp>
          <p:nvSpPr>
            <p:cNvPr id="59" name="Rectangle 1"/>
            <p:cNvSpPr>
              <a:spLocks noChangeArrowheads="1"/>
            </p:cNvSpPr>
            <p:nvPr/>
          </p:nvSpPr>
          <p:spPr bwMode="auto">
            <a:xfrm>
              <a:off x="445836" y="5224667"/>
              <a:ext cx="6291752" cy="1461769"/>
            </a:xfrm>
            <a:prstGeom prst="rect">
              <a:avLst/>
            </a:prstGeom>
            <a:noFill/>
            <a:ln w="9525">
              <a:noFill/>
              <a:miter lim="800000"/>
              <a:headEnd/>
              <a:tailEnd/>
            </a:ln>
            <a:effectLst/>
          </p:spPr>
          <p:txBody>
            <a:bodyPr vert="horz" wrap="square" lIns="91440" tIns="533232"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CC0066"/>
                  </a:solidFill>
                  <a:effectLst/>
                  <a:uLnTx/>
                  <a:uFillTx/>
                  <a:latin typeface="Cambria" pitchFamily="18" charset="0"/>
                  <a:ea typeface="+mn-ea"/>
                  <a:cs typeface="Times New Roman" pitchFamily="18" charset="0"/>
                </a:rPr>
                <a:t>BORN-VAIDMAN RULE:</a:t>
              </a:r>
              <a:endParaRPr kumimoji="0" lang="en-US" sz="4000" b="1" i="0" u="none" strike="noStrike" kern="1200" cap="none" spc="0" normalizeH="0" baseline="0" noProof="0" dirty="0">
                <a:ln>
                  <a:noFill/>
                </a:ln>
                <a:solidFill>
                  <a:srgbClr val="CC0066"/>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smtClean="0">
                  <a:ln>
                    <a:noFill/>
                  </a:ln>
                  <a:solidFill>
                    <a:srgbClr val="CC0066"/>
                  </a:solidFill>
                  <a:effectLst/>
                  <a:uLnTx/>
                  <a:uFillTx/>
                  <a:latin typeface="Cambria" pitchFamily="18" charset="0"/>
                  <a:ea typeface="+mn-ea"/>
                  <a:cs typeface="Times New Roman" pitchFamily="18" charset="0"/>
                </a:rPr>
                <a:t>Probability of self-location in a particular world is proportional to its “measure of existence” </a:t>
              </a:r>
              <a:endParaRPr kumimoji="0" lang="en-US" sz="4000" b="0" i="0" u="none" strike="noStrike" kern="1200" cap="none" spc="0" normalizeH="0" baseline="0" noProof="0" dirty="0" smtClean="0">
                <a:ln>
                  <a:noFill/>
                </a:ln>
                <a:solidFill>
                  <a:srgbClr val="CC0066"/>
                </a:solidFill>
                <a:effectLst/>
                <a:uLnTx/>
                <a:uFillTx/>
                <a:latin typeface="Arial" panose="020B0604020202020204" pitchFamily="34" charset="0"/>
                <a:ea typeface="+mn-ea"/>
                <a:cs typeface="Arial" panose="020B0604020202020204" pitchFamily="34" charset="0"/>
              </a:endParaRPr>
            </a:p>
          </p:txBody>
        </p:sp>
      </p:grpSp>
    </p:spTree>
    <p:extLst>
      <p:ext uri="{BB962C8B-B14F-4D97-AF65-F5344CB8AC3E}">
        <p14:creationId xmlns:p14="http://schemas.microsoft.com/office/powerpoint/2010/main" val="323155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rot="2884938">
            <a:off x="1245394" y="1204119"/>
            <a:ext cx="1039813" cy="161925"/>
          </a:xfrm>
          <a:prstGeom prst="rect">
            <a:avLst/>
          </a:prstGeom>
          <a:solidFill>
            <a:srgbClr val="CCFFFF">
              <a:alpha val="56078"/>
            </a:srgbClr>
          </a:solidFill>
          <a:ln w="9525">
            <a:solidFill>
              <a:srgbClr val="000000"/>
            </a:solidFill>
            <a:miter lim="800000"/>
            <a:headEnd/>
            <a:tailEnd/>
          </a:ln>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he-IL" sz="1800" b="0" i="0" u="none" strike="noStrike" kern="1200" cap="none" spc="0" normalizeH="0" baseline="0" noProof="0">
              <a:ln>
                <a:noFill/>
              </a:ln>
              <a:solidFill>
                <a:srgbClr val="000000"/>
              </a:solidFill>
              <a:effectLst/>
              <a:uLnTx/>
              <a:uFillTx/>
              <a:latin typeface="Arial"/>
              <a:ea typeface="+mn-ea"/>
              <a:cs typeface="Arial"/>
            </a:endParaRPr>
          </a:p>
        </p:txBody>
      </p:sp>
      <p:sp>
        <p:nvSpPr>
          <p:cNvPr id="27651" name="AutoShape 3"/>
          <p:cNvSpPr>
            <a:spLocks noChangeArrowheads="1"/>
          </p:cNvSpPr>
          <p:nvPr/>
        </p:nvSpPr>
        <p:spPr bwMode="auto">
          <a:xfrm>
            <a:off x="8258175" y="4659313"/>
            <a:ext cx="366713" cy="457200"/>
          </a:xfrm>
          <a:prstGeom prst="flowChartDelay">
            <a:avLst/>
          </a:prstGeom>
          <a:solidFill>
            <a:srgbClr val="FF6600"/>
          </a:solidFill>
          <a:ln w="9525">
            <a:solidFill>
              <a:srgbClr val="000000"/>
            </a:solidFill>
            <a:miter lim="800000"/>
            <a:headEnd/>
            <a:tailEnd/>
          </a:ln>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he-IL" sz="1800" b="0" i="0" u="none" strike="noStrike" kern="1200" cap="none" spc="0" normalizeH="0" baseline="0" noProof="0">
              <a:ln>
                <a:noFill/>
              </a:ln>
              <a:solidFill>
                <a:srgbClr val="000000"/>
              </a:solidFill>
              <a:effectLst/>
              <a:uLnTx/>
              <a:uFillTx/>
              <a:latin typeface="Arial"/>
              <a:ea typeface="+mn-ea"/>
              <a:cs typeface="Arial"/>
            </a:endParaRPr>
          </a:p>
        </p:txBody>
      </p:sp>
      <p:sp>
        <p:nvSpPr>
          <p:cNvPr id="27652" name="Rectangle 4"/>
          <p:cNvSpPr>
            <a:spLocks noChangeArrowheads="1"/>
          </p:cNvSpPr>
          <p:nvPr/>
        </p:nvSpPr>
        <p:spPr bwMode="auto">
          <a:xfrm rot="3080412">
            <a:off x="6273800" y="1106488"/>
            <a:ext cx="1038225" cy="161925"/>
          </a:xfrm>
          <a:prstGeom prst="rect">
            <a:avLst/>
          </a:prstGeom>
          <a:solidFill>
            <a:srgbClr val="000080"/>
          </a:solidFill>
          <a:ln w="9525">
            <a:solidFill>
              <a:srgbClr val="000000"/>
            </a:solidFill>
            <a:miter lim="800000"/>
            <a:headEnd/>
            <a:tailEnd/>
          </a:ln>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he-IL" sz="1800" b="0" i="0" u="none" strike="noStrike" kern="1200" cap="none" spc="0" normalizeH="0" baseline="0" noProof="0">
              <a:ln>
                <a:noFill/>
              </a:ln>
              <a:solidFill>
                <a:srgbClr val="000000"/>
              </a:solidFill>
              <a:effectLst/>
              <a:uLnTx/>
              <a:uFillTx/>
              <a:latin typeface="Arial"/>
              <a:ea typeface="+mn-ea"/>
              <a:cs typeface="Arial"/>
            </a:endParaRPr>
          </a:p>
        </p:txBody>
      </p:sp>
      <p:sp>
        <p:nvSpPr>
          <p:cNvPr id="27653" name="PC"/>
          <p:cNvSpPr>
            <a:spLocks noEditPoints="1" noChangeArrowheads="1"/>
          </p:cNvSpPr>
          <p:nvPr/>
        </p:nvSpPr>
        <p:spPr bwMode="auto">
          <a:xfrm rot="-5400000">
            <a:off x="284162" y="1017588"/>
            <a:ext cx="811213" cy="585788"/>
          </a:xfrm>
          <a:custGeom>
            <a:avLst/>
            <a:gdLst>
              <a:gd name="T0" fmla="*/ 0 w 21600"/>
              <a:gd name="T1" fmla="*/ 0 h 21600"/>
              <a:gd name="T2" fmla="*/ 2147483647 w 21600"/>
              <a:gd name="T3" fmla="*/ 0 h 21600"/>
              <a:gd name="T4" fmla="*/ 2147483647 w 21600"/>
              <a:gd name="T5" fmla="*/ 0 h 21600"/>
              <a:gd name="T6" fmla="*/ 2147483647 w 21600"/>
              <a:gd name="T7" fmla="*/ 2147483647 h 21600"/>
              <a:gd name="T8" fmla="*/ 2147483647 w 21600"/>
              <a:gd name="T9" fmla="*/ 2147483647 h 21600"/>
              <a:gd name="T10" fmla="*/ 0 w 21600"/>
              <a:gd name="T11" fmla="*/ 2147483647 h 21600"/>
              <a:gd name="T12" fmla="*/ 0 60000 65536"/>
              <a:gd name="T13" fmla="*/ 0 60000 65536"/>
              <a:gd name="T14" fmla="*/ 0 60000 65536"/>
              <a:gd name="T15" fmla="*/ 0 60000 65536"/>
              <a:gd name="T16" fmla="*/ 0 60000 65536"/>
              <a:gd name="T17" fmla="*/ 0 60000 65536"/>
              <a:gd name="T18" fmla="*/ 2802 w 21600"/>
              <a:gd name="T19" fmla="*/ 3891 h 21600"/>
              <a:gd name="T20" fmla="*/ 19065 w 21600"/>
              <a:gd name="T21" fmla="*/ 14250 h 21600"/>
            </a:gdLst>
            <a:ahLst/>
            <a:cxnLst>
              <a:cxn ang="T12">
                <a:pos x="T0" y="T1"/>
              </a:cxn>
              <a:cxn ang="T13">
                <a:pos x="T2" y="T3"/>
              </a:cxn>
              <a:cxn ang="T14">
                <a:pos x="T4" y="T5"/>
              </a:cxn>
              <a:cxn ang="T15">
                <a:pos x="T6" y="T7"/>
              </a:cxn>
              <a:cxn ang="T16">
                <a:pos x="T8" y="T9"/>
              </a:cxn>
              <a:cxn ang="T17">
                <a:pos x="T10" y="T11"/>
              </a:cxn>
            </a:cxnLst>
            <a:rect l="T18" t="T19" r="T20" b="T21"/>
            <a:pathLst>
              <a:path w="21600" h="21600" extrusionOk="0">
                <a:moveTo>
                  <a:pt x="21600" y="10851"/>
                </a:moveTo>
                <a:lnTo>
                  <a:pt x="21600" y="0"/>
                </a:lnTo>
                <a:lnTo>
                  <a:pt x="10823" y="0"/>
                </a:lnTo>
                <a:lnTo>
                  <a:pt x="0" y="0"/>
                </a:lnTo>
                <a:lnTo>
                  <a:pt x="0" y="10919"/>
                </a:lnTo>
                <a:lnTo>
                  <a:pt x="0" y="19328"/>
                </a:lnTo>
                <a:lnTo>
                  <a:pt x="5924" y="19328"/>
                </a:lnTo>
                <a:lnTo>
                  <a:pt x="6494" y="21600"/>
                </a:lnTo>
                <a:lnTo>
                  <a:pt x="10663" y="21600"/>
                </a:lnTo>
                <a:lnTo>
                  <a:pt x="15334" y="21600"/>
                </a:lnTo>
                <a:lnTo>
                  <a:pt x="15904" y="19328"/>
                </a:lnTo>
                <a:lnTo>
                  <a:pt x="21600" y="19328"/>
                </a:lnTo>
                <a:lnTo>
                  <a:pt x="21600" y="10851"/>
                </a:lnTo>
                <a:close/>
              </a:path>
              <a:path w="21600" h="21600" extrusionOk="0">
                <a:moveTo>
                  <a:pt x="15904" y="19328"/>
                </a:moveTo>
                <a:lnTo>
                  <a:pt x="16861" y="14750"/>
                </a:lnTo>
                <a:lnTo>
                  <a:pt x="19367" y="14750"/>
                </a:lnTo>
                <a:lnTo>
                  <a:pt x="19367" y="3459"/>
                </a:lnTo>
                <a:lnTo>
                  <a:pt x="2461" y="3459"/>
                </a:lnTo>
                <a:lnTo>
                  <a:pt x="2461" y="14750"/>
                </a:lnTo>
                <a:lnTo>
                  <a:pt x="4967" y="14750"/>
                </a:lnTo>
                <a:lnTo>
                  <a:pt x="5924" y="19159"/>
                </a:lnTo>
                <a:moveTo>
                  <a:pt x="15904" y="19328"/>
                </a:moveTo>
                <a:lnTo>
                  <a:pt x="16861" y="14750"/>
                </a:lnTo>
                <a:lnTo>
                  <a:pt x="2461" y="14750"/>
                </a:lnTo>
              </a:path>
            </a:pathLst>
          </a:custGeom>
          <a:solidFill>
            <a:srgbClr val="CC3300"/>
          </a:solidFill>
          <a:ln w="9525">
            <a:solidFill>
              <a:srgbClr val="000000"/>
            </a:solidFill>
            <a:miter lim="800000"/>
            <a:headEnd/>
            <a:tailEnd/>
          </a:ln>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he-IL" sz="1800" b="0" i="0" u="none" strike="noStrike" kern="1200" cap="none" spc="0" normalizeH="0" baseline="0" noProof="0">
              <a:ln>
                <a:noFill/>
              </a:ln>
              <a:solidFill>
                <a:srgbClr val="000000"/>
              </a:solidFill>
              <a:effectLst/>
              <a:uLnTx/>
              <a:uFillTx/>
              <a:latin typeface="Arial"/>
              <a:ea typeface="+mn-ea"/>
              <a:cs typeface="Arial"/>
            </a:endParaRPr>
          </a:p>
        </p:txBody>
      </p:sp>
      <p:sp>
        <p:nvSpPr>
          <p:cNvPr id="27654" name="Line 6"/>
          <p:cNvSpPr>
            <a:spLocks noChangeShapeType="1"/>
          </p:cNvSpPr>
          <p:nvPr/>
        </p:nvSpPr>
        <p:spPr bwMode="auto">
          <a:xfrm flipV="1">
            <a:off x="962025" y="1246188"/>
            <a:ext cx="5756275" cy="34925"/>
          </a:xfrm>
          <a:prstGeom prst="line">
            <a:avLst/>
          </a:prstGeom>
          <a:noFill/>
          <a:ln w="12700">
            <a:solidFill>
              <a:srgbClr val="669900"/>
            </a:solidFill>
            <a:prstDash val="dash"/>
            <a:round/>
            <a:headEnd/>
            <a:tailEnd/>
          </a:ln>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he-IL" sz="1800" b="0" i="0" u="none" strike="noStrike" kern="1200" cap="none" spc="0" normalizeH="0" baseline="0" noProof="0">
              <a:ln>
                <a:noFill/>
              </a:ln>
              <a:solidFill>
                <a:srgbClr val="000000"/>
              </a:solidFill>
              <a:effectLst/>
              <a:uLnTx/>
              <a:uFillTx/>
              <a:latin typeface="Arial"/>
              <a:ea typeface="+mn-ea"/>
              <a:cs typeface="Arial"/>
            </a:endParaRPr>
          </a:p>
        </p:txBody>
      </p:sp>
      <p:sp>
        <p:nvSpPr>
          <p:cNvPr id="27655" name="Rectangle 9"/>
          <p:cNvSpPr>
            <a:spLocks noChangeArrowheads="1"/>
          </p:cNvSpPr>
          <p:nvPr/>
        </p:nvSpPr>
        <p:spPr bwMode="auto">
          <a:xfrm rot="3080412">
            <a:off x="1050925" y="4864100"/>
            <a:ext cx="1038225" cy="161925"/>
          </a:xfrm>
          <a:prstGeom prst="rect">
            <a:avLst/>
          </a:prstGeom>
          <a:solidFill>
            <a:srgbClr val="000080"/>
          </a:solidFill>
          <a:ln w="9525">
            <a:solidFill>
              <a:srgbClr val="000000"/>
            </a:solidFill>
            <a:miter lim="800000"/>
            <a:headEnd/>
            <a:tailEnd/>
          </a:ln>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he-IL" sz="1800" b="0" i="0" u="none" strike="noStrike" kern="1200" cap="none" spc="0" normalizeH="0" baseline="0" noProof="0">
              <a:ln>
                <a:noFill/>
              </a:ln>
              <a:solidFill>
                <a:srgbClr val="000000"/>
              </a:solidFill>
              <a:effectLst/>
              <a:uLnTx/>
              <a:uFillTx/>
              <a:latin typeface="Arial"/>
              <a:ea typeface="+mn-ea"/>
              <a:cs typeface="Arial"/>
            </a:endParaRPr>
          </a:p>
        </p:txBody>
      </p:sp>
      <p:sp>
        <p:nvSpPr>
          <p:cNvPr id="27656" name="Line 11"/>
          <p:cNvSpPr>
            <a:spLocks noChangeShapeType="1"/>
          </p:cNvSpPr>
          <p:nvPr/>
        </p:nvSpPr>
        <p:spPr bwMode="auto">
          <a:xfrm flipV="1">
            <a:off x="1662113" y="4872038"/>
            <a:ext cx="6578600" cy="46037"/>
          </a:xfrm>
          <a:prstGeom prst="line">
            <a:avLst/>
          </a:prstGeom>
          <a:noFill/>
          <a:ln w="12700">
            <a:solidFill>
              <a:srgbClr val="669900"/>
            </a:solidFill>
            <a:prstDash val="dash"/>
            <a:round/>
            <a:headEnd/>
            <a:tailEnd/>
          </a:ln>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he-IL" sz="1800" b="0" i="0" u="none" strike="noStrike" kern="1200" cap="none" spc="0" normalizeH="0" baseline="0" noProof="0">
              <a:ln>
                <a:noFill/>
              </a:ln>
              <a:solidFill>
                <a:srgbClr val="000000"/>
              </a:solidFill>
              <a:effectLst/>
              <a:uLnTx/>
              <a:uFillTx/>
              <a:latin typeface="Arial"/>
              <a:ea typeface="+mn-ea"/>
              <a:cs typeface="Arial"/>
            </a:endParaRPr>
          </a:p>
        </p:txBody>
      </p:sp>
      <p:sp>
        <p:nvSpPr>
          <p:cNvPr id="27657" name="Line 12"/>
          <p:cNvSpPr>
            <a:spLocks noChangeShapeType="1"/>
          </p:cNvSpPr>
          <p:nvPr/>
        </p:nvSpPr>
        <p:spPr bwMode="auto">
          <a:xfrm flipH="1">
            <a:off x="1687513" y="1300163"/>
            <a:ext cx="4762" cy="3582987"/>
          </a:xfrm>
          <a:prstGeom prst="line">
            <a:avLst/>
          </a:prstGeom>
          <a:noFill/>
          <a:ln w="12700">
            <a:solidFill>
              <a:srgbClr val="669900"/>
            </a:solidFill>
            <a:prstDash val="dash"/>
            <a:round/>
            <a:headEnd/>
            <a:tailEnd/>
          </a:ln>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he-IL" sz="1800" b="0" i="0" u="none" strike="noStrike" kern="1200" cap="none" spc="0" normalizeH="0" baseline="0" noProof="0">
              <a:ln>
                <a:noFill/>
              </a:ln>
              <a:solidFill>
                <a:srgbClr val="000000"/>
              </a:solidFill>
              <a:effectLst/>
              <a:uLnTx/>
              <a:uFillTx/>
              <a:latin typeface="Arial"/>
              <a:ea typeface="+mn-ea"/>
              <a:cs typeface="Arial"/>
            </a:endParaRPr>
          </a:p>
        </p:txBody>
      </p:sp>
      <p:sp>
        <p:nvSpPr>
          <p:cNvPr id="27658" name="Line 14"/>
          <p:cNvSpPr>
            <a:spLocks noChangeShapeType="1"/>
          </p:cNvSpPr>
          <p:nvPr/>
        </p:nvSpPr>
        <p:spPr bwMode="auto">
          <a:xfrm flipH="1">
            <a:off x="6705600" y="1250950"/>
            <a:ext cx="46038" cy="3625850"/>
          </a:xfrm>
          <a:prstGeom prst="line">
            <a:avLst/>
          </a:prstGeom>
          <a:noFill/>
          <a:ln w="12700">
            <a:solidFill>
              <a:srgbClr val="669900"/>
            </a:solidFill>
            <a:prstDash val="dash"/>
            <a:round/>
            <a:headEnd/>
            <a:tailEnd/>
          </a:ln>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he-IL" sz="1800" b="0" i="0" u="none" strike="noStrike" kern="1200" cap="none" spc="0" normalizeH="0" baseline="0" noProof="0">
              <a:ln>
                <a:noFill/>
              </a:ln>
              <a:solidFill>
                <a:srgbClr val="000000"/>
              </a:solidFill>
              <a:effectLst/>
              <a:uLnTx/>
              <a:uFillTx/>
              <a:latin typeface="Arial"/>
              <a:ea typeface="+mn-ea"/>
              <a:cs typeface="Arial"/>
            </a:endParaRPr>
          </a:p>
        </p:txBody>
      </p:sp>
      <p:sp>
        <p:nvSpPr>
          <p:cNvPr id="27659" name="Rectangle 15"/>
          <p:cNvSpPr>
            <a:spLocks noChangeArrowheads="1"/>
          </p:cNvSpPr>
          <p:nvPr/>
        </p:nvSpPr>
        <p:spPr bwMode="auto">
          <a:xfrm rot="2884938">
            <a:off x="6268244" y="4858544"/>
            <a:ext cx="1039813" cy="161925"/>
          </a:xfrm>
          <a:prstGeom prst="rect">
            <a:avLst/>
          </a:prstGeom>
          <a:solidFill>
            <a:srgbClr val="CCFFFF">
              <a:alpha val="56078"/>
            </a:srgbClr>
          </a:solidFill>
          <a:ln w="9525">
            <a:solidFill>
              <a:srgbClr val="000000"/>
            </a:solidFill>
            <a:miter lim="800000"/>
            <a:headEnd/>
            <a:tailEnd/>
          </a:ln>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he-IL" sz="1800" b="0" i="0" u="none" strike="noStrike" kern="1200" cap="none" spc="0" normalizeH="0" baseline="0" noProof="0">
              <a:ln>
                <a:noFill/>
              </a:ln>
              <a:solidFill>
                <a:srgbClr val="000000"/>
              </a:solidFill>
              <a:effectLst/>
              <a:uLnTx/>
              <a:uFillTx/>
              <a:latin typeface="Arial"/>
              <a:ea typeface="+mn-ea"/>
              <a:cs typeface="Arial"/>
            </a:endParaRPr>
          </a:p>
        </p:txBody>
      </p:sp>
      <p:sp>
        <p:nvSpPr>
          <p:cNvPr id="27660" name="AutoShape 17"/>
          <p:cNvSpPr>
            <a:spLocks noChangeArrowheads="1"/>
          </p:cNvSpPr>
          <p:nvPr/>
        </p:nvSpPr>
        <p:spPr bwMode="auto">
          <a:xfrm rot="5400000">
            <a:off x="6560344" y="6122194"/>
            <a:ext cx="366712" cy="457200"/>
          </a:xfrm>
          <a:prstGeom prst="flowChartDelay">
            <a:avLst/>
          </a:prstGeom>
          <a:solidFill>
            <a:srgbClr val="FF6600"/>
          </a:solidFill>
          <a:ln w="9525">
            <a:solidFill>
              <a:srgbClr val="000000"/>
            </a:solidFill>
            <a:miter lim="800000"/>
            <a:headEnd/>
            <a:tailEnd/>
          </a:ln>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he-IL" sz="1800" b="0" i="0" u="none" strike="noStrike" kern="1200" cap="none" spc="0" normalizeH="0" baseline="0" noProof="0">
              <a:ln>
                <a:noFill/>
              </a:ln>
              <a:solidFill>
                <a:srgbClr val="000000"/>
              </a:solidFill>
              <a:effectLst/>
              <a:uLnTx/>
              <a:uFillTx/>
              <a:latin typeface="Arial"/>
              <a:ea typeface="+mn-ea"/>
              <a:cs typeface="Arial"/>
            </a:endParaRPr>
          </a:p>
        </p:txBody>
      </p:sp>
      <p:sp>
        <p:nvSpPr>
          <p:cNvPr id="27661" name="Rectangle 10"/>
          <p:cNvSpPr>
            <a:spLocks noChangeArrowheads="1"/>
          </p:cNvSpPr>
          <p:nvPr/>
        </p:nvSpPr>
        <p:spPr bwMode="auto">
          <a:xfrm>
            <a:off x="1135063" y="212725"/>
            <a:ext cx="5089525" cy="457200"/>
          </a:xfrm>
          <a:prstGeom prst="rect">
            <a:avLst/>
          </a:prstGeom>
          <a:noFill/>
          <a:ln w="9525">
            <a:noFill/>
            <a:miter lim="800000"/>
            <a:headEnd/>
            <a:tailEnd/>
          </a:ln>
        </p:spPr>
        <p:txBody>
          <a:bodyPr>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00FF"/>
                </a:solidFill>
                <a:effectLst/>
                <a:uLnTx/>
                <a:uFillTx/>
                <a:latin typeface="Arial"/>
                <a:ea typeface="+mn-ea"/>
                <a:cs typeface="Arial"/>
              </a:rPr>
              <a:t>Interaction-free measurement</a:t>
            </a:r>
          </a:p>
        </p:txBody>
      </p:sp>
    </p:spTree>
    <p:extLst>
      <p:ext uri="{BB962C8B-B14F-4D97-AF65-F5344CB8AC3E}">
        <p14:creationId xmlns:p14="http://schemas.microsoft.com/office/powerpoint/2010/main" val="4039243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1365250" y="3627438"/>
            <a:ext cx="6954838" cy="1536700"/>
          </a:xfrm>
          <a:prstGeom prst="cube">
            <a:avLst>
              <a:gd name="adj" fmla="val 99852"/>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e-IL"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2531" name="Line 3"/>
          <p:cNvSpPr>
            <a:spLocks noChangeShapeType="1"/>
          </p:cNvSpPr>
          <p:nvPr/>
        </p:nvSpPr>
        <p:spPr bwMode="auto">
          <a:xfrm flipV="1">
            <a:off x="-39688" y="2922588"/>
            <a:ext cx="11113" cy="1819275"/>
          </a:xfrm>
          <a:prstGeom prst="line">
            <a:avLst/>
          </a:prstGeom>
          <a:noFill/>
          <a:ln w="9525">
            <a:solidFill>
              <a:schemeClr val="tx1"/>
            </a:solidFill>
            <a:round/>
            <a:headEnd/>
            <a:tailEnd type="triangle" w="med"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2532" name="Line 4"/>
          <p:cNvSpPr>
            <a:spLocks noChangeShapeType="1"/>
          </p:cNvSpPr>
          <p:nvPr/>
        </p:nvSpPr>
        <p:spPr bwMode="auto">
          <a:xfrm flipV="1">
            <a:off x="2198688" y="2922588"/>
            <a:ext cx="11112" cy="1819275"/>
          </a:xfrm>
          <a:prstGeom prst="line">
            <a:avLst/>
          </a:prstGeom>
          <a:noFill/>
          <a:ln w="9525">
            <a:solidFill>
              <a:srgbClr val="66CCFF"/>
            </a:solidFill>
            <a:round/>
            <a:headEnd/>
            <a:tailEnd type="triangle" w="med"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2533" name="Line 5"/>
          <p:cNvSpPr>
            <a:spLocks noChangeShapeType="1"/>
          </p:cNvSpPr>
          <p:nvPr/>
        </p:nvSpPr>
        <p:spPr bwMode="auto">
          <a:xfrm flipV="1">
            <a:off x="2676525" y="2922588"/>
            <a:ext cx="11113" cy="1819275"/>
          </a:xfrm>
          <a:prstGeom prst="line">
            <a:avLst/>
          </a:prstGeom>
          <a:noFill/>
          <a:ln w="9525">
            <a:solidFill>
              <a:srgbClr val="66CCFF"/>
            </a:solidFill>
            <a:round/>
            <a:headEnd/>
            <a:tailEnd type="triangle" w="med"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2534" name="Line 6"/>
          <p:cNvSpPr>
            <a:spLocks noChangeShapeType="1"/>
          </p:cNvSpPr>
          <p:nvPr/>
        </p:nvSpPr>
        <p:spPr bwMode="auto">
          <a:xfrm flipV="1">
            <a:off x="3152775" y="2922588"/>
            <a:ext cx="11113" cy="1819275"/>
          </a:xfrm>
          <a:prstGeom prst="line">
            <a:avLst/>
          </a:prstGeom>
          <a:noFill/>
          <a:ln w="9525">
            <a:solidFill>
              <a:srgbClr val="66CCFF"/>
            </a:solidFill>
            <a:round/>
            <a:headEnd/>
            <a:tailEnd type="triangle" w="med"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2535" name="Line 7"/>
          <p:cNvSpPr>
            <a:spLocks noChangeShapeType="1"/>
          </p:cNvSpPr>
          <p:nvPr/>
        </p:nvSpPr>
        <p:spPr bwMode="auto">
          <a:xfrm flipV="1">
            <a:off x="3629025" y="2922588"/>
            <a:ext cx="11113" cy="1819275"/>
          </a:xfrm>
          <a:prstGeom prst="line">
            <a:avLst/>
          </a:prstGeom>
          <a:noFill/>
          <a:ln w="9525">
            <a:solidFill>
              <a:srgbClr val="66CCFF"/>
            </a:solidFill>
            <a:round/>
            <a:headEnd/>
            <a:tailEnd type="triangle" w="med"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2536" name="Line 8"/>
          <p:cNvSpPr>
            <a:spLocks noChangeShapeType="1"/>
          </p:cNvSpPr>
          <p:nvPr/>
        </p:nvSpPr>
        <p:spPr bwMode="auto">
          <a:xfrm flipV="1">
            <a:off x="4106863" y="2922588"/>
            <a:ext cx="11112" cy="1819275"/>
          </a:xfrm>
          <a:prstGeom prst="line">
            <a:avLst/>
          </a:prstGeom>
          <a:noFill/>
          <a:ln w="9525">
            <a:solidFill>
              <a:srgbClr val="66CCFF"/>
            </a:solidFill>
            <a:round/>
            <a:headEnd/>
            <a:tailEnd type="triangle" w="med"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2537" name="Line 9"/>
          <p:cNvSpPr>
            <a:spLocks noChangeShapeType="1"/>
          </p:cNvSpPr>
          <p:nvPr/>
        </p:nvSpPr>
        <p:spPr bwMode="auto">
          <a:xfrm flipV="1">
            <a:off x="4583113" y="2922588"/>
            <a:ext cx="11112" cy="1819275"/>
          </a:xfrm>
          <a:prstGeom prst="line">
            <a:avLst/>
          </a:prstGeom>
          <a:noFill/>
          <a:ln w="9525">
            <a:solidFill>
              <a:srgbClr val="66CCFF"/>
            </a:solidFill>
            <a:round/>
            <a:headEnd/>
            <a:tailEnd type="triangle" w="med"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2538" name="Line 10"/>
          <p:cNvSpPr>
            <a:spLocks noChangeShapeType="1"/>
          </p:cNvSpPr>
          <p:nvPr/>
        </p:nvSpPr>
        <p:spPr bwMode="auto">
          <a:xfrm flipV="1">
            <a:off x="5059363" y="2922588"/>
            <a:ext cx="11112" cy="1819275"/>
          </a:xfrm>
          <a:prstGeom prst="line">
            <a:avLst/>
          </a:prstGeom>
          <a:noFill/>
          <a:ln w="9525">
            <a:solidFill>
              <a:srgbClr val="66CCFF"/>
            </a:solidFill>
            <a:round/>
            <a:headEnd/>
            <a:tailEnd type="triangle" w="med"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2539" name="Line 11"/>
          <p:cNvSpPr>
            <a:spLocks noChangeShapeType="1"/>
          </p:cNvSpPr>
          <p:nvPr/>
        </p:nvSpPr>
        <p:spPr bwMode="auto">
          <a:xfrm flipV="1">
            <a:off x="5537200" y="2922588"/>
            <a:ext cx="11113" cy="1819275"/>
          </a:xfrm>
          <a:prstGeom prst="line">
            <a:avLst/>
          </a:prstGeom>
          <a:noFill/>
          <a:ln w="9525">
            <a:solidFill>
              <a:srgbClr val="66CCFF"/>
            </a:solidFill>
            <a:round/>
            <a:headEnd/>
            <a:tailEnd type="triangle" w="med"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2540" name="Line 12"/>
          <p:cNvSpPr>
            <a:spLocks noChangeShapeType="1"/>
          </p:cNvSpPr>
          <p:nvPr/>
        </p:nvSpPr>
        <p:spPr bwMode="auto">
          <a:xfrm flipV="1">
            <a:off x="6013450" y="2922588"/>
            <a:ext cx="11113" cy="1819275"/>
          </a:xfrm>
          <a:prstGeom prst="line">
            <a:avLst/>
          </a:prstGeom>
          <a:noFill/>
          <a:ln w="9525">
            <a:solidFill>
              <a:srgbClr val="66CCFF"/>
            </a:solidFill>
            <a:round/>
            <a:headEnd/>
            <a:tailEnd type="triangle" w="med"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2541" name="Line 13"/>
          <p:cNvSpPr>
            <a:spLocks noChangeShapeType="1"/>
          </p:cNvSpPr>
          <p:nvPr/>
        </p:nvSpPr>
        <p:spPr bwMode="auto">
          <a:xfrm flipV="1">
            <a:off x="6489700" y="2922588"/>
            <a:ext cx="11113" cy="1819275"/>
          </a:xfrm>
          <a:prstGeom prst="line">
            <a:avLst/>
          </a:prstGeom>
          <a:noFill/>
          <a:ln w="9525">
            <a:solidFill>
              <a:srgbClr val="66CCFF"/>
            </a:solidFill>
            <a:round/>
            <a:headEnd/>
            <a:tailEnd type="triangle" w="med"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2542" name="Line 14"/>
          <p:cNvSpPr>
            <a:spLocks noChangeShapeType="1"/>
          </p:cNvSpPr>
          <p:nvPr/>
        </p:nvSpPr>
        <p:spPr bwMode="auto">
          <a:xfrm flipV="1">
            <a:off x="6967538" y="2922588"/>
            <a:ext cx="11112" cy="1819275"/>
          </a:xfrm>
          <a:prstGeom prst="line">
            <a:avLst/>
          </a:prstGeom>
          <a:noFill/>
          <a:ln w="9525">
            <a:solidFill>
              <a:srgbClr val="66CCFF"/>
            </a:solidFill>
            <a:round/>
            <a:headEnd/>
            <a:tailEnd type="triangle" w="med"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2543" name="Line 15"/>
          <p:cNvSpPr>
            <a:spLocks noChangeShapeType="1"/>
          </p:cNvSpPr>
          <p:nvPr/>
        </p:nvSpPr>
        <p:spPr bwMode="auto">
          <a:xfrm flipV="1">
            <a:off x="2879725" y="2235200"/>
            <a:ext cx="11113" cy="1819275"/>
          </a:xfrm>
          <a:prstGeom prst="line">
            <a:avLst/>
          </a:prstGeom>
          <a:noFill/>
          <a:ln w="9525">
            <a:solidFill>
              <a:srgbClr val="66CCFF"/>
            </a:solidFill>
            <a:round/>
            <a:headEnd/>
            <a:tailEnd type="triangle" w="med"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2544" name="Line 16"/>
          <p:cNvSpPr>
            <a:spLocks noChangeShapeType="1"/>
          </p:cNvSpPr>
          <p:nvPr/>
        </p:nvSpPr>
        <p:spPr bwMode="auto">
          <a:xfrm flipV="1">
            <a:off x="3355975" y="2235200"/>
            <a:ext cx="11113" cy="1819275"/>
          </a:xfrm>
          <a:prstGeom prst="line">
            <a:avLst/>
          </a:prstGeom>
          <a:noFill/>
          <a:ln w="9525">
            <a:solidFill>
              <a:srgbClr val="66CCFF"/>
            </a:solidFill>
            <a:round/>
            <a:headEnd/>
            <a:tailEnd type="triangle" w="med"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2545" name="Line 17"/>
          <p:cNvSpPr>
            <a:spLocks noChangeShapeType="1"/>
          </p:cNvSpPr>
          <p:nvPr/>
        </p:nvSpPr>
        <p:spPr bwMode="auto">
          <a:xfrm flipV="1">
            <a:off x="3833813" y="2235200"/>
            <a:ext cx="11112" cy="1819275"/>
          </a:xfrm>
          <a:prstGeom prst="line">
            <a:avLst/>
          </a:prstGeom>
          <a:noFill/>
          <a:ln w="9525">
            <a:solidFill>
              <a:srgbClr val="66CCFF"/>
            </a:solidFill>
            <a:round/>
            <a:headEnd/>
            <a:tailEnd type="triangle" w="med"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2546" name="Line 18"/>
          <p:cNvSpPr>
            <a:spLocks noChangeShapeType="1"/>
          </p:cNvSpPr>
          <p:nvPr/>
        </p:nvSpPr>
        <p:spPr bwMode="auto">
          <a:xfrm flipV="1">
            <a:off x="4310063" y="2235200"/>
            <a:ext cx="11112" cy="1819275"/>
          </a:xfrm>
          <a:prstGeom prst="line">
            <a:avLst/>
          </a:prstGeom>
          <a:noFill/>
          <a:ln w="9525">
            <a:solidFill>
              <a:srgbClr val="66CCFF"/>
            </a:solidFill>
            <a:round/>
            <a:headEnd/>
            <a:tailEnd type="triangle" w="med"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2547" name="Line 19"/>
          <p:cNvSpPr>
            <a:spLocks noChangeShapeType="1"/>
          </p:cNvSpPr>
          <p:nvPr/>
        </p:nvSpPr>
        <p:spPr bwMode="auto">
          <a:xfrm flipV="1">
            <a:off x="4786313" y="2235200"/>
            <a:ext cx="11112" cy="1819275"/>
          </a:xfrm>
          <a:prstGeom prst="line">
            <a:avLst/>
          </a:prstGeom>
          <a:noFill/>
          <a:ln w="9525">
            <a:solidFill>
              <a:srgbClr val="66CCFF"/>
            </a:solidFill>
            <a:round/>
            <a:headEnd/>
            <a:tailEnd type="triangle" w="med"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2548" name="Line 20"/>
          <p:cNvSpPr>
            <a:spLocks noChangeShapeType="1"/>
          </p:cNvSpPr>
          <p:nvPr/>
        </p:nvSpPr>
        <p:spPr bwMode="auto">
          <a:xfrm flipV="1">
            <a:off x="5264150" y="2235200"/>
            <a:ext cx="11113" cy="1819275"/>
          </a:xfrm>
          <a:prstGeom prst="line">
            <a:avLst/>
          </a:prstGeom>
          <a:noFill/>
          <a:ln w="9525">
            <a:solidFill>
              <a:srgbClr val="66CCFF"/>
            </a:solidFill>
            <a:round/>
            <a:headEnd/>
            <a:tailEnd type="triangle" w="med"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2549" name="Line 21"/>
          <p:cNvSpPr>
            <a:spLocks noChangeShapeType="1"/>
          </p:cNvSpPr>
          <p:nvPr/>
        </p:nvSpPr>
        <p:spPr bwMode="auto">
          <a:xfrm flipV="1">
            <a:off x="5740400" y="2235200"/>
            <a:ext cx="11113" cy="1819275"/>
          </a:xfrm>
          <a:prstGeom prst="line">
            <a:avLst/>
          </a:prstGeom>
          <a:noFill/>
          <a:ln w="9525">
            <a:solidFill>
              <a:srgbClr val="66CCFF"/>
            </a:solidFill>
            <a:round/>
            <a:headEnd/>
            <a:tailEnd type="triangle" w="med"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2550" name="Line 22"/>
          <p:cNvSpPr>
            <a:spLocks noChangeShapeType="1"/>
          </p:cNvSpPr>
          <p:nvPr/>
        </p:nvSpPr>
        <p:spPr bwMode="auto">
          <a:xfrm flipV="1">
            <a:off x="6216650" y="2235200"/>
            <a:ext cx="11113" cy="1819275"/>
          </a:xfrm>
          <a:prstGeom prst="line">
            <a:avLst/>
          </a:prstGeom>
          <a:noFill/>
          <a:ln w="9525">
            <a:solidFill>
              <a:srgbClr val="66CCFF"/>
            </a:solidFill>
            <a:round/>
            <a:headEnd/>
            <a:tailEnd type="triangle" w="med"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2551" name="Line 23"/>
          <p:cNvSpPr>
            <a:spLocks noChangeShapeType="1"/>
          </p:cNvSpPr>
          <p:nvPr/>
        </p:nvSpPr>
        <p:spPr bwMode="auto">
          <a:xfrm flipV="1">
            <a:off x="6694488" y="2235200"/>
            <a:ext cx="11112" cy="1819275"/>
          </a:xfrm>
          <a:prstGeom prst="line">
            <a:avLst/>
          </a:prstGeom>
          <a:noFill/>
          <a:ln w="9525">
            <a:solidFill>
              <a:srgbClr val="66CCFF"/>
            </a:solidFill>
            <a:round/>
            <a:headEnd/>
            <a:tailEnd type="triangle" w="med"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2552" name="Line 24"/>
          <p:cNvSpPr>
            <a:spLocks noChangeShapeType="1"/>
          </p:cNvSpPr>
          <p:nvPr/>
        </p:nvSpPr>
        <p:spPr bwMode="auto">
          <a:xfrm flipV="1">
            <a:off x="7170738" y="2235200"/>
            <a:ext cx="11112" cy="1819275"/>
          </a:xfrm>
          <a:prstGeom prst="line">
            <a:avLst/>
          </a:prstGeom>
          <a:noFill/>
          <a:ln w="9525">
            <a:solidFill>
              <a:srgbClr val="66CCFF"/>
            </a:solidFill>
            <a:round/>
            <a:headEnd/>
            <a:tailEnd type="triangle" w="med"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2553" name="Line 25"/>
          <p:cNvSpPr>
            <a:spLocks noChangeShapeType="1"/>
          </p:cNvSpPr>
          <p:nvPr/>
        </p:nvSpPr>
        <p:spPr bwMode="auto">
          <a:xfrm flipV="1">
            <a:off x="7646988" y="2235200"/>
            <a:ext cx="11112" cy="1819275"/>
          </a:xfrm>
          <a:prstGeom prst="line">
            <a:avLst/>
          </a:prstGeom>
          <a:noFill/>
          <a:ln w="9525">
            <a:solidFill>
              <a:srgbClr val="66CCFF"/>
            </a:solidFill>
            <a:round/>
            <a:headEnd/>
            <a:tailEnd type="triangle" w="med"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3579" name="Oval 27"/>
          <p:cNvSpPr>
            <a:spLocks noChangeArrowheads="1"/>
          </p:cNvSpPr>
          <p:nvPr/>
        </p:nvSpPr>
        <p:spPr bwMode="auto">
          <a:xfrm>
            <a:off x="3009900" y="3325813"/>
            <a:ext cx="42863" cy="42862"/>
          </a:xfrm>
          <a:prstGeom prst="ellipse">
            <a:avLst/>
          </a:prstGeom>
          <a:solidFill>
            <a:srgbClr val="FF3300"/>
          </a:solidFill>
          <a:ln w="9525">
            <a:solidFill>
              <a:srgbClr val="FF33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e-IL"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3580" name="Freeform 28"/>
          <p:cNvSpPr>
            <a:spLocks/>
          </p:cNvSpPr>
          <p:nvPr/>
        </p:nvSpPr>
        <p:spPr bwMode="auto">
          <a:xfrm>
            <a:off x="3017838" y="2062163"/>
            <a:ext cx="2244725" cy="1290637"/>
          </a:xfrm>
          <a:custGeom>
            <a:avLst/>
            <a:gdLst>
              <a:gd name="T0" fmla="*/ 0 w 1414"/>
              <a:gd name="T1" fmla="*/ 813 h 813"/>
              <a:gd name="T2" fmla="*/ 371 w 1414"/>
              <a:gd name="T3" fmla="*/ 698 h 813"/>
              <a:gd name="T4" fmla="*/ 717 w 1414"/>
              <a:gd name="T5" fmla="*/ 538 h 813"/>
              <a:gd name="T6" fmla="*/ 1107 w 1414"/>
              <a:gd name="T7" fmla="*/ 263 h 813"/>
              <a:gd name="T8" fmla="*/ 1414 w 1414"/>
              <a:gd name="T9" fmla="*/ 0 h 8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14" h="813">
                <a:moveTo>
                  <a:pt x="0" y="813"/>
                </a:moveTo>
                <a:cubicBezTo>
                  <a:pt x="126" y="778"/>
                  <a:pt x="252" y="744"/>
                  <a:pt x="371" y="698"/>
                </a:cubicBezTo>
                <a:cubicBezTo>
                  <a:pt x="490" y="652"/>
                  <a:pt x="594" y="610"/>
                  <a:pt x="717" y="538"/>
                </a:cubicBezTo>
                <a:cubicBezTo>
                  <a:pt x="840" y="466"/>
                  <a:pt x="991" y="353"/>
                  <a:pt x="1107" y="263"/>
                </a:cubicBezTo>
                <a:cubicBezTo>
                  <a:pt x="1223" y="173"/>
                  <a:pt x="1350" y="55"/>
                  <a:pt x="1414" y="0"/>
                </a:cubicBezTo>
              </a:path>
            </a:pathLst>
          </a:custGeom>
          <a:noFill/>
          <a:ln w="12700" cmpd="sng">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graphicFrame>
        <p:nvGraphicFramePr>
          <p:cNvPr id="22556" name="Object 29"/>
          <p:cNvGraphicFramePr>
            <a:graphicFrameLocks noChangeAspect="1"/>
          </p:cNvGraphicFramePr>
          <p:nvPr/>
        </p:nvGraphicFramePr>
        <p:xfrm>
          <a:off x="2005013" y="4672013"/>
          <a:ext cx="361950" cy="331787"/>
        </p:xfrm>
        <a:graphic>
          <a:graphicData uri="http://schemas.openxmlformats.org/presentationml/2006/ole">
            <mc:AlternateContent xmlns:mc="http://schemas.openxmlformats.org/markup-compatibility/2006">
              <mc:Choice xmlns:v="urn:schemas-microsoft-com:vml" Requires="v">
                <p:oleObj spid="_x0000_s2127" name="Equation" r:id="rId4" imgW="152334" imgH="139639" progId="Equation.DSMT4">
                  <p:embed/>
                </p:oleObj>
              </mc:Choice>
              <mc:Fallback>
                <p:oleObj name="Equation" r:id="rId4" imgW="152334" imgH="139639" progId="Equation.DSMT4">
                  <p:embed/>
                  <p:pic>
                    <p:nvPicPr>
                      <p:cNvPr id="22556" name="Object 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5013" y="4672013"/>
                        <a:ext cx="361950"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558" name="Object 31"/>
          <p:cNvGraphicFramePr>
            <a:graphicFrameLocks noChangeAspect="1"/>
          </p:cNvGraphicFramePr>
          <p:nvPr/>
        </p:nvGraphicFramePr>
        <p:xfrm>
          <a:off x="593725" y="1001713"/>
          <a:ext cx="2724150" cy="1363662"/>
        </p:xfrm>
        <a:graphic>
          <a:graphicData uri="http://schemas.openxmlformats.org/presentationml/2006/ole">
            <mc:AlternateContent xmlns:mc="http://schemas.openxmlformats.org/markup-compatibility/2006">
              <mc:Choice xmlns:v="urn:schemas-microsoft-com:vml" Requires="v">
                <p:oleObj spid="_x0000_s2128" name="Equation" r:id="rId6" imgW="965200" imgH="482600" progId="Equation.DSMT4">
                  <p:embed/>
                </p:oleObj>
              </mc:Choice>
              <mc:Fallback>
                <p:oleObj name="Equation" r:id="rId6" imgW="965200" imgH="482600" progId="Equation.DSMT4">
                  <p:embed/>
                  <p:pic>
                    <p:nvPicPr>
                      <p:cNvPr id="22558" name="Object 3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3725" y="1001713"/>
                        <a:ext cx="2724150" cy="136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2559" name="Group 32"/>
          <p:cNvGrpSpPr>
            <a:grpSpLocks/>
          </p:cNvGrpSpPr>
          <p:nvPr/>
        </p:nvGrpSpPr>
        <p:grpSpPr bwMode="auto">
          <a:xfrm>
            <a:off x="7142163" y="153988"/>
            <a:ext cx="1851025" cy="1627187"/>
            <a:chOff x="3583" y="2676"/>
            <a:chExt cx="1761" cy="1230"/>
          </a:xfrm>
        </p:grpSpPr>
        <p:sp>
          <p:nvSpPr>
            <p:cNvPr id="22572" name="Line 33"/>
            <p:cNvSpPr>
              <a:spLocks noChangeShapeType="1"/>
            </p:cNvSpPr>
            <p:nvPr/>
          </p:nvSpPr>
          <p:spPr bwMode="auto">
            <a:xfrm flipV="1">
              <a:off x="4250" y="2733"/>
              <a:ext cx="7" cy="87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2573" name="Line 34"/>
            <p:cNvSpPr>
              <a:spLocks noChangeShapeType="1"/>
            </p:cNvSpPr>
            <p:nvPr/>
          </p:nvSpPr>
          <p:spPr bwMode="auto">
            <a:xfrm>
              <a:off x="4238" y="3609"/>
              <a:ext cx="939" cy="8"/>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2574" name="Line 35"/>
            <p:cNvSpPr>
              <a:spLocks noChangeShapeType="1"/>
            </p:cNvSpPr>
            <p:nvPr/>
          </p:nvSpPr>
          <p:spPr bwMode="auto">
            <a:xfrm flipH="1">
              <a:off x="3801" y="3603"/>
              <a:ext cx="450" cy="303"/>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graphicFrame>
          <p:nvGraphicFramePr>
            <p:cNvPr id="22575" name="Object 36"/>
            <p:cNvGraphicFramePr>
              <a:graphicFrameLocks noChangeAspect="1"/>
            </p:cNvGraphicFramePr>
            <p:nvPr/>
          </p:nvGraphicFramePr>
          <p:xfrm>
            <a:off x="3583" y="3715"/>
            <a:ext cx="171" cy="190"/>
          </p:xfrm>
          <a:graphic>
            <a:graphicData uri="http://schemas.openxmlformats.org/presentationml/2006/ole">
              <mc:AlternateContent xmlns:mc="http://schemas.openxmlformats.org/markup-compatibility/2006">
                <mc:Choice xmlns:v="urn:schemas-microsoft-com:vml" Requires="v">
                  <p:oleObj spid="_x0000_s2129" name="Equation" r:id="rId8" imgW="114102" imgH="126780" progId="Equation.DSMT4">
                    <p:embed/>
                  </p:oleObj>
                </mc:Choice>
                <mc:Fallback>
                  <p:oleObj name="Equation" r:id="rId8" imgW="114102" imgH="126780" progId="Equation.DSMT4">
                    <p:embed/>
                    <p:pic>
                      <p:nvPicPr>
                        <p:cNvPr id="22575" name="Object 3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83" y="3715"/>
                          <a:ext cx="171"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576" name="Object 37"/>
            <p:cNvGraphicFramePr>
              <a:graphicFrameLocks noChangeAspect="1"/>
            </p:cNvGraphicFramePr>
            <p:nvPr/>
          </p:nvGraphicFramePr>
          <p:xfrm>
            <a:off x="5154" y="3604"/>
            <a:ext cx="190" cy="209"/>
          </p:xfrm>
          <a:graphic>
            <a:graphicData uri="http://schemas.openxmlformats.org/presentationml/2006/ole">
              <mc:AlternateContent xmlns:mc="http://schemas.openxmlformats.org/markup-compatibility/2006">
                <mc:Choice xmlns:v="urn:schemas-microsoft-com:vml" Requires="v">
                  <p:oleObj spid="_x0000_s2130" name="Equation" r:id="rId10" imgW="126835" imgH="139518" progId="Equation.DSMT4">
                    <p:embed/>
                  </p:oleObj>
                </mc:Choice>
                <mc:Fallback>
                  <p:oleObj name="Equation" r:id="rId10" imgW="126835" imgH="139518" progId="Equation.DSMT4">
                    <p:embed/>
                    <p:pic>
                      <p:nvPicPr>
                        <p:cNvPr id="22576" name="Object 3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54" y="3604"/>
                          <a:ext cx="190"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577" name="Object 38"/>
            <p:cNvGraphicFramePr>
              <a:graphicFrameLocks noChangeAspect="1"/>
            </p:cNvGraphicFramePr>
            <p:nvPr/>
          </p:nvGraphicFramePr>
          <p:xfrm>
            <a:off x="4029" y="2676"/>
            <a:ext cx="209" cy="247"/>
          </p:xfrm>
          <a:graphic>
            <a:graphicData uri="http://schemas.openxmlformats.org/presentationml/2006/ole">
              <mc:AlternateContent xmlns:mc="http://schemas.openxmlformats.org/markup-compatibility/2006">
                <mc:Choice xmlns:v="urn:schemas-microsoft-com:vml" Requires="v">
                  <p:oleObj spid="_x0000_s2131" name="Equation" r:id="rId12" imgW="139579" imgH="164957" progId="Equation.DSMT4">
                    <p:embed/>
                  </p:oleObj>
                </mc:Choice>
                <mc:Fallback>
                  <p:oleObj name="Equation" r:id="rId12" imgW="139579" imgH="164957" progId="Equation.DSMT4">
                    <p:embed/>
                    <p:pic>
                      <p:nvPicPr>
                        <p:cNvPr id="22577" name="Object 3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029" y="2676"/>
                          <a:ext cx="209"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22560" name="Rectangle 39"/>
          <p:cNvSpPr>
            <a:spLocks noChangeArrowheads="1"/>
          </p:cNvSpPr>
          <p:nvPr/>
        </p:nvSpPr>
        <p:spPr bwMode="auto">
          <a:xfrm>
            <a:off x="1835150" y="5538788"/>
            <a:ext cx="7253288"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he-IL" alt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חלקיק בעל מטען     מסה      ומהירות התחלתית</a:t>
            </a:r>
            <a:endPar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graphicFrame>
        <p:nvGraphicFramePr>
          <p:cNvPr id="22561" name="Object 40"/>
          <p:cNvGraphicFramePr>
            <a:graphicFrameLocks noChangeAspect="1"/>
          </p:cNvGraphicFramePr>
          <p:nvPr/>
        </p:nvGraphicFramePr>
        <p:xfrm>
          <a:off x="5843588" y="5670550"/>
          <a:ext cx="373062" cy="484188"/>
        </p:xfrm>
        <a:graphic>
          <a:graphicData uri="http://schemas.openxmlformats.org/presentationml/2006/ole">
            <mc:AlternateContent xmlns:mc="http://schemas.openxmlformats.org/markup-compatibility/2006">
              <mc:Choice xmlns:v="urn:schemas-microsoft-com:vml" Requires="v">
                <p:oleObj spid="_x0000_s2132" name="Equation" r:id="rId14" imgW="126780" imgH="164814" progId="Equation.DSMT4">
                  <p:embed/>
                </p:oleObj>
              </mc:Choice>
              <mc:Fallback>
                <p:oleObj name="Equation" r:id="rId14" imgW="126780" imgH="164814" progId="Equation.DSMT4">
                  <p:embed/>
                  <p:pic>
                    <p:nvPicPr>
                      <p:cNvPr id="22561" name="Object 4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843588" y="5670550"/>
                        <a:ext cx="373062"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562" name="Object 41"/>
          <p:cNvGraphicFramePr>
            <a:graphicFrameLocks noChangeAspect="1"/>
          </p:cNvGraphicFramePr>
          <p:nvPr/>
        </p:nvGraphicFramePr>
        <p:xfrm>
          <a:off x="4892675" y="5702300"/>
          <a:ext cx="485775" cy="409575"/>
        </p:xfrm>
        <a:graphic>
          <a:graphicData uri="http://schemas.openxmlformats.org/presentationml/2006/ole">
            <mc:AlternateContent xmlns:mc="http://schemas.openxmlformats.org/markup-compatibility/2006">
              <mc:Choice xmlns:v="urn:schemas-microsoft-com:vml" Requires="v">
                <p:oleObj spid="_x0000_s2133" name="Equation" r:id="rId16" imgW="164957" imgH="139579" progId="Equation.DSMT4">
                  <p:embed/>
                </p:oleObj>
              </mc:Choice>
              <mc:Fallback>
                <p:oleObj name="Equation" r:id="rId16" imgW="164957" imgH="139579" progId="Equation.DSMT4">
                  <p:embed/>
                  <p:pic>
                    <p:nvPicPr>
                      <p:cNvPr id="22562" name="Object 4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892675" y="5702300"/>
                        <a:ext cx="485775"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563" name="Object 42"/>
          <p:cNvGraphicFramePr>
            <a:graphicFrameLocks noChangeAspect="1"/>
          </p:cNvGraphicFramePr>
          <p:nvPr/>
        </p:nvGraphicFramePr>
        <p:xfrm>
          <a:off x="195263" y="5616575"/>
          <a:ext cx="2351087" cy="619125"/>
        </p:xfrm>
        <a:graphic>
          <a:graphicData uri="http://schemas.openxmlformats.org/presentationml/2006/ole">
            <mc:AlternateContent xmlns:mc="http://schemas.openxmlformats.org/markup-compatibility/2006">
              <mc:Choice xmlns:v="urn:schemas-microsoft-com:vml" Requires="v">
                <p:oleObj spid="_x0000_s2134" name="Equation" r:id="rId18" imgW="914400" imgH="241300" progId="Equation.DSMT4">
                  <p:embed/>
                </p:oleObj>
              </mc:Choice>
              <mc:Fallback>
                <p:oleObj name="Equation" r:id="rId18" imgW="914400" imgH="241300" progId="Equation.DSMT4">
                  <p:embed/>
                  <p:pic>
                    <p:nvPicPr>
                      <p:cNvPr id="22563" name="Object 4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95263" y="5616575"/>
                        <a:ext cx="2351087"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564" name="Line 43"/>
          <p:cNvSpPr>
            <a:spLocks noChangeShapeType="1"/>
          </p:cNvSpPr>
          <p:nvPr/>
        </p:nvSpPr>
        <p:spPr bwMode="auto">
          <a:xfrm flipV="1">
            <a:off x="3033713" y="3192463"/>
            <a:ext cx="568325" cy="157162"/>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graphicFrame>
        <p:nvGraphicFramePr>
          <p:cNvPr id="22565" name="Object 44"/>
          <p:cNvGraphicFramePr>
            <a:graphicFrameLocks noChangeAspect="1"/>
          </p:cNvGraphicFramePr>
          <p:nvPr/>
        </p:nvGraphicFramePr>
        <p:xfrm>
          <a:off x="2989263" y="3367088"/>
          <a:ext cx="327025" cy="457200"/>
        </p:xfrm>
        <a:graphic>
          <a:graphicData uri="http://schemas.openxmlformats.org/presentationml/2006/ole">
            <mc:AlternateContent xmlns:mc="http://schemas.openxmlformats.org/markup-compatibility/2006">
              <mc:Choice xmlns:v="urn:schemas-microsoft-com:vml" Requires="v">
                <p:oleObj spid="_x0000_s2135" name="Equation" r:id="rId20" imgW="126725" imgH="177415" progId="Equation.DSMT4">
                  <p:embed/>
                </p:oleObj>
              </mc:Choice>
              <mc:Fallback>
                <p:oleObj name="Equation" r:id="rId20" imgW="126725" imgH="177415" progId="Equation.DSMT4">
                  <p:embed/>
                  <p:pic>
                    <p:nvPicPr>
                      <p:cNvPr id="22565" name="Object 44"/>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989263" y="3367088"/>
                        <a:ext cx="327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2568" name="Picture 38" descr="j0344935"/>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rot="224245">
            <a:off x="114300" y="123825"/>
            <a:ext cx="63182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2569" name="Object 45"/>
          <p:cNvGraphicFramePr>
            <a:graphicFrameLocks noChangeAspect="1"/>
          </p:cNvGraphicFramePr>
          <p:nvPr/>
        </p:nvGraphicFramePr>
        <p:xfrm>
          <a:off x="127000" y="2235200"/>
          <a:ext cx="1522413" cy="603250"/>
        </p:xfrm>
        <a:graphic>
          <a:graphicData uri="http://schemas.openxmlformats.org/presentationml/2006/ole">
            <mc:AlternateContent xmlns:mc="http://schemas.openxmlformats.org/markup-compatibility/2006">
              <mc:Choice xmlns:v="urn:schemas-microsoft-com:vml" Requires="v">
                <p:oleObj spid="_x0000_s2136" name="Equation" r:id="rId23" imgW="609336" imgH="241195" progId="Equation.DSMT4">
                  <p:embed/>
                </p:oleObj>
              </mc:Choice>
              <mc:Fallback>
                <p:oleObj name="Equation" r:id="rId23" imgW="609336" imgH="241195" progId="Equation.DSMT4">
                  <p:embed/>
                  <p:pic>
                    <p:nvPicPr>
                      <p:cNvPr id="22569" name="Object 45"/>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27000" y="2235200"/>
                        <a:ext cx="1522413"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570" name="Object 46"/>
          <p:cNvGraphicFramePr>
            <a:graphicFrameLocks noChangeAspect="1"/>
          </p:cNvGraphicFramePr>
          <p:nvPr/>
        </p:nvGraphicFramePr>
        <p:xfrm>
          <a:off x="2995613" y="2301875"/>
          <a:ext cx="633412" cy="603250"/>
        </p:xfrm>
        <a:graphic>
          <a:graphicData uri="http://schemas.openxmlformats.org/presentationml/2006/ole">
            <mc:AlternateContent xmlns:mc="http://schemas.openxmlformats.org/markup-compatibility/2006">
              <mc:Choice xmlns:v="urn:schemas-microsoft-com:vml" Requires="v">
                <p:oleObj spid="_x0000_s2137" name="Equation" r:id="rId25" imgW="253890" imgH="241195" progId="Equation.DSMT4">
                  <p:embed/>
                </p:oleObj>
              </mc:Choice>
              <mc:Fallback>
                <p:oleObj name="Equation" r:id="rId25" imgW="253890" imgH="241195" progId="Equation.DSMT4">
                  <p:embed/>
                  <p:pic>
                    <p:nvPicPr>
                      <p:cNvPr id="22570" name="Object 46"/>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995613" y="2301875"/>
                        <a:ext cx="633412"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3" name="Line 4"/>
          <p:cNvSpPr>
            <a:spLocks noChangeShapeType="1"/>
          </p:cNvSpPr>
          <p:nvPr/>
        </p:nvSpPr>
        <p:spPr bwMode="auto">
          <a:xfrm rot="-180000" flipV="1">
            <a:off x="3006725" y="2603500"/>
            <a:ext cx="46038" cy="749300"/>
          </a:xfrm>
          <a:prstGeom prst="line">
            <a:avLst/>
          </a:prstGeom>
          <a:noFill/>
          <a:ln w="19050">
            <a:solidFill>
              <a:srgbClr val="FF00FF"/>
            </a:solidFill>
            <a:round/>
            <a:headEnd/>
            <a:tailEnd type="triangle" w="med" len="lg"/>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e-IL" sz="1800" b="0" i="0" u="none" strike="noStrike" kern="1200" cap="none" spc="0" normalizeH="0" baseline="0" noProof="0">
              <a:ln w="28575">
                <a:solidFill>
                  <a:sysClr val="windowText" lastClr="000000"/>
                </a:solid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0" name="Rectangle 39"/>
          <p:cNvSpPr>
            <a:spLocks noChangeArrowheads="1"/>
          </p:cNvSpPr>
          <p:nvPr/>
        </p:nvSpPr>
        <p:spPr bwMode="auto">
          <a:xfrm>
            <a:off x="967581" y="315405"/>
            <a:ext cx="7253287"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Infinite homogeneously</a:t>
            </a:r>
            <a:r>
              <a:rPr kumimoji="0" lang="en-US" altLang="en-US" sz="2400" b="0" i="0" u="none" strike="noStrike" kern="1200" cap="none" spc="0" normalizeH="0" noProof="0" dirty="0" smtClean="0">
                <a:ln>
                  <a:noFill/>
                </a:ln>
                <a:solidFill>
                  <a:srgbClr val="000000"/>
                </a:solidFill>
                <a:effectLst/>
                <a:uLnTx/>
                <a:uFillTx/>
                <a:latin typeface="Arial" panose="020B0604020202020204" pitchFamily="34" charset="0"/>
                <a:ea typeface="+mn-ea"/>
                <a:cs typeface="Arial" panose="020B0604020202020204" pitchFamily="34" charset="0"/>
              </a:rPr>
              <a:t> charged surface</a:t>
            </a:r>
            <a:endPar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1" name="Rectangle 7"/>
          <p:cNvSpPr>
            <a:spLocks noChangeArrowheads="1"/>
          </p:cNvSpPr>
          <p:nvPr/>
        </p:nvSpPr>
        <p:spPr bwMode="auto">
          <a:xfrm>
            <a:off x="7232034" y="-51293"/>
            <a:ext cx="196829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1600" dirty="0" smtClean="0">
                <a:solidFill>
                  <a:srgbClr val="7030A0"/>
                </a:solidFill>
              </a:rPr>
              <a:t>Alice’s point of view</a:t>
            </a:r>
            <a:endParaRPr kumimoji="0" lang="he-IL" altLang="en-US" sz="1600" b="0" i="0" u="none" strike="noStrike" kern="1200" cap="none" spc="0" normalizeH="0" baseline="0" noProof="0" dirty="0">
              <a:ln>
                <a:noFill/>
              </a:ln>
              <a:solidFill>
                <a:srgbClr val="7030A0"/>
              </a:solidFill>
              <a:effectLst/>
              <a:uLnTx/>
              <a:uFillTx/>
            </a:endParaRPr>
          </a:p>
        </p:txBody>
      </p:sp>
    </p:spTree>
    <p:extLst>
      <p:ext uri="{BB962C8B-B14F-4D97-AF65-F5344CB8AC3E}">
        <p14:creationId xmlns:p14="http://schemas.microsoft.com/office/powerpoint/2010/main" val="11331903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fill="hold" grpId="0" nodeType="clickEffect">
                                  <p:stCondLst>
                                    <p:cond delay="0"/>
                                  </p:stCondLst>
                                  <p:childTnLst>
                                    <p:animMotion origin="layout" path="M -3.61111E-6 -2.96296E-6 C 0.01736 -0.00625 0.0349 -0.01227 0.05452 -0.02222 C 0.07414 -0.03217 0.09532 -0.04259 0.11771 -0.05926 C 0.14011 -0.07592 0.16736 -0.1 0.18855 -0.12199 C 0.20973 -0.14398 0.23282 -0.17662 0.24445 -0.19097 " pathEditMode="relative" rAng="0" ptsTypes="aaaaa">
                                      <p:cBhvr>
                                        <p:cTn id="6" dur="2000" fill="hold"/>
                                        <p:tgtEl>
                                          <p:spTgt spid="23579"/>
                                        </p:tgtEl>
                                        <p:attrNameLst>
                                          <p:attrName>ppt_x</p:attrName>
                                          <p:attrName>ppt_y</p:attrName>
                                        </p:attrNameLst>
                                      </p:cBhvr>
                                      <p:rCtr x="12200" y="-9600"/>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35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79"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rot="2884938">
            <a:off x="1245394" y="1204119"/>
            <a:ext cx="1039813" cy="161925"/>
          </a:xfrm>
          <a:prstGeom prst="rect">
            <a:avLst/>
          </a:prstGeom>
          <a:solidFill>
            <a:srgbClr val="CCFFFF">
              <a:alpha val="56078"/>
            </a:srgbClr>
          </a:solidFill>
          <a:ln w="9525">
            <a:solidFill>
              <a:srgbClr val="000000"/>
            </a:solidFill>
            <a:miter lim="800000"/>
            <a:headEnd/>
            <a:tailEnd/>
          </a:ln>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he-IL" sz="1800" b="0" i="0" u="none" strike="noStrike" kern="1200" cap="none" spc="0" normalizeH="0" baseline="0" noProof="0">
              <a:ln>
                <a:noFill/>
              </a:ln>
              <a:solidFill>
                <a:srgbClr val="000000"/>
              </a:solidFill>
              <a:effectLst/>
              <a:uLnTx/>
              <a:uFillTx/>
              <a:latin typeface="Arial"/>
              <a:ea typeface="+mn-ea"/>
              <a:cs typeface="Arial"/>
            </a:endParaRPr>
          </a:p>
        </p:txBody>
      </p:sp>
      <p:sp>
        <p:nvSpPr>
          <p:cNvPr id="29699" name="AutoShape 3"/>
          <p:cNvSpPr>
            <a:spLocks noChangeArrowheads="1"/>
          </p:cNvSpPr>
          <p:nvPr/>
        </p:nvSpPr>
        <p:spPr bwMode="auto">
          <a:xfrm>
            <a:off x="8258175" y="4659313"/>
            <a:ext cx="366713" cy="457200"/>
          </a:xfrm>
          <a:prstGeom prst="flowChartDelay">
            <a:avLst/>
          </a:prstGeom>
          <a:solidFill>
            <a:srgbClr val="FF6600"/>
          </a:solidFill>
          <a:ln w="9525">
            <a:solidFill>
              <a:srgbClr val="000000"/>
            </a:solidFill>
            <a:miter lim="800000"/>
            <a:headEnd/>
            <a:tailEnd/>
          </a:ln>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he-IL" sz="1800" b="0" i="0" u="none" strike="noStrike" kern="1200" cap="none" spc="0" normalizeH="0" baseline="0" noProof="0">
              <a:ln>
                <a:noFill/>
              </a:ln>
              <a:solidFill>
                <a:srgbClr val="000000"/>
              </a:solidFill>
              <a:effectLst/>
              <a:uLnTx/>
              <a:uFillTx/>
              <a:latin typeface="Arial"/>
              <a:ea typeface="+mn-ea"/>
              <a:cs typeface="Arial"/>
            </a:endParaRPr>
          </a:p>
        </p:txBody>
      </p:sp>
      <p:sp>
        <p:nvSpPr>
          <p:cNvPr id="29700" name="Rectangle 4"/>
          <p:cNvSpPr>
            <a:spLocks noChangeArrowheads="1"/>
          </p:cNvSpPr>
          <p:nvPr/>
        </p:nvSpPr>
        <p:spPr bwMode="auto">
          <a:xfrm rot="3080412">
            <a:off x="6273800" y="1106488"/>
            <a:ext cx="1038225" cy="161925"/>
          </a:xfrm>
          <a:prstGeom prst="rect">
            <a:avLst/>
          </a:prstGeom>
          <a:solidFill>
            <a:srgbClr val="000080"/>
          </a:solidFill>
          <a:ln w="9525">
            <a:solidFill>
              <a:srgbClr val="000000"/>
            </a:solidFill>
            <a:miter lim="800000"/>
            <a:headEnd/>
            <a:tailEnd/>
          </a:ln>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he-IL" sz="1800" b="0" i="0" u="none" strike="noStrike" kern="1200" cap="none" spc="0" normalizeH="0" baseline="0" noProof="0">
              <a:ln>
                <a:noFill/>
              </a:ln>
              <a:solidFill>
                <a:srgbClr val="000000"/>
              </a:solidFill>
              <a:effectLst/>
              <a:uLnTx/>
              <a:uFillTx/>
              <a:latin typeface="Arial"/>
              <a:ea typeface="+mn-ea"/>
              <a:cs typeface="Arial"/>
            </a:endParaRPr>
          </a:p>
        </p:txBody>
      </p:sp>
      <p:sp>
        <p:nvSpPr>
          <p:cNvPr id="29701" name="PC"/>
          <p:cNvSpPr>
            <a:spLocks noEditPoints="1" noChangeArrowheads="1"/>
          </p:cNvSpPr>
          <p:nvPr/>
        </p:nvSpPr>
        <p:spPr bwMode="auto">
          <a:xfrm rot="-5400000">
            <a:off x="284162" y="1017588"/>
            <a:ext cx="811213" cy="585788"/>
          </a:xfrm>
          <a:custGeom>
            <a:avLst/>
            <a:gdLst>
              <a:gd name="T0" fmla="*/ 0 w 21600"/>
              <a:gd name="T1" fmla="*/ 0 h 21600"/>
              <a:gd name="T2" fmla="*/ 2147483647 w 21600"/>
              <a:gd name="T3" fmla="*/ 0 h 21600"/>
              <a:gd name="T4" fmla="*/ 2147483647 w 21600"/>
              <a:gd name="T5" fmla="*/ 0 h 21600"/>
              <a:gd name="T6" fmla="*/ 2147483647 w 21600"/>
              <a:gd name="T7" fmla="*/ 2147483647 h 21600"/>
              <a:gd name="T8" fmla="*/ 2147483647 w 21600"/>
              <a:gd name="T9" fmla="*/ 2147483647 h 21600"/>
              <a:gd name="T10" fmla="*/ 0 w 21600"/>
              <a:gd name="T11" fmla="*/ 2147483647 h 21600"/>
              <a:gd name="T12" fmla="*/ 0 60000 65536"/>
              <a:gd name="T13" fmla="*/ 0 60000 65536"/>
              <a:gd name="T14" fmla="*/ 0 60000 65536"/>
              <a:gd name="T15" fmla="*/ 0 60000 65536"/>
              <a:gd name="T16" fmla="*/ 0 60000 65536"/>
              <a:gd name="T17" fmla="*/ 0 60000 65536"/>
              <a:gd name="T18" fmla="*/ 2802 w 21600"/>
              <a:gd name="T19" fmla="*/ 3891 h 21600"/>
              <a:gd name="T20" fmla="*/ 19065 w 21600"/>
              <a:gd name="T21" fmla="*/ 14250 h 21600"/>
            </a:gdLst>
            <a:ahLst/>
            <a:cxnLst>
              <a:cxn ang="T12">
                <a:pos x="T0" y="T1"/>
              </a:cxn>
              <a:cxn ang="T13">
                <a:pos x="T2" y="T3"/>
              </a:cxn>
              <a:cxn ang="T14">
                <a:pos x="T4" y="T5"/>
              </a:cxn>
              <a:cxn ang="T15">
                <a:pos x="T6" y="T7"/>
              </a:cxn>
              <a:cxn ang="T16">
                <a:pos x="T8" y="T9"/>
              </a:cxn>
              <a:cxn ang="T17">
                <a:pos x="T10" y="T11"/>
              </a:cxn>
            </a:cxnLst>
            <a:rect l="T18" t="T19" r="T20" b="T21"/>
            <a:pathLst>
              <a:path w="21600" h="21600" extrusionOk="0">
                <a:moveTo>
                  <a:pt x="21600" y="10851"/>
                </a:moveTo>
                <a:lnTo>
                  <a:pt x="21600" y="0"/>
                </a:lnTo>
                <a:lnTo>
                  <a:pt x="10823" y="0"/>
                </a:lnTo>
                <a:lnTo>
                  <a:pt x="0" y="0"/>
                </a:lnTo>
                <a:lnTo>
                  <a:pt x="0" y="10919"/>
                </a:lnTo>
                <a:lnTo>
                  <a:pt x="0" y="19328"/>
                </a:lnTo>
                <a:lnTo>
                  <a:pt x="5924" y="19328"/>
                </a:lnTo>
                <a:lnTo>
                  <a:pt x="6494" y="21600"/>
                </a:lnTo>
                <a:lnTo>
                  <a:pt x="10663" y="21600"/>
                </a:lnTo>
                <a:lnTo>
                  <a:pt x="15334" y="21600"/>
                </a:lnTo>
                <a:lnTo>
                  <a:pt x="15904" y="19328"/>
                </a:lnTo>
                <a:lnTo>
                  <a:pt x="21600" y="19328"/>
                </a:lnTo>
                <a:lnTo>
                  <a:pt x="21600" y="10851"/>
                </a:lnTo>
                <a:close/>
              </a:path>
              <a:path w="21600" h="21600" extrusionOk="0">
                <a:moveTo>
                  <a:pt x="15904" y="19328"/>
                </a:moveTo>
                <a:lnTo>
                  <a:pt x="16861" y="14750"/>
                </a:lnTo>
                <a:lnTo>
                  <a:pt x="19367" y="14750"/>
                </a:lnTo>
                <a:lnTo>
                  <a:pt x="19367" y="3459"/>
                </a:lnTo>
                <a:lnTo>
                  <a:pt x="2461" y="3459"/>
                </a:lnTo>
                <a:lnTo>
                  <a:pt x="2461" y="14750"/>
                </a:lnTo>
                <a:lnTo>
                  <a:pt x="4967" y="14750"/>
                </a:lnTo>
                <a:lnTo>
                  <a:pt x="5924" y="19159"/>
                </a:lnTo>
                <a:moveTo>
                  <a:pt x="15904" y="19328"/>
                </a:moveTo>
                <a:lnTo>
                  <a:pt x="16861" y="14750"/>
                </a:lnTo>
                <a:lnTo>
                  <a:pt x="2461" y="14750"/>
                </a:lnTo>
              </a:path>
            </a:pathLst>
          </a:custGeom>
          <a:solidFill>
            <a:srgbClr val="CC3300"/>
          </a:solidFill>
          <a:ln w="9525">
            <a:solidFill>
              <a:srgbClr val="000000"/>
            </a:solidFill>
            <a:miter lim="800000"/>
            <a:headEnd/>
            <a:tailEnd/>
          </a:ln>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he-IL" sz="1800" b="0" i="0" u="none" strike="noStrike" kern="1200" cap="none" spc="0" normalizeH="0" baseline="0" noProof="0">
              <a:ln>
                <a:noFill/>
              </a:ln>
              <a:solidFill>
                <a:srgbClr val="000000"/>
              </a:solidFill>
              <a:effectLst/>
              <a:uLnTx/>
              <a:uFillTx/>
              <a:latin typeface="Arial"/>
              <a:ea typeface="+mn-ea"/>
              <a:cs typeface="Arial"/>
            </a:endParaRPr>
          </a:p>
        </p:txBody>
      </p:sp>
      <p:sp>
        <p:nvSpPr>
          <p:cNvPr id="29702" name="Line 6"/>
          <p:cNvSpPr>
            <a:spLocks noChangeShapeType="1"/>
          </p:cNvSpPr>
          <p:nvPr/>
        </p:nvSpPr>
        <p:spPr bwMode="auto">
          <a:xfrm flipV="1">
            <a:off x="962025" y="1246188"/>
            <a:ext cx="5756275" cy="34925"/>
          </a:xfrm>
          <a:prstGeom prst="line">
            <a:avLst/>
          </a:prstGeom>
          <a:noFill/>
          <a:ln w="12700">
            <a:solidFill>
              <a:srgbClr val="669900"/>
            </a:solidFill>
            <a:prstDash val="dash"/>
            <a:round/>
            <a:headEnd/>
            <a:tailEnd/>
          </a:ln>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he-IL" sz="1800" b="0" i="0" u="none" strike="noStrike" kern="1200" cap="none" spc="0" normalizeH="0" baseline="0" noProof="0">
              <a:ln>
                <a:noFill/>
              </a:ln>
              <a:solidFill>
                <a:srgbClr val="000000"/>
              </a:solidFill>
              <a:effectLst/>
              <a:uLnTx/>
              <a:uFillTx/>
              <a:latin typeface="Arial"/>
              <a:ea typeface="+mn-ea"/>
              <a:cs typeface="Arial"/>
            </a:endParaRPr>
          </a:p>
        </p:txBody>
      </p:sp>
      <p:sp>
        <p:nvSpPr>
          <p:cNvPr id="29703" name="Rectangle 9"/>
          <p:cNvSpPr>
            <a:spLocks noChangeArrowheads="1"/>
          </p:cNvSpPr>
          <p:nvPr/>
        </p:nvSpPr>
        <p:spPr bwMode="auto">
          <a:xfrm rot="3080412">
            <a:off x="1050925" y="4864100"/>
            <a:ext cx="1038225" cy="161925"/>
          </a:xfrm>
          <a:prstGeom prst="rect">
            <a:avLst/>
          </a:prstGeom>
          <a:solidFill>
            <a:srgbClr val="000080"/>
          </a:solidFill>
          <a:ln w="9525">
            <a:solidFill>
              <a:srgbClr val="000000"/>
            </a:solidFill>
            <a:miter lim="800000"/>
            <a:headEnd/>
            <a:tailEnd/>
          </a:ln>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he-IL" sz="1800" b="0" i="0" u="none" strike="noStrike" kern="1200" cap="none" spc="0" normalizeH="0" baseline="0" noProof="0">
              <a:ln>
                <a:noFill/>
              </a:ln>
              <a:solidFill>
                <a:srgbClr val="000000"/>
              </a:solidFill>
              <a:effectLst/>
              <a:uLnTx/>
              <a:uFillTx/>
              <a:latin typeface="Arial"/>
              <a:ea typeface="+mn-ea"/>
              <a:cs typeface="Arial"/>
            </a:endParaRPr>
          </a:p>
        </p:txBody>
      </p:sp>
      <p:sp>
        <p:nvSpPr>
          <p:cNvPr id="29704" name="Line 12"/>
          <p:cNvSpPr>
            <a:spLocks noChangeShapeType="1"/>
          </p:cNvSpPr>
          <p:nvPr/>
        </p:nvSpPr>
        <p:spPr bwMode="auto">
          <a:xfrm flipH="1">
            <a:off x="1646238" y="1300163"/>
            <a:ext cx="46037" cy="2006600"/>
          </a:xfrm>
          <a:prstGeom prst="line">
            <a:avLst/>
          </a:prstGeom>
          <a:noFill/>
          <a:ln w="12700">
            <a:solidFill>
              <a:srgbClr val="669900"/>
            </a:solidFill>
            <a:prstDash val="dash"/>
            <a:round/>
            <a:headEnd/>
            <a:tailEnd/>
          </a:ln>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he-IL" sz="1800" b="0" i="0" u="none" strike="noStrike" kern="1200" cap="none" spc="0" normalizeH="0" baseline="0" noProof="0">
              <a:ln>
                <a:noFill/>
              </a:ln>
              <a:solidFill>
                <a:srgbClr val="000000"/>
              </a:solidFill>
              <a:effectLst/>
              <a:uLnTx/>
              <a:uFillTx/>
              <a:latin typeface="Arial"/>
              <a:ea typeface="+mn-ea"/>
              <a:cs typeface="Arial"/>
            </a:endParaRPr>
          </a:p>
        </p:txBody>
      </p:sp>
      <p:sp>
        <p:nvSpPr>
          <p:cNvPr id="29705" name="Line 14"/>
          <p:cNvSpPr>
            <a:spLocks noChangeShapeType="1"/>
          </p:cNvSpPr>
          <p:nvPr/>
        </p:nvSpPr>
        <p:spPr bwMode="auto">
          <a:xfrm flipH="1">
            <a:off x="6702425" y="1250950"/>
            <a:ext cx="49213" cy="4929188"/>
          </a:xfrm>
          <a:prstGeom prst="line">
            <a:avLst/>
          </a:prstGeom>
          <a:noFill/>
          <a:ln w="12700">
            <a:solidFill>
              <a:srgbClr val="669900"/>
            </a:solidFill>
            <a:prstDash val="dash"/>
            <a:round/>
            <a:headEnd/>
            <a:tailEnd/>
          </a:ln>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he-IL" sz="1800" b="0" i="0" u="none" strike="noStrike" kern="1200" cap="none" spc="0" normalizeH="0" baseline="0" noProof="0">
              <a:ln>
                <a:noFill/>
              </a:ln>
              <a:solidFill>
                <a:srgbClr val="000000"/>
              </a:solidFill>
              <a:effectLst/>
              <a:uLnTx/>
              <a:uFillTx/>
              <a:latin typeface="Arial"/>
              <a:ea typeface="+mn-ea"/>
              <a:cs typeface="Arial"/>
            </a:endParaRPr>
          </a:p>
        </p:txBody>
      </p:sp>
      <p:sp>
        <p:nvSpPr>
          <p:cNvPr id="29706" name="Rectangle 15"/>
          <p:cNvSpPr>
            <a:spLocks noChangeArrowheads="1"/>
          </p:cNvSpPr>
          <p:nvPr/>
        </p:nvSpPr>
        <p:spPr bwMode="auto">
          <a:xfrm rot="2884938">
            <a:off x="6268244" y="4858544"/>
            <a:ext cx="1039813" cy="161925"/>
          </a:xfrm>
          <a:prstGeom prst="rect">
            <a:avLst/>
          </a:prstGeom>
          <a:solidFill>
            <a:srgbClr val="CCFFFF">
              <a:alpha val="56078"/>
            </a:srgbClr>
          </a:solidFill>
          <a:ln w="9525">
            <a:solidFill>
              <a:srgbClr val="000000"/>
            </a:solidFill>
            <a:miter lim="800000"/>
            <a:headEnd/>
            <a:tailEnd/>
          </a:ln>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he-IL" sz="1800" b="0" i="0" u="none" strike="noStrike" kern="1200" cap="none" spc="0" normalizeH="0" baseline="0" noProof="0">
              <a:ln>
                <a:noFill/>
              </a:ln>
              <a:solidFill>
                <a:srgbClr val="000000"/>
              </a:solidFill>
              <a:effectLst/>
              <a:uLnTx/>
              <a:uFillTx/>
              <a:latin typeface="Arial"/>
              <a:ea typeface="+mn-ea"/>
              <a:cs typeface="Arial"/>
            </a:endParaRPr>
          </a:p>
        </p:txBody>
      </p:sp>
      <p:sp>
        <p:nvSpPr>
          <p:cNvPr id="29707" name="AutoShape 17"/>
          <p:cNvSpPr>
            <a:spLocks noChangeArrowheads="1"/>
          </p:cNvSpPr>
          <p:nvPr/>
        </p:nvSpPr>
        <p:spPr bwMode="auto">
          <a:xfrm rot="5400000">
            <a:off x="6560344" y="6122194"/>
            <a:ext cx="366712" cy="457200"/>
          </a:xfrm>
          <a:prstGeom prst="flowChartDelay">
            <a:avLst/>
          </a:prstGeom>
          <a:solidFill>
            <a:srgbClr val="FF6600"/>
          </a:solidFill>
          <a:ln w="9525">
            <a:solidFill>
              <a:srgbClr val="000000"/>
            </a:solidFill>
            <a:miter lim="800000"/>
            <a:headEnd/>
            <a:tailEnd/>
          </a:ln>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he-IL" sz="1800" b="0" i="0" u="none" strike="noStrike" kern="1200" cap="none" spc="0" normalizeH="0" baseline="0" noProof="0">
              <a:ln>
                <a:noFill/>
              </a:ln>
              <a:solidFill>
                <a:srgbClr val="000000"/>
              </a:solidFill>
              <a:effectLst/>
              <a:uLnTx/>
              <a:uFillTx/>
              <a:latin typeface="Arial"/>
              <a:ea typeface="+mn-ea"/>
              <a:cs typeface="Arial"/>
            </a:endParaRPr>
          </a:p>
        </p:txBody>
      </p:sp>
      <p:pic>
        <p:nvPicPr>
          <p:cNvPr id="14" name="Picture 12" descr="j0247430"/>
          <p:cNvPicPr>
            <a:picLocks noChangeAspect="1" noChangeArrowheads="1"/>
          </p:cNvPicPr>
          <p:nvPr/>
        </p:nvPicPr>
        <p:blipFill>
          <a:blip r:embed="rId5" cstate="print"/>
          <a:srcRect/>
          <a:stretch>
            <a:fillRect/>
          </a:stretch>
        </p:blipFill>
        <p:spPr bwMode="auto">
          <a:xfrm>
            <a:off x="6943725" y="5803900"/>
            <a:ext cx="473075" cy="569913"/>
          </a:xfrm>
          <a:prstGeom prst="rect">
            <a:avLst/>
          </a:prstGeom>
          <a:noFill/>
          <a:ln w="9525">
            <a:noFill/>
            <a:miter lim="800000"/>
            <a:headEnd/>
            <a:tailEnd/>
          </a:ln>
        </p:spPr>
      </p:pic>
      <p:sp>
        <p:nvSpPr>
          <p:cNvPr id="15" name="Freeform 19"/>
          <p:cNvSpPr>
            <a:spLocks/>
          </p:cNvSpPr>
          <p:nvPr/>
        </p:nvSpPr>
        <p:spPr bwMode="auto">
          <a:xfrm>
            <a:off x="915988" y="931863"/>
            <a:ext cx="268287" cy="441325"/>
          </a:xfrm>
          <a:custGeom>
            <a:avLst/>
            <a:gdLst>
              <a:gd name="T0" fmla="*/ 0 w 336"/>
              <a:gd name="T1" fmla="*/ 2147483647 h 632"/>
              <a:gd name="T2" fmla="*/ 2147483647 w 336"/>
              <a:gd name="T3" fmla="*/ 0 h 632"/>
              <a:gd name="T4" fmla="*/ 2147483647 w 336"/>
              <a:gd name="T5" fmla="*/ 2147483647 h 632"/>
              <a:gd name="T6" fmla="*/ 0 60000 65536"/>
              <a:gd name="T7" fmla="*/ 0 60000 65536"/>
              <a:gd name="T8" fmla="*/ 0 60000 65536"/>
              <a:gd name="T9" fmla="*/ 0 w 336"/>
              <a:gd name="T10" fmla="*/ 0 h 632"/>
              <a:gd name="T11" fmla="*/ 336 w 336"/>
              <a:gd name="T12" fmla="*/ 632 h 632"/>
            </a:gdLst>
            <a:ahLst/>
            <a:cxnLst>
              <a:cxn ang="T6">
                <a:pos x="T0" y="T1"/>
              </a:cxn>
              <a:cxn ang="T7">
                <a:pos x="T2" y="T3"/>
              </a:cxn>
              <a:cxn ang="T8">
                <a:pos x="T4" y="T5"/>
              </a:cxn>
            </a:cxnLst>
            <a:rect l="T9" t="T10" r="T11" b="T12"/>
            <a:pathLst>
              <a:path w="336" h="632">
                <a:moveTo>
                  <a:pt x="0" y="631"/>
                </a:moveTo>
                <a:cubicBezTo>
                  <a:pt x="28" y="526"/>
                  <a:pt x="115" y="0"/>
                  <a:pt x="171" y="0"/>
                </a:cubicBezTo>
                <a:cubicBezTo>
                  <a:pt x="227" y="0"/>
                  <a:pt x="302" y="500"/>
                  <a:pt x="336" y="632"/>
                </a:cubicBezTo>
              </a:path>
            </a:pathLst>
          </a:custGeom>
          <a:noFill/>
          <a:ln w="28575">
            <a:solidFill>
              <a:srgbClr val="6600FF"/>
            </a:solidFill>
            <a:round/>
            <a:headEnd/>
            <a:tailEnd/>
          </a:ln>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he-IL" sz="1800" b="0" i="0" u="none" strike="noStrike" kern="1200" cap="none" spc="0" normalizeH="0" baseline="0" noProof="0">
              <a:ln>
                <a:noFill/>
              </a:ln>
              <a:solidFill>
                <a:srgbClr val="000000"/>
              </a:solidFill>
              <a:effectLst/>
              <a:uLnTx/>
              <a:uFillTx/>
              <a:latin typeface="Arial"/>
              <a:ea typeface="+mn-ea"/>
              <a:cs typeface="Arial"/>
            </a:endParaRPr>
          </a:p>
        </p:txBody>
      </p:sp>
      <p:pic>
        <p:nvPicPr>
          <p:cNvPr id="29710" name="Picture 18" descr="MCj03204220000[1]"/>
          <p:cNvPicPr>
            <a:picLocks noChangeAspect="1" noChangeArrowheads="1"/>
          </p:cNvPicPr>
          <p:nvPr/>
        </p:nvPicPr>
        <p:blipFill>
          <a:blip r:embed="rId6" cstate="print"/>
          <a:srcRect/>
          <a:stretch>
            <a:fillRect/>
          </a:stretch>
        </p:blipFill>
        <p:spPr bwMode="auto">
          <a:xfrm>
            <a:off x="1260475" y="3286125"/>
            <a:ext cx="820738" cy="822325"/>
          </a:xfrm>
          <a:prstGeom prst="rect">
            <a:avLst/>
          </a:prstGeom>
          <a:noFill/>
          <a:ln w="9525">
            <a:noFill/>
            <a:miter lim="800000"/>
            <a:headEnd/>
            <a:tailEnd/>
          </a:ln>
        </p:spPr>
      </p:pic>
      <p:sp>
        <p:nvSpPr>
          <p:cNvPr id="29711" name="Line 11"/>
          <p:cNvSpPr>
            <a:spLocks noChangeShapeType="1"/>
          </p:cNvSpPr>
          <p:nvPr/>
        </p:nvSpPr>
        <p:spPr bwMode="auto">
          <a:xfrm rot="-120000">
            <a:off x="6731000" y="4845050"/>
            <a:ext cx="1524000" cy="46038"/>
          </a:xfrm>
          <a:prstGeom prst="line">
            <a:avLst/>
          </a:prstGeom>
          <a:noFill/>
          <a:ln w="12700">
            <a:solidFill>
              <a:srgbClr val="669900"/>
            </a:solidFill>
            <a:prstDash val="dash"/>
            <a:round/>
            <a:headEnd/>
            <a:tailEnd/>
          </a:ln>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he-IL" sz="1800" b="0" i="0" u="none" strike="noStrike" kern="1200" cap="none" spc="0" normalizeH="0" baseline="0" noProof="0">
              <a:ln>
                <a:noFill/>
              </a:ln>
              <a:solidFill>
                <a:srgbClr val="000000"/>
              </a:solidFill>
              <a:effectLst/>
              <a:uLnTx/>
              <a:uFillTx/>
              <a:latin typeface="Arial"/>
              <a:ea typeface="+mn-ea"/>
              <a:cs typeface="Arial"/>
            </a:endParaRPr>
          </a:p>
        </p:txBody>
      </p:sp>
      <p:sp>
        <p:nvSpPr>
          <p:cNvPr id="29712" name="Rectangle 10"/>
          <p:cNvSpPr>
            <a:spLocks noChangeArrowheads="1"/>
          </p:cNvSpPr>
          <p:nvPr/>
        </p:nvSpPr>
        <p:spPr bwMode="auto">
          <a:xfrm>
            <a:off x="1135063" y="212725"/>
            <a:ext cx="5089525" cy="457200"/>
          </a:xfrm>
          <a:prstGeom prst="rect">
            <a:avLst/>
          </a:prstGeom>
          <a:noFill/>
          <a:ln w="9525">
            <a:noFill/>
            <a:miter lim="800000"/>
            <a:headEnd/>
            <a:tailEnd/>
          </a:ln>
        </p:spPr>
        <p:txBody>
          <a:bodyPr>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00FF"/>
                </a:solidFill>
                <a:effectLst/>
                <a:uLnTx/>
                <a:uFillTx/>
                <a:latin typeface="Arial"/>
                <a:ea typeface="+mn-ea"/>
                <a:cs typeface="Arial"/>
              </a:rPr>
              <a:t>Interaction-free measurement</a:t>
            </a:r>
          </a:p>
        </p:txBody>
      </p:sp>
      <p:sp>
        <p:nvSpPr>
          <p:cNvPr id="17" name="Rectangle 42"/>
          <p:cNvSpPr>
            <a:spLocks noChangeArrowheads="1"/>
          </p:cNvSpPr>
          <p:nvPr/>
        </p:nvSpPr>
        <p:spPr bwMode="auto">
          <a:xfrm>
            <a:off x="244475" y="5595938"/>
            <a:ext cx="5324475" cy="396875"/>
          </a:xfrm>
          <a:prstGeom prst="rect">
            <a:avLst/>
          </a:prstGeom>
          <a:noFill/>
          <a:ln w="9525">
            <a:noFill/>
            <a:miter lim="800000"/>
            <a:headEnd/>
            <a:tailEnd/>
          </a:ln>
        </p:spPr>
        <p:txBody>
          <a:bodyPr>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smtClean="0">
                <a:ln>
                  <a:noFill/>
                </a:ln>
                <a:solidFill>
                  <a:srgbClr val="0033CC"/>
                </a:solidFill>
                <a:effectLst/>
                <a:uLnTx/>
                <a:uFillTx/>
                <a:latin typeface="Arial"/>
                <a:ea typeface="+mn-ea"/>
                <a:cs typeface="Arial"/>
              </a:rPr>
              <a:t>We know the bomb is there</a:t>
            </a:r>
            <a:endParaRPr kumimoji="0" lang="en-US" sz="2000" b="1" i="0" u="none" strike="noStrike" kern="1200" cap="none" spc="0" normalizeH="0" baseline="0" noProof="0" dirty="0">
              <a:ln>
                <a:noFill/>
              </a:ln>
              <a:solidFill>
                <a:srgbClr val="0033CC"/>
              </a:solidFill>
              <a:effectLst/>
              <a:uLnTx/>
              <a:uFillTx/>
              <a:latin typeface="Arial"/>
              <a:ea typeface="+mn-ea"/>
              <a:cs typeface="Arial"/>
            </a:endParaRPr>
          </a:p>
        </p:txBody>
      </p:sp>
      <p:sp>
        <p:nvSpPr>
          <p:cNvPr id="18" name="Rectangle 42"/>
          <p:cNvSpPr>
            <a:spLocks noChangeArrowheads="1"/>
          </p:cNvSpPr>
          <p:nvPr/>
        </p:nvSpPr>
        <p:spPr bwMode="auto">
          <a:xfrm>
            <a:off x="251520" y="5949280"/>
            <a:ext cx="6226175" cy="400050"/>
          </a:xfrm>
          <a:prstGeom prst="rect">
            <a:avLst/>
          </a:prstGeom>
          <a:noFill/>
          <a:ln w="9525">
            <a:noFill/>
            <a:miter lim="800000"/>
            <a:headEnd/>
            <a:tailEnd/>
          </a:ln>
        </p:spPr>
        <p:txBody>
          <a:bodyPr>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smtClean="0">
                <a:ln>
                  <a:noFill/>
                </a:ln>
                <a:solidFill>
                  <a:srgbClr val="0033CC"/>
                </a:solidFill>
                <a:effectLst/>
                <a:uLnTx/>
                <a:uFillTx/>
                <a:latin typeface="Arial"/>
                <a:ea typeface="+mn-ea"/>
                <a:cs typeface="Arial"/>
              </a:rPr>
              <a:t>Nothing touched the bomb: </a:t>
            </a:r>
            <a:r>
              <a:rPr kumimoji="0" lang="en-US" sz="2000" b="1" i="0" u="none" strike="noStrike" kern="1200" cap="none" spc="0" normalizeH="0" baseline="0" noProof="0" dirty="0" smtClean="0">
                <a:ln>
                  <a:noFill/>
                </a:ln>
                <a:solidFill>
                  <a:srgbClr val="FF0000"/>
                </a:solidFill>
                <a:effectLst/>
                <a:uLnTx/>
                <a:uFillTx/>
                <a:latin typeface="Arial"/>
                <a:ea typeface="+mn-ea"/>
                <a:cs typeface="Arial"/>
              </a:rPr>
              <a:t>PARADOX!</a:t>
            </a:r>
            <a:endParaRPr kumimoji="0" lang="en-US" sz="2000" b="1" i="0" u="none" strike="noStrike" kern="1200" cap="none" spc="0" normalizeH="0" baseline="0" noProof="0" dirty="0">
              <a:ln>
                <a:noFill/>
              </a:ln>
              <a:solidFill>
                <a:srgbClr val="FF0000"/>
              </a:solidFill>
              <a:effectLst/>
              <a:uLnTx/>
              <a:uFillTx/>
              <a:latin typeface="Arial"/>
              <a:ea typeface="+mn-ea"/>
              <a:cs typeface="Arial"/>
            </a:endParaRPr>
          </a:p>
        </p:txBody>
      </p:sp>
    </p:spTree>
    <p:extLst>
      <p:ext uri="{BB962C8B-B14F-4D97-AF65-F5344CB8AC3E}">
        <p14:creationId xmlns:p14="http://schemas.microsoft.com/office/powerpoint/2010/main" val="44137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par>
                                <p:cTn id="7" presetID="0" presetClass="path" presetSubtype="0" fill="hold" grpId="1" nodeType="withEffect">
                                  <p:stCondLst>
                                    <p:cond delay="0"/>
                                  </p:stCondLst>
                                  <p:childTnLst>
                                    <p:animMotion origin="layout" path="M -0.00226 0.01573 L 0.06649 0.01989 " pathEditMode="relative" rAng="0" ptsTypes="AA">
                                      <p:cBhvr>
                                        <p:cTn id="8" dur="1000" fill="hold"/>
                                        <p:tgtEl>
                                          <p:spTgt spid="15"/>
                                        </p:tgtEl>
                                        <p:attrNameLst>
                                          <p:attrName>ppt_x</p:attrName>
                                          <p:attrName>ppt_y</p:attrName>
                                        </p:attrNameLst>
                                      </p:cBhvr>
                                      <p:rCtr x="3400" y="200"/>
                                    </p:animMotion>
                                  </p:childTnLst>
                                  <p:subTnLst>
                                    <p:set>
                                      <p:cBhvr override="childStyle">
                                        <p:cTn dur="1" fill="hold" display="0" masterRel="sameClick" afterEffect="1">
                                          <p:stCondLst>
                                            <p:cond evt="end" delay="0">
                                              <p:tn val="7"/>
                                            </p:cond>
                                          </p:stCondLst>
                                        </p:cTn>
                                        <p:tgtEl>
                                          <p:spTgt spid="15"/>
                                        </p:tgtEl>
                                        <p:attrNameLst>
                                          <p:attrName>style.visibility</p:attrName>
                                        </p:attrNameLst>
                                      </p:cBhvr>
                                      <p:to>
                                        <p:strVal val="hidden"/>
                                      </p:to>
                                    </p:set>
                                    <p:audio>
                                      <p:cMediaNode>
                                        <p:cTn display="0" masterRel="sameClick">
                                          <p:stCondLst>
                                            <p:cond evt="begin" delay="0">
                                              <p:tn val="7"/>
                                            </p:cond>
                                          </p:stCondLst>
                                          <p:endCondLst>
                                            <p:cond evt="onStopAudio" delay="0">
                                              <p:tgtEl>
                                                <p:sldTgt/>
                                              </p:tgtEl>
                                            </p:cond>
                                          </p:endCondLst>
                                        </p:cTn>
                                        <p:tgtEl>
                                          <p:sndTgt r:embed="rId3" name="whoosh.wav"/>
                                        </p:tgtEl>
                                      </p:cMediaNode>
                                    </p:audio>
                                  </p:subTnLst>
                                </p:cTn>
                              </p:par>
                            </p:childTnLst>
                          </p:cTn>
                        </p:par>
                        <p:par>
                          <p:cTn id="9" fill="hold">
                            <p:stCondLst>
                              <p:cond delay="1000"/>
                            </p:stCondLst>
                            <p:childTnLst>
                              <p:par>
                                <p:cTn id="10" presetID="1" presetClass="entr" presetSubtype="0" fill="hold" nodeType="afterEffect">
                                  <p:stCondLst>
                                    <p:cond delay="1500"/>
                                  </p:stCondLst>
                                  <p:childTnLst>
                                    <p:set>
                                      <p:cBhvr>
                                        <p:cTn id="11" dur="1" fill="hold">
                                          <p:stCondLst>
                                            <p:cond delay="499"/>
                                          </p:stCondLst>
                                        </p:cTn>
                                        <p:tgtEl>
                                          <p:spTgt spid="14"/>
                                        </p:tgtEl>
                                        <p:attrNameLst>
                                          <p:attrName>style.visibility</p:attrName>
                                        </p:attrNameLst>
                                      </p:cBhvr>
                                      <p:to>
                                        <p:strVal val="visible"/>
                                      </p:to>
                                    </p:set>
                                  </p:childTnLst>
                                  <p:subTnLst>
                                    <p:audio>
                                      <p:cMediaNode>
                                        <p:cTn display="0" masterRel="sameClick">
                                          <p:stCondLst>
                                            <p:cond evt="begin" delay="0">
                                              <p:tn val="10"/>
                                            </p:cond>
                                          </p:stCondLst>
                                          <p:endCondLst>
                                            <p:cond evt="onStopAudio" delay="0">
                                              <p:tgtEl>
                                                <p:sldTgt/>
                                              </p:tgtEl>
                                            </p:cond>
                                          </p:endCondLst>
                                        </p:cTn>
                                        <p:tgtEl>
                                          <p:sndTgt r:embed="rId4" name="click.wav"/>
                                        </p:tgtEl>
                                      </p:cMediaNode>
                                    </p:audio>
                                  </p:sub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7" grpId="0"/>
      <p:bldP spid="18"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rot="2884938">
            <a:off x="1245394" y="1204119"/>
            <a:ext cx="1039813" cy="161925"/>
          </a:xfrm>
          <a:prstGeom prst="rect">
            <a:avLst/>
          </a:prstGeom>
          <a:solidFill>
            <a:srgbClr val="CCFFFF">
              <a:alpha val="56078"/>
            </a:srgbClr>
          </a:solidFill>
          <a:ln w="9525">
            <a:solidFill>
              <a:srgbClr val="000000"/>
            </a:solidFill>
            <a:miter lim="800000"/>
            <a:headEnd/>
            <a:tailEnd/>
          </a:ln>
        </p:spPr>
        <p:txBody>
          <a:bodyPr/>
          <a:lstStyle/>
          <a:p>
            <a:pPr fontAlgn="base">
              <a:spcBef>
                <a:spcPct val="0"/>
              </a:spcBef>
              <a:spcAft>
                <a:spcPct val="0"/>
              </a:spcAft>
            </a:pPr>
            <a:endParaRPr lang="he-IL">
              <a:solidFill>
                <a:srgbClr val="000000"/>
              </a:solidFill>
            </a:endParaRPr>
          </a:p>
        </p:txBody>
      </p:sp>
      <p:sp>
        <p:nvSpPr>
          <p:cNvPr id="29699" name="AutoShape 3"/>
          <p:cNvSpPr>
            <a:spLocks noChangeArrowheads="1"/>
          </p:cNvSpPr>
          <p:nvPr/>
        </p:nvSpPr>
        <p:spPr bwMode="auto">
          <a:xfrm>
            <a:off x="8258175" y="4659313"/>
            <a:ext cx="366713" cy="457200"/>
          </a:xfrm>
          <a:prstGeom prst="flowChartDelay">
            <a:avLst/>
          </a:prstGeom>
          <a:solidFill>
            <a:srgbClr val="FF6600"/>
          </a:solidFill>
          <a:ln w="9525">
            <a:solidFill>
              <a:srgbClr val="000000"/>
            </a:solidFill>
            <a:miter lim="800000"/>
            <a:headEnd/>
            <a:tailEnd/>
          </a:ln>
        </p:spPr>
        <p:txBody>
          <a:bodyPr/>
          <a:lstStyle/>
          <a:p>
            <a:pPr fontAlgn="base">
              <a:spcBef>
                <a:spcPct val="0"/>
              </a:spcBef>
              <a:spcAft>
                <a:spcPct val="0"/>
              </a:spcAft>
            </a:pPr>
            <a:endParaRPr lang="he-IL">
              <a:solidFill>
                <a:srgbClr val="000000"/>
              </a:solidFill>
            </a:endParaRPr>
          </a:p>
        </p:txBody>
      </p:sp>
      <p:sp>
        <p:nvSpPr>
          <p:cNvPr id="29700" name="Rectangle 4"/>
          <p:cNvSpPr>
            <a:spLocks noChangeArrowheads="1"/>
          </p:cNvSpPr>
          <p:nvPr/>
        </p:nvSpPr>
        <p:spPr bwMode="auto">
          <a:xfrm rot="3080412">
            <a:off x="6273800" y="1106488"/>
            <a:ext cx="1038225" cy="161925"/>
          </a:xfrm>
          <a:prstGeom prst="rect">
            <a:avLst/>
          </a:prstGeom>
          <a:solidFill>
            <a:srgbClr val="000080"/>
          </a:solidFill>
          <a:ln w="9525">
            <a:solidFill>
              <a:srgbClr val="000000"/>
            </a:solidFill>
            <a:miter lim="800000"/>
            <a:headEnd/>
            <a:tailEnd/>
          </a:ln>
        </p:spPr>
        <p:txBody>
          <a:bodyPr/>
          <a:lstStyle/>
          <a:p>
            <a:pPr fontAlgn="base">
              <a:spcBef>
                <a:spcPct val="0"/>
              </a:spcBef>
              <a:spcAft>
                <a:spcPct val="0"/>
              </a:spcAft>
            </a:pPr>
            <a:endParaRPr lang="he-IL">
              <a:solidFill>
                <a:srgbClr val="000000"/>
              </a:solidFill>
            </a:endParaRPr>
          </a:p>
        </p:txBody>
      </p:sp>
      <p:sp>
        <p:nvSpPr>
          <p:cNvPr id="29701" name="PC"/>
          <p:cNvSpPr>
            <a:spLocks noEditPoints="1" noChangeArrowheads="1"/>
          </p:cNvSpPr>
          <p:nvPr/>
        </p:nvSpPr>
        <p:spPr bwMode="auto">
          <a:xfrm rot="-5400000">
            <a:off x="284162" y="1017588"/>
            <a:ext cx="811213" cy="585788"/>
          </a:xfrm>
          <a:custGeom>
            <a:avLst/>
            <a:gdLst>
              <a:gd name="T0" fmla="*/ 0 w 21600"/>
              <a:gd name="T1" fmla="*/ 0 h 21600"/>
              <a:gd name="T2" fmla="*/ 2147483647 w 21600"/>
              <a:gd name="T3" fmla="*/ 0 h 21600"/>
              <a:gd name="T4" fmla="*/ 2147483647 w 21600"/>
              <a:gd name="T5" fmla="*/ 0 h 21600"/>
              <a:gd name="T6" fmla="*/ 2147483647 w 21600"/>
              <a:gd name="T7" fmla="*/ 2147483647 h 21600"/>
              <a:gd name="T8" fmla="*/ 2147483647 w 21600"/>
              <a:gd name="T9" fmla="*/ 2147483647 h 21600"/>
              <a:gd name="T10" fmla="*/ 0 w 21600"/>
              <a:gd name="T11" fmla="*/ 2147483647 h 21600"/>
              <a:gd name="T12" fmla="*/ 0 60000 65536"/>
              <a:gd name="T13" fmla="*/ 0 60000 65536"/>
              <a:gd name="T14" fmla="*/ 0 60000 65536"/>
              <a:gd name="T15" fmla="*/ 0 60000 65536"/>
              <a:gd name="T16" fmla="*/ 0 60000 65536"/>
              <a:gd name="T17" fmla="*/ 0 60000 65536"/>
              <a:gd name="T18" fmla="*/ 2802 w 21600"/>
              <a:gd name="T19" fmla="*/ 3891 h 21600"/>
              <a:gd name="T20" fmla="*/ 19065 w 21600"/>
              <a:gd name="T21" fmla="*/ 14250 h 21600"/>
            </a:gdLst>
            <a:ahLst/>
            <a:cxnLst>
              <a:cxn ang="T12">
                <a:pos x="T0" y="T1"/>
              </a:cxn>
              <a:cxn ang="T13">
                <a:pos x="T2" y="T3"/>
              </a:cxn>
              <a:cxn ang="T14">
                <a:pos x="T4" y="T5"/>
              </a:cxn>
              <a:cxn ang="T15">
                <a:pos x="T6" y="T7"/>
              </a:cxn>
              <a:cxn ang="T16">
                <a:pos x="T8" y="T9"/>
              </a:cxn>
              <a:cxn ang="T17">
                <a:pos x="T10" y="T11"/>
              </a:cxn>
            </a:cxnLst>
            <a:rect l="T18" t="T19" r="T20" b="T21"/>
            <a:pathLst>
              <a:path w="21600" h="21600" extrusionOk="0">
                <a:moveTo>
                  <a:pt x="21600" y="10851"/>
                </a:moveTo>
                <a:lnTo>
                  <a:pt x="21600" y="0"/>
                </a:lnTo>
                <a:lnTo>
                  <a:pt x="10823" y="0"/>
                </a:lnTo>
                <a:lnTo>
                  <a:pt x="0" y="0"/>
                </a:lnTo>
                <a:lnTo>
                  <a:pt x="0" y="10919"/>
                </a:lnTo>
                <a:lnTo>
                  <a:pt x="0" y="19328"/>
                </a:lnTo>
                <a:lnTo>
                  <a:pt x="5924" y="19328"/>
                </a:lnTo>
                <a:lnTo>
                  <a:pt x="6494" y="21600"/>
                </a:lnTo>
                <a:lnTo>
                  <a:pt x="10663" y="21600"/>
                </a:lnTo>
                <a:lnTo>
                  <a:pt x="15334" y="21600"/>
                </a:lnTo>
                <a:lnTo>
                  <a:pt x="15904" y="19328"/>
                </a:lnTo>
                <a:lnTo>
                  <a:pt x="21600" y="19328"/>
                </a:lnTo>
                <a:lnTo>
                  <a:pt x="21600" y="10851"/>
                </a:lnTo>
                <a:close/>
              </a:path>
              <a:path w="21600" h="21600" extrusionOk="0">
                <a:moveTo>
                  <a:pt x="15904" y="19328"/>
                </a:moveTo>
                <a:lnTo>
                  <a:pt x="16861" y="14750"/>
                </a:lnTo>
                <a:lnTo>
                  <a:pt x="19367" y="14750"/>
                </a:lnTo>
                <a:lnTo>
                  <a:pt x="19367" y="3459"/>
                </a:lnTo>
                <a:lnTo>
                  <a:pt x="2461" y="3459"/>
                </a:lnTo>
                <a:lnTo>
                  <a:pt x="2461" y="14750"/>
                </a:lnTo>
                <a:lnTo>
                  <a:pt x="4967" y="14750"/>
                </a:lnTo>
                <a:lnTo>
                  <a:pt x="5924" y="19159"/>
                </a:lnTo>
                <a:moveTo>
                  <a:pt x="15904" y="19328"/>
                </a:moveTo>
                <a:lnTo>
                  <a:pt x="16861" y="14750"/>
                </a:lnTo>
                <a:lnTo>
                  <a:pt x="2461" y="14750"/>
                </a:lnTo>
              </a:path>
            </a:pathLst>
          </a:custGeom>
          <a:solidFill>
            <a:srgbClr val="CC3300"/>
          </a:solidFill>
          <a:ln w="9525">
            <a:solidFill>
              <a:srgbClr val="000000"/>
            </a:solidFill>
            <a:miter lim="800000"/>
            <a:headEnd/>
            <a:tailEnd/>
          </a:ln>
        </p:spPr>
        <p:txBody>
          <a:bodyPr/>
          <a:lstStyle/>
          <a:p>
            <a:pPr fontAlgn="base">
              <a:spcBef>
                <a:spcPct val="0"/>
              </a:spcBef>
              <a:spcAft>
                <a:spcPct val="0"/>
              </a:spcAft>
            </a:pPr>
            <a:endParaRPr lang="he-IL">
              <a:solidFill>
                <a:srgbClr val="000000"/>
              </a:solidFill>
            </a:endParaRPr>
          </a:p>
        </p:txBody>
      </p:sp>
      <p:sp>
        <p:nvSpPr>
          <p:cNvPr id="29702" name="Line 6"/>
          <p:cNvSpPr>
            <a:spLocks noChangeShapeType="1"/>
          </p:cNvSpPr>
          <p:nvPr/>
        </p:nvSpPr>
        <p:spPr bwMode="auto">
          <a:xfrm flipV="1">
            <a:off x="962025" y="1246188"/>
            <a:ext cx="5756275" cy="34925"/>
          </a:xfrm>
          <a:prstGeom prst="line">
            <a:avLst/>
          </a:prstGeom>
          <a:noFill/>
          <a:ln w="12700">
            <a:solidFill>
              <a:srgbClr val="669900"/>
            </a:solidFill>
            <a:prstDash val="dash"/>
            <a:round/>
            <a:headEnd/>
            <a:tailEnd/>
          </a:ln>
        </p:spPr>
        <p:txBody>
          <a:bodyPr/>
          <a:lstStyle/>
          <a:p>
            <a:pPr fontAlgn="base">
              <a:spcBef>
                <a:spcPct val="0"/>
              </a:spcBef>
              <a:spcAft>
                <a:spcPct val="0"/>
              </a:spcAft>
            </a:pPr>
            <a:endParaRPr lang="he-IL">
              <a:solidFill>
                <a:srgbClr val="000000"/>
              </a:solidFill>
            </a:endParaRPr>
          </a:p>
        </p:txBody>
      </p:sp>
      <p:sp>
        <p:nvSpPr>
          <p:cNvPr id="29703" name="Rectangle 9"/>
          <p:cNvSpPr>
            <a:spLocks noChangeArrowheads="1"/>
          </p:cNvSpPr>
          <p:nvPr/>
        </p:nvSpPr>
        <p:spPr bwMode="auto">
          <a:xfrm rot="3080412">
            <a:off x="1050925" y="4864100"/>
            <a:ext cx="1038225" cy="161925"/>
          </a:xfrm>
          <a:prstGeom prst="rect">
            <a:avLst/>
          </a:prstGeom>
          <a:solidFill>
            <a:srgbClr val="000080"/>
          </a:solidFill>
          <a:ln w="9525">
            <a:solidFill>
              <a:srgbClr val="000000"/>
            </a:solidFill>
            <a:miter lim="800000"/>
            <a:headEnd/>
            <a:tailEnd/>
          </a:ln>
        </p:spPr>
        <p:txBody>
          <a:bodyPr/>
          <a:lstStyle/>
          <a:p>
            <a:pPr fontAlgn="base">
              <a:spcBef>
                <a:spcPct val="0"/>
              </a:spcBef>
              <a:spcAft>
                <a:spcPct val="0"/>
              </a:spcAft>
            </a:pPr>
            <a:endParaRPr lang="he-IL">
              <a:solidFill>
                <a:srgbClr val="000000"/>
              </a:solidFill>
            </a:endParaRPr>
          </a:p>
        </p:txBody>
      </p:sp>
      <p:sp>
        <p:nvSpPr>
          <p:cNvPr id="29704" name="Line 12"/>
          <p:cNvSpPr>
            <a:spLocks noChangeShapeType="1"/>
          </p:cNvSpPr>
          <p:nvPr/>
        </p:nvSpPr>
        <p:spPr bwMode="auto">
          <a:xfrm flipH="1">
            <a:off x="1646238" y="1300163"/>
            <a:ext cx="46037" cy="2006600"/>
          </a:xfrm>
          <a:prstGeom prst="line">
            <a:avLst/>
          </a:prstGeom>
          <a:noFill/>
          <a:ln w="12700">
            <a:solidFill>
              <a:srgbClr val="669900"/>
            </a:solidFill>
            <a:prstDash val="dash"/>
            <a:round/>
            <a:headEnd/>
            <a:tailEnd/>
          </a:ln>
        </p:spPr>
        <p:txBody>
          <a:bodyPr/>
          <a:lstStyle/>
          <a:p>
            <a:pPr fontAlgn="base">
              <a:spcBef>
                <a:spcPct val="0"/>
              </a:spcBef>
              <a:spcAft>
                <a:spcPct val="0"/>
              </a:spcAft>
            </a:pPr>
            <a:endParaRPr lang="he-IL">
              <a:solidFill>
                <a:srgbClr val="000000"/>
              </a:solidFill>
            </a:endParaRPr>
          </a:p>
        </p:txBody>
      </p:sp>
      <p:sp>
        <p:nvSpPr>
          <p:cNvPr id="29705" name="Line 14"/>
          <p:cNvSpPr>
            <a:spLocks noChangeShapeType="1"/>
          </p:cNvSpPr>
          <p:nvPr/>
        </p:nvSpPr>
        <p:spPr bwMode="auto">
          <a:xfrm flipH="1">
            <a:off x="6702425" y="1250950"/>
            <a:ext cx="49213" cy="4929188"/>
          </a:xfrm>
          <a:prstGeom prst="line">
            <a:avLst/>
          </a:prstGeom>
          <a:noFill/>
          <a:ln w="12700">
            <a:solidFill>
              <a:srgbClr val="669900"/>
            </a:solidFill>
            <a:prstDash val="dash"/>
            <a:round/>
            <a:headEnd/>
            <a:tailEnd/>
          </a:ln>
        </p:spPr>
        <p:txBody>
          <a:bodyPr/>
          <a:lstStyle/>
          <a:p>
            <a:pPr fontAlgn="base">
              <a:spcBef>
                <a:spcPct val="0"/>
              </a:spcBef>
              <a:spcAft>
                <a:spcPct val="0"/>
              </a:spcAft>
            </a:pPr>
            <a:endParaRPr lang="he-IL">
              <a:solidFill>
                <a:srgbClr val="000000"/>
              </a:solidFill>
            </a:endParaRPr>
          </a:p>
        </p:txBody>
      </p:sp>
      <p:sp>
        <p:nvSpPr>
          <p:cNvPr id="29706" name="Rectangle 15"/>
          <p:cNvSpPr>
            <a:spLocks noChangeArrowheads="1"/>
          </p:cNvSpPr>
          <p:nvPr/>
        </p:nvSpPr>
        <p:spPr bwMode="auto">
          <a:xfrm rot="2884938">
            <a:off x="6268244" y="4858544"/>
            <a:ext cx="1039813" cy="161925"/>
          </a:xfrm>
          <a:prstGeom prst="rect">
            <a:avLst/>
          </a:prstGeom>
          <a:solidFill>
            <a:srgbClr val="CCFFFF">
              <a:alpha val="56078"/>
            </a:srgbClr>
          </a:solidFill>
          <a:ln w="9525">
            <a:solidFill>
              <a:srgbClr val="000000"/>
            </a:solidFill>
            <a:miter lim="800000"/>
            <a:headEnd/>
            <a:tailEnd/>
          </a:ln>
        </p:spPr>
        <p:txBody>
          <a:bodyPr/>
          <a:lstStyle/>
          <a:p>
            <a:pPr fontAlgn="base">
              <a:spcBef>
                <a:spcPct val="0"/>
              </a:spcBef>
              <a:spcAft>
                <a:spcPct val="0"/>
              </a:spcAft>
            </a:pPr>
            <a:endParaRPr lang="he-IL">
              <a:solidFill>
                <a:srgbClr val="000000"/>
              </a:solidFill>
            </a:endParaRPr>
          </a:p>
        </p:txBody>
      </p:sp>
      <p:sp>
        <p:nvSpPr>
          <p:cNvPr id="29707" name="AutoShape 17"/>
          <p:cNvSpPr>
            <a:spLocks noChangeArrowheads="1"/>
          </p:cNvSpPr>
          <p:nvPr/>
        </p:nvSpPr>
        <p:spPr bwMode="auto">
          <a:xfrm rot="5400000">
            <a:off x="6560344" y="6122194"/>
            <a:ext cx="366712" cy="457200"/>
          </a:xfrm>
          <a:prstGeom prst="flowChartDelay">
            <a:avLst/>
          </a:prstGeom>
          <a:solidFill>
            <a:srgbClr val="FF6600"/>
          </a:solidFill>
          <a:ln w="9525">
            <a:solidFill>
              <a:srgbClr val="000000"/>
            </a:solidFill>
            <a:miter lim="800000"/>
            <a:headEnd/>
            <a:tailEnd/>
          </a:ln>
        </p:spPr>
        <p:txBody>
          <a:bodyPr/>
          <a:lstStyle/>
          <a:p>
            <a:pPr fontAlgn="base">
              <a:spcBef>
                <a:spcPct val="0"/>
              </a:spcBef>
              <a:spcAft>
                <a:spcPct val="0"/>
              </a:spcAft>
            </a:pPr>
            <a:endParaRPr lang="he-IL">
              <a:solidFill>
                <a:srgbClr val="000000"/>
              </a:solidFill>
            </a:endParaRPr>
          </a:p>
        </p:txBody>
      </p:sp>
      <p:sp>
        <p:nvSpPr>
          <p:cNvPr id="15" name="Freeform 19"/>
          <p:cNvSpPr>
            <a:spLocks/>
          </p:cNvSpPr>
          <p:nvPr/>
        </p:nvSpPr>
        <p:spPr bwMode="auto">
          <a:xfrm>
            <a:off x="915988" y="931863"/>
            <a:ext cx="268287" cy="441325"/>
          </a:xfrm>
          <a:custGeom>
            <a:avLst/>
            <a:gdLst>
              <a:gd name="T0" fmla="*/ 0 w 336"/>
              <a:gd name="T1" fmla="*/ 2147483647 h 632"/>
              <a:gd name="T2" fmla="*/ 2147483647 w 336"/>
              <a:gd name="T3" fmla="*/ 0 h 632"/>
              <a:gd name="T4" fmla="*/ 2147483647 w 336"/>
              <a:gd name="T5" fmla="*/ 2147483647 h 632"/>
              <a:gd name="T6" fmla="*/ 0 60000 65536"/>
              <a:gd name="T7" fmla="*/ 0 60000 65536"/>
              <a:gd name="T8" fmla="*/ 0 60000 65536"/>
              <a:gd name="T9" fmla="*/ 0 w 336"/>
              <a:gd name="T10" fmla="*/ 0 h 632"/>
              <a:gd name="T11" fmla="*/ 336 w 336"/>
              <a:gd name="T12" fmla="*/ 632 h 632"/>
            </a:gdLst>
            <a:ahLst/>
            <a:cxnLst>
              <a:cxn ang="T6">
                <a:pos x="T0" y="T1"/>
              </a:cxn>
              <a:cxn ang="T7">
                <a:pos x="T2" y="T3"/>
              </a:cxn>
              <a:cxn ang="T8">
                <a:pos x="T4" y="T5"/>
              </a:cxn>
            </a:cxnLst>
            <a:rect l="T9" t="T10" r="T11" b="T12"/>
            <a:pathLst>
              <a:path w="336" h="632">
                <a:moveTo>
                  <a:pt x="0" y="631"/>
                </a:moveTo>
                <a:cubicBezTo>
                  <a:pt x="28" y="526"/>
                  <a:pt x="115" y="0"/>
                  <a:pt x="171" y="0"/>
                </a:cubicBezTo>
                <a:cubicBezTo>
                  <a:pt x="227" y="0"/>
                  <a:pt x="302" y="500"/>
                  <a:pt x="336" y="632"/>
                </a:cubicBezTo>
              </a:path>
            </a:pathLst>
          </a:custGeom>
          <a:noFill/>
          <a:ln w="28575">
            <a:solidFill>
              <a:srgbClr val="6600FF"/>
            </a:solidFill>
            <a:round/>
            <a:headEnd/>
            <a:tailEnd/>
          </a:ln>
        </p:spPr>
        <p:txBody>
          <a:bodyPr/>
          <a:lstStyle/>
          <a:p>
            <a:pPr fontAlgn="base">
              <a:spcBef>
                <a:spcPct val="0"/>
              </a:spcBef>
              <a:spcAft>
                <a:spcPct val="0"/>
              </a:spcAft>
            </a:pPr>
            <a:endParaRPr lang="he-IL">
              <a:solidFill>
                <a:srgbClr val="000000"/>
              </a:solidFill>
            </a:endParaRPr>
          </a:p>
        </p:txBody>
      </p:sp>
      <p:pic>
        <p:nvPicPr>
          <p:cNvPr id="29710" name="Picture 18" descr="MCj03204220000[1]"/>
          <p:cNvPicPr>
            <a:picLocks noChangeAspect="1" noChangeArrowheads="1"/>
          </p:cNvPicPr>
          <p:nvPr/>
        </p:nvPicPr>
        <p:blipFill>
          <a:blip r:embed="rId5" cstate="print"/>
          <a:srcRect/>
          <a:stretch>
            <a:fillRect/>
          </a:stretch>
        </p:blipFill>
        <p:spPr bwMode="auto">
          <a:xfrm>
            <a:off x="1260475" y="3286125"/>
            <a:ext cx="820738" cy="822325"/>
          </a:xfrm>
          <a:prstGeom prst="rect">
            <a:avLst/>
          </a:prstGeom>
          <a:noFill/>
          <a:ln w="9525">
            <a:noFill/>
            <a:miter lim="800000"/>
            <a:headEnd/>
            <a:tailEnd/>
          </a:ln>
        </p:spPr>
      </p:pic>
      <p:sp>
        <p:nvSpPr>
          <p:cNvPr id="29711" name="Line 11"/>
          <p:cNvSpPr>
            <a:spLocks noChangeShapeType="1"/>
          </p:cNvSpPr>
          <p:nvPr/>
        </p:nvSpPr>
        <p:spPr bwMode="auto">
          <a:xfrm rot="-120000">
            <a:off x="6731000" y="4845050"/>
            <a:ext cx="1524000" cy="46038"/>
          </a:xfrm>
          <a:prstGeom prst="line">
            <a:avLst/>
          </a:prstGeom>
          <a:noFill/>
          <a:ln w="12700">
            <a:solidFill>
              <a:srgbClr val="669900"/>
            </a:solidFill>
            <a:prstDash val="dash"/>
            <a:round/>
            <a:headEnd/>
            <a:tailEnd/>
          </a:ln>
        </p:spPr>
        <p:txBody>
          <a:bodyPr/>
          <a:lstStyle/>
          <a:p>
            <a:pPr fontAlgn="base">
              <a:spcBef>
                <a:spcPct val="0"/>
              </a:spcBef>
              <a:spcAft>
                <a:spcPct val="0"/>
              </a:spcAft>
            </a:pPr>
            <a:endParaRPr lang="he-IL">
              <a:solidFill>
                <a:srgbClr val="000000"/>
              </a:solidFill>
            </a:endParaRPr>
          </a:p>
        </p:txBody>
      </p:sp>
      <p:pic>
        <p:nvPicPr>
          <p:cNvPr id="17" name="Picture 6" descr="MCDD00945_0000[1]"/>
          <p:cNvPicPr>
            <a:picLocks noChangeAspect="1" noChangeArrowheads="1"/>
          </p:cNvPicPr>
          <p:nvPr/>
        </p:nvPicPr>
        <p:blipFill>
          <a:blip r:embed="rId6" cstate="print"/>
          <a:srcRect/>
          <a:stretch>
            <a:fillRect/>
          </a:stretch>
        </p:blipFill>
        <p:spPr bwMode="auto">
          <a:xfrm>
            <a:off x="343656" y="2369344"/>
            <a:ext cx="2938463" cy="2692400"/>
          </a:xfrm>
          <a:prstGeom prst="rect">
            <a:avLst/>
          </a:prstGeom>
          <a:noFill/>
          <a:ln w="9525">
            <a:noFill/>
            <a:miter lim="800000"/>
            <a:headEnd/>
            <a:tailEnd/>
          </a:ln>
        </p:spPr>
      </p:pic>
      <p:sp>
        <p:nvSpPr>
          <p:cNvPr id="18" name="Rectangle 10"/>
          <p:cNvSpPr>
            <a:spLocks noChangeArrowheads="1"/>
          </p:cNvSpPr>
          <p:nvPr/>
        </p:nvSpPr>
        <p:spPr bwMode="auto">
          <a:xfrm>
            <a:off x="915988" y="163746"/>
            <a:ext cx="5089525" cy="52322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smtClean="0">
                <a:ln>
                  <a:noFill/>
                </a:ln>
                <a:solidFill>
                  <a:srgbClr val="0033CC"/>
                </a:solidFill>
                <a:effectLst/>
                <a:uLnTx/>
                <a:uFillTx/>
                <a:latin typeface="Arial"/>
                <a:ea typeface="+mn-ea"/>
                <a:cs typeface="Arial"/>
              </a:rPr>
              <a:t>I</a:t>
            </a:r>
            <a:r>
              <a:rPr lang="en-US" sz="2800" b="1" noProof="0" dirty="0" smtClean="0">
                <a:solidFill>
                  <a:srgbClr val="0033CC"/>
                </a:solidFill>
                <a:latin typeface="Arial"/>
                <a:cs typeface="Arial"/>
              </a:rPr>
              <a:t>n parallel world:</a:t>
            </a:r>
            <a:endParaRPr kumimoji="0" lang="en-US" sz="2800" b="1" i="0" u="none" strike="noStrike" kern="1200" cap="none" spc="0" normalizeH="0" baseline="0" noProof="0" dirty="0">
              <a:ln>
                <a:noFill/>
              </a:ln>
              <a:solidFill>
                <a:srgbClr val="0033CC"/>
              </a:solidFill>
              <a:effectLst/>
              <a:uLnTx/>
              <a:uFillTx/>
              <a:latin typeface="Arial"/>
              <a:ea typeface="+mn-ea"/>
              <a:cs typeface="Arial"/>
            </a:endParaRPr>
          </a:p>
        </p:txBody>
      </p:sp>
    </p:spTree>
    <p:extLst>
      <p:ext uri="{BB962C8B-B14F-4D97-AF65-F5344CB8AC3E}">
        <p14:creationId xmlns:p14="http://schemas.microsoft.com/office/powerpoint/2010/main" val="1474671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par>
                                <p:cTn id="7" presetID="0" presetClass="path" presetSubtype="0" fill="hold" grpId="1" nodeType="withEffect">
                                  <p:stCondLst>
                                    <p:cond delay="0"/>
                                  </p:stCondLst>
                                  <p:childTnLst>
                                    <p:animMotion origin="layout" path="M -0.00226 0.01573 L 0.06649 0.01989 " pathEditMode="relative" rAng="0" ptsTypes="AA">
                                      <p:cBhvr>
                                        <p:cTn id="8" dur="1000" fill="hold"/>
                                        <p:tgtEl>
                                          <p:spTgt spid="15"/>
                                        </p:tgtEl>
                                        <p:attrNameLst>
                                          <p:attrName>ppt_x</p:attrName>
                                          <p:attrName>ppt_y</p:attrName>
                                        </p:attrNameLst>
                                      </p:cBhvr>
                                      <p:rCtr x="3400" y="200"/>
                                    </p:animMotion>
                                  </p:childTnLst>
                                  <p:subTnLst>
                                    <p:set>
                                      <p:cBhvr override="childStyle">
                                        <p:cTn dur="1" fill="hold" display="0" masterRel="sameClick" afterEffect="1">
                                          <p:stCondLst>
                                            <p:cond evt="end" delay="0">
                                              <p:tn val="7"/>
                                            </p:cond>
                                          </p:stCondLst>
                                        </p:cTn>
                                        <p:tgtEl>
                                          <p:spTgt spid="15"/>
                                        </p:tgtEl>
                                        <p:attrNameLst>
                                          <p:attrName>style.visibility</p:attrName>
                                        </p:attrNameLst>
                                      </p:cBhvr>
                                      <p:to>
                                        <p:strVal val="hidden"/>
                                      </p:to>
                                    </p:set>
                                    <p:audio>
                                      <p:cMediaNode>
                                        <p:cTn display="0" masterRel="sameClick">
                                          <p:stCondLst>
                                            <p:cond evt="begin" delay="0">
                                              <p:tn val="7"/>
                                            </p:cond>
                                          </p:stCondLst>
                                          <p:endCondLst>
                                            <p:cond evt="onStopAudio" delay="0">
                                              <p:tgtEl>
                                                <p:sldTgt/>
                                              </p:tgtEl>
                                            </p:cond>
                                          </p:endCondLst>
                                        </p:cTn>
                                        <p:tgtEl>
                                          <p:sndTgt r:embed="rId3" name="whoosh.wav"/>
                                        </p:tgtEl>
                                      </p:cMediaNode>
                                    </p:audio>
                                  </p:subTnLst>
                                </p:cTn>
                              </p:par>
                            </p:childTnLst>
                          </p:cTn>
                        </p:par>
                        <p:par>
                          <p:cTn id="9" fill="hold">
                            <p:stCondLst>
                              <p:cond delay="1000"/>
                            </p:stCondLst>
                            <p:childTnLst>
                              <p:par>
                                <p:cTn id="10" presetID="1" presetClass="entr" presetSubtype="0" fill="hold" nodeType="afterEffect">
                                  <p:stCondLst>
                                    <p:cond delay="500"/>
                                  </p:stCondLst>
                                  <p:childTnLst>
                                    <p:set>
                                      <p:cBhvr>
                                        <p:cTn id="11" dur="1" fill="hold">
                                          <p:stCondLst>
                                            <p:cond delay="0"/>
                                          </p:stCondLst>
                                        </p:cTn>
                                        <p:tgtEl>
                                          <p:spTgt spid="17"/>
                                        </p:tgtEl>
                                        <p:attrNameLst>
                                          <p:attrName>style.visibility</p:attrName>
                                        </p:attrNameLst>
                                      </p:cBhvr>
                                      <p:to>
                                        <p:strVal val="visible"/>
                                      </p:to>
                                    </p:set>
                                  </p:childTnLst>
                                  <p:subTnLst>
                                    <p:audio>
                                      <p:cMediaNode>
                                        <p:cTn display="0" masterRel="sameClick">
                                          <p:stCondLst>
                                            <p:cond evt="begin" delay="0">
                                              <p:tn val="10"/>
                                            </p:cond>
                                          </p:stCondLst>
                                          <p:endCondLst>
                                            <p:cond evt="onStopAudio" delay="0">
                                              <p:tgtEl>
                                                <p:sldTgt/>
                                              </p:tgtEl>
                                            </p:cond>
                                          </p:endCondLst>
                                        </p:cTn>
                                        <p:tgtEl>
                                          <p:sndTgt r:embed="rId4"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7" name="Group 17"/>
          <p:cNvGrpSpPr>
            <a:grpSpLocks/>
          </p:cNvGrpSpPr>
          <p:nvPr/>
        </p:nvGrpSpPr>
        <p:grpSpPr bwMode="auto">
          <a:xfrm>
            <a:off x="320675" y="2260600"/>
            <a:ext cx="2744788" cy="1835150"/>
            <a:chOff x="396875" y="668338"/>
            <a:chExt cx="8228013" cy="5865812"/>
          </a:xfrm>
        </p:grpSpPr>
        <p:sp>
          <p:nvSpPr>
            <p:cNvPr id="1092" name="Rectangle 2"/>
            <p:cNvSpPr>
              <a:spLocks noChangeArrowheads="1"/>
            </p:cNvSpPr>
            <p:nvPr/>
          </p:nvSpPr>
          <p:spPr bwMode="auto">
            <a:xfrm rot="2884938">
              <a:off x="1245394" y="1204119"/>
              <a:ext cx="1039813" cy="161925"/>
            </a:xfrm>
            <a:prstGeom prst="rect">
              <a:avLst/>
            </a:prstGeom>
            <a:solidFill>
              <a:srgbClr val="CCFFFF">
                <a:alpha val="56078"/>
              </a:srgbClr>
            </a:solidFill>
            <a:ln w="9525">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e-IL" sz="1800" b="0" i="0" u="none" strike="noStrike" kern="1200" cap="none" spc="0" normalizeH="0" baseline="0" noProof="0">
                <a:ln>
                  <a:noFill/>
                </a:ln>
                <a:solidFill>
                  <a:srgbClr val="000000"/>
                </a:solidFill>
                <a:effectLst/>
                <a:uLnTx/>
                <a:uFillTx/>
                <a:latin typeface="Arial"/>
                <a:ea typeface="+mn-ea"/>
                <a:cs typeface="Arial"/>
              </a:endParaRPr>
            </a:p>
          </p:txBody>
        </p:sp>
        <p:sp>
          <p:nvSpPr>
            <p:cNvPr id="1093" name="AutoShape 3"/>
            <p:cNvSpPr>
              <a:spLocks noChangeArrowheads="1"/>
            </p:cNvSpPr>
            <p:nvPr/>
          </p:nvSpPr>
          <p:spPr bwMode="auto">
            <a:xfrm>
              <a:off x="8258175" y="4659313"/>
              <a:ext cx="366713" cy="457200"/>
            </a:xfrm>
            <a:prstGeom prst="flowChartDelay">
              <a:avLst/>
            </a:prstGeom>
            <a:solidFill>
              <a:srgbClr val="FF6600"/>
            </a:solidFill>
            <a:ln w="9525">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e-IL" sz="1800" b="0" i="0" u="none" strike="noStrike" kern="1200" cap="none" spc="0" normalizeH="0" baseline="0" noProof="0">
                <a:ln>
                  <a:noFill/>
                </a:ln>
                <a:solidFill>
                  <a:srgbClr val="000000"/>
                </a:solidFill>
                <a:effectLst/>
                <a:uLnTx/>
                <a:uFillTx/>
                <a:latin typeface="Arial"/>
                <a:ea typeface="+mn-ea"/>
                <a:cs typeface="Arial"/>
              </a:endParaRPr>
            </a:p>
          </p:txBody>
        </p:sp>
        <p:sp>
          <p:nvSpPr>
            <p:cNvPr id="1094" name="Rectangle 4"/>
            <p:cNvSpPr>
              <a:spLocks noChangeArrowheads="1"/>
            </p:cNvSpPr>
            <p:nvPr/>
          </p:nvSpPr>
          <p:spPr bwMode="auto">
            <a:xfrm rot="3080412">
              <a:off x="6273800" y="1106488"/>
              <a:ext cx="1038225" cy="161925"/>
            </a:xfrm>
            <a:prstGeom prst="rect">
              <a:avLst/>
            </a:prstGeom>
            <a:solidFill>
              <a:srgbClr val="000080"/>
            </a:solidFill>
            <a:ln w="9525">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e-IL" sz="1800" b="0" i="0" u="none" strike="noStrike" kern="1200" cap="none" spc="0" normalizeH="0" baseline="0" noProof="0">
                <a:ln>
                  <a:noFill/>
                </a:ln>
                <a:solidFill>
                  <a:srgbClr val="000000"/>
                </a:solidFill>
                <a:effectLst/>
                <a:uLnTx/>
                <a:uFillTx/>
                <a:latin typeface="Arial"/>
                <a:ea typeface="+mn-ea"/>
                <a:cs typeface="Arial"/>
              </a:endParaRPr>
            </a:p>
          </p:txBody>
        </p:sp>
        <p:sp>
          <p:nvSpPr>
            <p:cNvPr id="1095" name="PC"/>
            <p:cNvSpPr>
              <a:spLocks noEditPoints="1" noChangeArrowheads="1"/>
            </p:cNvSpPr>
            <p:nvPr/>
          </p:nvSpPr>
          <p:spPr bwMode="auto">
            <a:xfrm rot="-5400000">
              <a:off x="284162" y="1017588"/>
              <a:ext cx="811213" cy="585788"/>
            </a:xfrm>
            <a:custGeom>
              <a:avLst/>
              <a:gdLst>
                <a:gd name="T0" fmla="*/ 0 w 21600"/>
                <a:gd name="T1" fmla="*/ 0 h 21600"/>
                <a:gd name="T2" fmla="*/ 2147483647 w 21600"/>
                <a:gd name="T3" fmla="*/ 0 h 21600"/>
                <a:gd name="T4" fmla="*/ 2147483647 w 21600"/>
                <a:gd name="T5" fmla="*/ 0 h 21600"/>
                <a:gd name="T6" fmla="*/ 2147483647 w 21600"/>
                <a:gd name="T7" fmla="*/ 2147483647 h 21600"/>
                <a:gd name="T8" fmla="*/ 2147483647 w 21600"/>
                <a:gd name="T9" fmla="*/ 2147483647 h 21600"/>
                <a:gd name="T10" fmla="*/ 0 w 21600"/>
                <a:gd name="T11" fmla="*/ 2147483647 h 21600"/>
                <a:gd name="T12" fmla="*/ 0 60000 65536"/>
                <a:gd name="T13" fmla="*/ 0 60000 65536"/>
                <a:gd name="T14" fmla="*/ 0 60000 65536"/>
                <a:gd name="T15" fmla="*/ 0 60000 65536"/>
                <a:gd name="T16" fmla="*/ 0 60000 65536"/>
                <a:gd name="T17" fmla="*/ 0 60000 65536"/>
                <a:gd name="T18" fmla="*/ 2802 w 21600"/>
                <a:gd name="T19" fmla="*/ 3891 h 21600"/>
                <a:gd name="T20" fmla="*/ 19065 w 21600"/>
                <a:gd name="T21" fmla="*/ 14250 h 21600"/>
              </a:gdLst>
              <a:ahLst/>
              <a:cxnLst>
                <a:cxn ang="T12">
                  <a:pos x="T0" y="T1"/>
                </a:cxn>
                <a:cxn ang="T13">
                  <a:pos x="T2" y="T3"/>
                </a:cxn>
                <a:cxn ang="T14">
                  <a:pos x="T4" y="T5"/>
                </a:cxn>
                <a:cxn ang="T15">
                  <a:pos x="T6" y="T7"/>
                </a:cxn>
                <a:cxn ang="T16">
                  <a:pos x="T8" y="T9"/>
                </a:cxn>
                <a:cxn ang="T17">
                  <a:pos x="T10" y="T11"/>
                </a:cxn>
              </a:cxnLst>
              <a:rect l="T18" t="T19" r="T20" b="T21"/>
              <a:pathLst>
                <a:path w="21600" h="21600" extrusionOk="0">
                  <a:moveTo>
                    <a:pt x="21600" y="10851"/>
                  </a:moveTo>
                  <a:lnTo>
                    <a:pt x="21600" y="0"/>
                  </a:lnTo>
                  <a:lnTo>
                    <a:pt x="10823" y="0"/>
                  </a:lnTo>
                  <a:lnTo>
                    <a:pt x="0" y="0"/>
                  </a:lnTo>
                  <a:lnTo>
                    <a:pt x="0" y="10919"/>
                  </a:lnTo>
                  <a:lnTo>
                    <a:pt x="0" y="19328"/>
                  </a:lnTo>
                  <a:lnTo>
                    <a:pt x="5924" y="19328"/>
                  </a:lnTo>
                  <a:lnTo>
                    <a:pt x="6494" y="21600"/>
                  </a:lnTo>
                  <a:lnTo>
                    <a:pt x="10663" y="21600"/>
                  </a:lnTo>
                  <a:lnTo>
                    <a:pt x="15334" y="21600"/>
                  </a:lnTo>
                  <a:lnTo>
                    <a:pt x="15904" y="19328"/>
                  </a:lnTo>
                  <a:lnTo>
                    <a:pt x="21600" y="19328"/>
                  </a:lnTo>
                  <a:lnTo>
                    <a:pt x="21600" y="10851"/>
                  </a:lnTo>
                  <a:close/>
                </a:path>
                <a:path w="21600" h="21600" extrusionOk="0">
                  <a:moveTo>
                    <a:pt x="15904" y="19328"/>
                  </a:moveTo>
                  <a:lnTo>
                    <a:pt x="16861" y="14750"/>
                  </a:lnTo>
                  <a:lnTo>
                    <a:pt x="19367" y="14750"/>
                  </a:lnTo>
                  <a:lnTo>
                    <a:pt x="19367" y="3459"/>
                  </a:lnTo>
                  <a:lnTo>
                    <a:pt x="2461" y="3459"/>
                  </a:lnTo>
                  <a:lnTo>
                    <a:pt x="2461" y="14750"/>
                  </a:lnTo>
                  <a:lnTo>
                    <a:pt x="4967" y="14750"/>
                  </a:lnTo>
                  <a:lnTo>
                    <a:pt x="5924" y="19159"/>
                  </a:lnTo>
                  <a:moveTo>
                    <a:pt x="15904" y="19328"/>
                  </a:moveTo>
                  <a:lnTo>
                    <a:pt x="16861" y="14750"/>
                  </a:lnTo>
                  <a:lnTo>
                    <a:pt x="2461" y="14750"/>
                  </a:lnTo>
                </a:path>
              </a:pathLst>
            </a:custGeom>
            <a:solidFill>
              <a:srgbClr val="CC3300"/>
            </a:solidFill>
            <a:ln w="9525">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e-IL" sz="1800" b="0" i="0" u="none" strike="noStrike" kern="1200" cap="none" spc="0" normalizeH="0" baseline="0" noProof="0">
                <a:ln>
                  <a:noFill/>
                </a:ln>
                <a:solidFill>
                  <a:srgbClr val="000000"/>
                </a:solidFill>
                <a:effectLst/>
                <a:uLnTx/>
                <a:uFillTx/>
                <a:latin typeface="Arial"/>
                <a:ea typeface="+mn-ea"/>
                <a:cs typeface="Arial"/>
              </a:endParaRPr>
            </a:p>
          </p:txBody>
        </p:sp>
        <p:sp>
          <p:nvSpPr>
            <p:cNvPr id="1096" name="Line 6"/>
            <p:cNvSpPr>
              <a:spLocks noChangeShapeType="1"/>
            </p:cNvSpPr>
            <p:nvPr/>
          </p:nvSpPr>
          <p:spPr bwMode="auto">
            <a:xfrm flipV="1">
              <a:off x="962025" y="1246188"/>
              <a:ext cx="5756275" cy="34925"/>
            </a:xfrm>
            <a:prstGeom prst="line">
              <a:avLst/>
            </a:prstGeom>
            <a:noFill/>
            <a:ln w="12700">
              <a:solidFill>
                <a:srgbClr val="669900"/>
              </a:solidFill>
              <a:prstDash val="dash"/>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e-IL" sz="1800" b="0" i="0" u="none" strike="noStrike" kern="1200" cap="none" spc="0" normalizeH="0" baseline="0" noProof="0">
                <a:ln>
                  <a:noFill/>
                </a:ln>
                <a:solidFill>
                  <a:srgbClr val="000000"/>
                </a:solidFill>
                <a:effectLst/>
                <a:uLnTx/>
                <a:uFillTx/>
                <a:latin typeface="Arial"/>
                <a:ea typeface="+mn-ea"/>
                <a:cs typeface="Arial"/>
              </a:endParaRPr>
            </a:p>
          </p:txBody>
        </p:sp>
        <p:sp>
          <p:nvSpPr>
            <p:cNvPr id="1097" name="Rectangle 9"/>
            <p:cNvSpPr>
              <a:spLocks noChangeArrowheads="1"/>
            </p:cNvSpPr>
            <p:nvPr/>
          </p:nvSpPr>
          <p:spPr bwMode="auto">
            <a:xfrm rot="3080412">
              <a:off x="1050925" y="4864100"/>
              <a:ext cx="1038225" cy="161925"/>
            </a:xfrm>
            <a:prstGeom prst="rect">
              <a:avLst/>
            </a:prstGeom>
            <a:solidFill>
              <a:srgbClr val="000080"/>
            </a:solidFill>
            <a:ln w="9525">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e-IL" sz="1800" b="0" i="0" u="none" strike="noStrike" kern="1200" cap="none" spc="0" normalizeH="0" baseline="0" noProof="0">
                <a:ln>
                  <a:noFill/>
                </a:ln>
                <a:solidFill>
                  <a:srgbClr val="000000"/>
                </a:solidFill>
                <a:effectLst/>
                <a:uLnTx/>
                <a:uFillTx/>
                <a:latin typeface="Arial"/>
                <a:ea typeface="+mn-ea"/>
                <a:cs typeface="Arial"/>
              </a:endParaRPr>
            </a:p>
          </p:txBody>
        </p:sp>
        <p:sp>
          <p:nvSpPr>
            <p:cNvPr id="1098" name="Line 12"/>
            <p:cNvSpPr>
              <a:spLocks noChangeShapeType="1"/>
            </p:cNvSpPr>
            <p:nvPr/>
          </p:nvSpPr>
          <p:spPr bwMode="auto">
            <a:xfrm flipH="1">
              <a:off x="1646238" y="1300163"/>
              <a:ext cx="46037" cy="2006600"/>
            </a:xfrm>
            <a:prstGeom prst="line">
              <a:avLst/>
            </a:prstGeom>
            <a:noFill/>
            <a:ln w="12700">
              <a:solidFill>
                <a:srgbClr val="669900"/>
              </a:solidFill>
              <a:prstDash val="dash"/>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e-IL" sz="1800" b="0" i="0" u="none" strike="noStrike" kern="1200" cap="none" spc="0" normalizeH="0" baseline="0" noProof="0">
                <a:ln>
                  <a:noFill/>
                </a:ln>
                <a:solidFill>
                  <a:srgbClr val="000000"/>
                </a:solidFill>
                <a:effectLst/>
                <a:uLnTx/>
                <a:uFillTx/>
                <a:latin typeface="Arial"/>
                <a:ea typeface="+mn-ea"/>
                <a:cs typeface="Arial"/>
              </a:endParaRPr>
            </a:p>
          </p:txBody>
        </p:sp>
        <p:sp>
          <p:nvSpPr>
            <p:cNvPr id="1099" name="Line 14"/>
            <p:cNvSpPr>
              <a:spLocks noChangeShapeType="1"/>
            </p:cNvSpPr>
            <p:nvPr/>
          </p:nvSpPr>
          <p:spPr bwMode="auto">
            <a:xfrm flipH="1">
              <a:off x="6702425" y="1250950"/>
              <a:ext cx="49213" cy="4929188"/>
            </a:xfrm>
            <a:prstGeom prst="line">
              <a:avLst/>
            </a:prstGeom>
            <a:noFill/>
            <a:ln w="12700">
              <a:solidFill>
                <a:srgbClr val="669900"/>
              </a:solidFill>
              <a:prstDash val="dash"/>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e-IL" sz="1800" b="0" i="0" u="none" strike="noStrike" kern="1200" cap="none" spc="0" normalizeH="0" baseline="0" noProof="0">
                <a:ln>
                  <a:noFill/>
                </a:ln>
                <a:solidFill>
                  <a:srgbClr val="000000"/>
                </a:solidFill>
                <a:effectLst/>
                <a:uLnTx/>
                <a:uFillTx/>
                <a:latin typeface="Arial"/>
                <a:ea typeface="+mn-ea"/>
                <a:cs typeface="Arial"/>
              </a:endParaRPr>
            </a:p>
          </p:txBody>
        </p:sp>
        <p:sp>
          <p:nvSpPr>
            <p:cNvPr id="1100" name="Rectangle 15"/>
            <p:cNvSpPr>
              <a:spLocks noChangeArrowheads="1"/>
            </p:cNvSpPr>
            <p:nvPr/>
          </p:nvSpPr>
          <p:spPr bwMode="auto">
            <a:xfrm rot="2884938">
              <a:off x="6268244" y="4858544"/>
              <a:ext cx="1039813" cy="161925"/>
            </a:xfrm>
            <a:prstGeom prst="rect">
              <a:avLst/>
            </a:prstGeom>
            <a:solidFill>
              <a:srgbClr val="CCFFFF">
                <a:alpha val="56078"/>
              </a:srgbClr>
            </a:solidFill>
            <a:ln w="9525">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e-IL" sz="1800" b="0" i="0" u="none" strike="noStrike" kern="1200" cap="none" spc="0" normalizeH="0" baseline="0" noProof="0">
                <a:ln>
                  <a:noFill/>
                </a:ln>
                <a:solidFill>
                  <a:srgbClr val="000000"/>
                </a:solidFill>
                <a:effectLst/>
                <a:uLnTx/>
                <a:uFillTx/>
                <a:latin typeface="Arial"/>
                <a:ea typeface="+mn-ea"/>
                <a:cs typeface="Arial"/>
              </a:endParaRPr>
            </a:p>
          </p:txBody>
        </p:sp>
        <p:sp>
          <p:nvSpPr>
            <p:cNvPr id="1101" name="AutoShape 17"/>
            <p:cNvSpPr>
              <a:spLocks noChangeArrowheads="1"/>
            </p:cNvSpPr>
            <p:nvPr/>
          </p:nvSpPr>
          <p:spPr bwMode="auto">
            <a:xfrm rot="5400000">
              <a:off x="6560344" y="6122194"/>
              <a:ext cx="366712" cy="457200"/>
            </a:xfrm>
            <a:prstGeom prst="flowChartDelay">
              <a:avLst/>
            </a:prstGeom>
            <a:solidFill>
              <a:srgbClr val="FF6600"/>
            </a:solidFill>
            <a:ln w="9525">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e-IL" sz="1800" b="0" i="0" u="none" strike="noStrike" kern="1200" cap="none" spc="0" normalizeH="0" baseline="0" noProof="0">
                <a:ln>
                  <a:noFill/>
                </a:ln>
                <a:solidFill>
                  <a:srgbClr val="000000"/>
                </a:solidFill>
                <a:effectLst/>
                <a:uLnTx/>
                <a:uFillTx/>
                <a:latin typeface="Arial"/>
                <a:ea typeface="+mn-ea"/>
                <a:cs typeface="Arial"/>
              </a:endParaRPr>
            </a:p>
          </p:txBody>
        </p:sp>
        <p:sp>
          <p:nvSpPr>
            <p:cNvPr id="1102" name="Freeform 19"/>
            <p:cNvSpPr>
              <a:spLocks/>
            </p:cNvSpPr>
            <p:nvPr/>
          </p:nvSpPr>
          <p:spPr bwMode="auto">
            <a:xfrm>
              <a:off x="915988" y="931863"/>
              <a:ext cx="268287" cy="441325"/>
            </a:xfrm>
            <a:custGeom>
              <a:avLst/>
              <a:gdLst>
                <a:gd name="T0" fmla="*/ 0 w 336"/>
                <a:gd name="T1" fmla="*/ 2147483647 h 632"/>
                <a:gd name="T2" fmla="*/ 2147483647 w 336"/>
                <a:gd name="T3" fmla="*/ 0 h 632"/>
                <a:gd name="T4" fmla="*/ 2147483647 w 336"/>
                <a:gd name="T5" fmla="*/ 2147483647 h 632"/>
                <a:gd name="T6" fmla="*/ 0 60000 65536"/>
                <a:gd name="T7" fmla="*/ 0 60000 65536"/>
                <a:gd name="T8" fmla="*/ 0 60000 65536"/>
                <a:gd name="T9" fmla="*/ 0 w 336"/>
                <a:gd name="T10" fmla="*/ 0 h 632"/>
                <a:gd name="T11" fmla="*/ 336 w 336"/>
                <a:gd name="T12" fmla="*/ 632 h 632"/>
              </a:gdLst>
              <a:ahLst/>
              <a:cxnLst>
                <a:cxn ang="T6">
                  <a:pos x="T0" y="T1"/>
                </a:cxn>
                <a:cxn ang="T7">
                  <a:pos x="T2" y="T3"/>
                </a:cxn>
                <a:cxn ang="T8">
                  <a:pos x="T4" y="T5"/>
                </a:cxn>
              </a:cxnLst>
              <a:rect l="T9" t="T10" r="T11" b="T12"/>
              <a:pathLst>
                <a:path w="336" h="632">
                  <a:moveTo>
                    <a:pt x="0" y="631"/>
                  </a:moveTo>
                  <a:cubicBezTo>
                    <a:pt x="28" y="526"/>
                    <a:pt x="115" y="0"/>
                    <a:pt x="171" y="0"/>
                  </a:cubicBezTo>
                  <a:cubicBezTo>
                    <a:pt x="227" y="0"/>
                    <a:pt x="302" y="500"/>
                    <a:pt x="336" y="632"/>
                  </a:cubicBezTo>
                </a:path>
              </a:pathLst>
            </a:custGeom>
            <a:noFill/>
            <a:ln w="28575">
              <a:solidFill>
                <a:srgbClr val="6600FF"/>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e-IL" sz="1800" b="0" i="0" u="none" strike="noStrike" kern="1200" cap="none" spc="0" normalizeH="0" baseline="0" noProof="0">
                <a:ln>
                  <a:noFill/>
                </a:ln>
                <a:solidFill>
                  <a:srgbClr val="000000"/>
                </a:solidFill>
                <a:effectLst/>
                <a:uLnTx/>
                <a:uFillTx/>
                <a:latin typeface="Arial"/>
                <a:ea typeface="+mn-ea"/>
                <a:cs typeface="Arial"/>
              </a:endParaRPr>
            </a:p>
          </p:txBody>
        </p:sp>
        <p:pic>
          <p:nvPicPr>
            <p:cNvPr id="1103" name="Picture 18" descr="MCj03204220000[1]"/>
            <p:cNvPicPr>
              <a:picLocks noChangeAspect="1" noChangeArrowheads="1"/>
            </p:cNvPicPr>
            <p:nvPr/>
          </p:nvPicPr>
          <p:blipFill>
            <a:blip r:embed="rId2"/>
            <a:srcRect/>
            <a:stretch>
              <a:fillRect/>
            </a:stretch>
          </p:blipFill>
          <p:spPr bwMode="auto">
            <a:xfrm>
              <a:off x="1260475" y="3286125"/>
              <a:ext cx="820738" cy="822325"/>
            </a:xfrm>
            <a:prstGeom prst="rect">
              <a:avLst/>
            </a:prstGeom>
            <a:noFill/>
            <a:ln w="9525">
              <a:noFill/>
              <a:miter lim="800000"/>
              <a:headEnd/>
              <a:tailEnd/>
            </a:ln>
          </p:spPr>
        </p:pic>
        <p:sp>
          <p:nvSpPr>
            <p:cNvPr id="1104" name="Line 11"/>
            <p:cNvSpPr>
              <a:spLocks noChangeShapeType="1"/>
            </p:cNvSpPr>
            <p:nvPr/>
          </p:nvSpPr>
          <p:spPr bwMode="auto">
            <a:xfrm rot="-120000">
              <a:off x="6731000" y="4845050"/>
              <a:ext cx="1524000" cy="46038"/>
            </a:xfrm>
            <a:prstGeom prst="line">
              <a:avLst/>
            </a:prstGeom>
            <a:noFill/>
            <a:ln w="12700">
              <a:solidFill>
                <a:srgbClr val="669900"/>
              </a:solidFill>
              <a:prstDash val="dash"/>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e-IL" sz="1800" b="0" i="0" u="none" strike="noStrike" kern="1200" cap="none" spc="0" normalizeH="0" baseline="0" noProof="0">
                <a:ln>
                  <a:noFill/>
                </a:ln>
                <a:solidFill>
                  <a:srgbClr val="000000"/>
                </a:solidFill>
                <a:effectLst/>
                <a:uLnTx/>
                <a:uFillTx/>
                <a:latin typeface="Arial"/>
                <a:ea typeface="+mn-ea"/>
                <a:cs typeface="Arial"/>
              </a:endParaRPr>
            </a:p>
          </p:txBody>
        </p:sp>
      </p:grpSp>
      <p:grpSp>
        <p:nvGrpSpPr>
          <p:cNvPr id="1028" name="Group 59"/>
          <p:cNvGrpSpPr>
            <a:grpSpLocks/>
          </p:cNvGrpSpPr>
          <p:nvPr/>
        </p:nvGrpSpPr>
        <p:grpSpPr bwMode="auto">
          <a:xfrm>
            <a:off x="5999485" y="373063"/>
            <a:ext cx="2635250" cy="1835150"/>
            <a:chOff x="396875" y="668338"/>
            <a:chExt cx="8228013" cy="5865812"/>
          </a:xfrm>
        </p:grpSpPr>
        <p:grpSp>
          <p:nvGrpSpPr>
            <p:cNvPr id="1077" name="Group 19"/>
            <p:cNvGrpSpPr>
              <a:grpSpLocks/>
            </p:cNvGrpSpPr>
            <p:nvPr/>
          </p:nvGrpSpPr>
          <p:grpSpPr bwMode="auto">
            <a:xfrm>
              <a:off x="396875" y="668338"/>
              <a:ext cx="8228013" cy="5865812"/>
              <a:chOff x="396875" y="668338"/>
              <a:chExt cx="8228013" cy="5865812"/>
            </a:xfrm>
          </p:grpSpPr>
          <p:sp>
            <p:nvSpPr>
              <p:cNvPr id="1080" name="Rectangle 2"/>
              <p:cNvSpPr>
                <a:spLocks noChangeArrowheads="1"/>
              </p:cNvSpPr>
              <p:nvPr/>
            </p:nvSpPr>
            <p:spPr bwMode="auto">
              <a:xfrm rot="2884938">
                <a:off x="1245394" y="1204119"/>
                <a:ext cx="1039813" cy="161925"/>
              </a:xfrm>
              <a:prstGeom prst="rect">
                <a:avLst/>
              </a:prstGeom>
              <a:solidFill>
                <a:srgbClr val="CCFFFF">
                  <a:alpha val="56078"/>
                </a:srgbClr>
              </a:solidFill>
              <a:ln w="9525">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e-IL" sz="1800" b="0" i="0" u="none" strike="noStrike" kern="1200" cap="none" spc="0" normalizeH="0" baseline="0" noProof="0">
                  <a:ln>
                    <a:noFill/>
                  </a:ln>
                  <a:solidFill>
                    <a:srgbClr val="000000"/>
                  </a:solidFill>
                  <a:effectLst/>
                  <a:uLnTx/>
                  <a:uFillTx/>
                  <a:latin typeface="Arial"/>
                  <a:ea typeface="+mn-ea"/>
                  <a:cs typeface="Arial"/>
                </a:endParaRPr>
              </a:p>
            </p:txBody>
          </p:sp>
          <p:sp>
            <p:nvSpPr>
              <p:cNvPr id="1081" name="AutoShape 3"/>
              <p:cNvSpPr>
                <a:spLocks noChangeArrowheads="1"/>
              </p:cNvSpPr>
              <p:nvPr/>
            </p:nvSpPr>
            <p:spPr bwMode="auto">
              <a:xfrm>
                <a:off x="8258175" y="4659313"/>
                <a:ext cx="366713" cy="457200"/>
              </a:xfrm>
              <a:prstGeom prst="flowChartDelay">
                <a:avLst/>
              </a:prstGeom>
              <a:solidFill>
                <a:srgbClr val="FF6600"/>
              </a:solidFill>
              <a:ln w="9525">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e-IL" sz="1800" b="0" i="0" u="none" strike="noStrike" kern="1200" cap="none" spc="0" normalizeH="0" baseline="0" noProof="0">
                  <a:ln>
                    <a:noFill/>
                  </a:ln>
                  <a:solidFill>
                    <a:srgbClr val="000000"/>
                  </a:solidFill>
                  <a:effectLst/>
                  <a:uLnTx/>
                  <a:uFillTx/>
                  <a:latin typeface="Arial"/>
                  <a:ea typeface="+mn-ea"/>
                  <a:cs typeface="Arial"/>
                </a:endParaRPr>
              </a:p>
            </p:txBody>
          </p:sp>
          <p:sp>
            <p:nvSpPr>
              <p:cNvPr id="1082" name="Rectangle 4"/>
              <p:cNvSpPr>
                <a:spLocks noChangeArrowheads="1"/>
              </p:cNvSpPr>
              <p:nvPr/>
            </p:nvSpPr>
            <p:spPr bwMode="auto">
              <a:xfrm rot="3080412">
                <a:off x="6273800" y="1106488"/>
                <a:ext cx="1038225" cy="161925"/>
              </a:xfrm>
              <a:prstGeom prst="rect">
                <a:avLst/>
              </a:prstGeom>
              <a:solidFill>
                <a:srgbClr val="000080"/>
              </a:solidFill>
              <a:ln w="9525">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e-IL" sz="1800" b="0" i="0" u="none" strike="noStrike" kern="1200" cap="none" spc="0" normalizeH="0" baseline="0" noProof="0">
                  <a:ln>
                    <a:noFill/>
                  </a:ln>
                  <a:solidFill>
                    <a:srgbClr val="000000"/>
                  </a:solidFill>
                  <a:effectLst/>
                  <a:uLnTx/>
                  <a:uFillTx/>
                  <a:latin typeface="Arial"/>
                  <a:ea typeface="+mn-ea"/>
                  <a:cs typeface="Arial"/>
                </a:endParaRPr>
              </a:p>
            </p:txBody>
          </p:sp>
          <p:sp>
            <p:nvSpPr>
              <p:cNvPr id="1083" name="PC"/>
              <p:cNvSpPr>
                <a:spLocks noEditPoints="1" noChangeArrowheads="1"/>
              </p:cNvSpPr>
              <p:nvPr/>
            </p:nvSpPr>
            <p:spPr bwMode="auto">
              <a:xfrm rot="-5400000">
                <a:off x="284162" y="1017588"/>
                <a:ext cx="811213" cy="585788"/>
              </a:xfrm>
              <a:custGeom>
                <a:avLst/>
                <a:gdLst>
                  <a:gd name="T0" fmla="*/ 0 w 21600"/>
                  <a:gd name="T1" fmla="*/ 0 h 21600"/>
                  <a:gd name="T2" fmla="*/ 2147483647 w 21600"/>
                  <a:gd name="T3" fmla="*/ 0 h 21600"/>
                  <a:gd name="T4" fmla="*/ 2147483647 w 21600"/>
                  <a:gd name="T5" fmla="*/ 0 h 21600"/>
                  <a:gd name="T6" fmla="*/ 2147483647 w 21600"/>
                  <a:gd name="T7" fmla="*/ 2147483647 h 21600"/>
                  <a:gd name="T8" fmla="*/ 2147483647 w 21600"/>
                  <a:gd name="T9" fmla="*/ 2147483647 h 21600"/>
                  <a:gd name="T10" fmla="*/ 0 w 21600"/>
                  <a:gd name="T11" fmla="*/ 2147483647 h 21600"/>
                  <a:gd name="T12" fmla="*/ 0 60000 65536"/>
                  <a:gd name="T13" fmla="*/ 0 60000 65536"/>
                  <a:gd name="T14" fmla="*/ 0 60000 65536"/>
                  <a:gd name="T15" fmla="*/ 0 60000 65536"/>
                  <a:gd name="T16" fmla="*/ 0 60000 65536"/>
                  <a:gd name="T17" fmla="*/ 0 60000 65536"/>
                  <a:gd name="T18" fmla="*/ 2802 w 21600"/>
                  <a:gd name="T19" fmla="*/ 3891 h 21600"/>
                  <a:gd name="T20" fmla="*/ 19065 w 21600"/>
                  <a:gd name="T21" fmla="*/ 14250 h 21600"/>
                </a:gdLst>
                <a:ahLst/>
                <a:cxnLst>
                  <a:cxn ang="T12">
                    <a:pos x="T0" y="T1"/>
                  </a:cxn>
                  <a:cxn ang="T13">
                    <a:pos x="T2" y="T3"/>
                  </a:cxn>
                  <a:cxn ang="T14">
                    <a:pos x="T4" y="T5"/>
                  </a:cxn>
                  <a:cxn ang="T15">
                    <a:pos x="T6" y="T7"/>
                  </a:cxn>
                  <a:cxn ang="T16">
                    <a:pos x="T8" y="T9"/>
                  </a:cxn>
                  <a:cxn ang="T17">
                    <a:pos x="T10" y="T11"/>
                  </a:cxn>
                </a:cxnLst>
                <a:rect l="T18" t="T19" r="T20" b="T21"/>
                <a:pathLst>
                  <a:path w="21600" h="21600" extrusionOk="0">
                    <a:moveTo>
                      <a:pt x="21600" y="10851"/>
                    </a:moveTo>
                    <a:lnTo>
                      <a:pt x="21600" y="0"/>
                    </a:lnTo>
                    <a:lnTo>
                      <a:pt x="10823" y="0"/>
                    </a:lnTo>
                    <a:lnTo>
                      <a:pt x="0" y="0"/>
                    </a:lnTo>
                    <a:lnTo>
                      <a:pt x="0" y="10919"/>
                    </a:lnTo>
                    <a:lnTo>
                      <a:pt x="0" y="19328"/>
                    </a:lnTo>
                    <a:lnTo>
                      <a:pt x="5924" y="19328"/>
                    </a:lnTo>
                    <a:lnTo>
                      <a:pt x="6494" y="21600"/>
                    </a:lnTo>
                    <a:lnTo>
                      <a:pt x="10663" y="21600"/>
                    </a:lnTo>
                    <a:lnTo>
                      <a:pt x="15334" y="21600"/>
                    </a:lnTo>
                    <a:lnTo>
                      <a:pt x="15904" y="19328"/>
                    </a:lnTo>
                    <a:lnTo>
                      <a:pt x="21600" y="19328"/>
                    </a:lnTo>
                    <a:lnTo>
                      <a:pt x="21600" y="10851"/>
                    </a:lnTo>
                    <a:close/>
                  </a:path>
                  <a:path w="21600" h="21600" extrusionOk="0">
                    <a:moveTo>
                      <a:pt x="15904" y="19328"/>
                    </a:moveTo>
                    <a:lnTo>
                      <a:pt x="16861" y="14750"/>
                    </a:lnTo>
                    <a:lnTo>
                      <a:pt x="19367" y="14750"/>
                    </a:lnTo>
                    <a:lnTo>
                      <a:pt x="19367" y="3459"/>
                    </a:lnTo>
                    <a:lnTo>
                      <a:pt x="2461" y="3459"/>
                    </a:lnTo>
                    <a:lnTo>
                      <a:pt x="2461" y="14750"/>
                    </a:lnTo>
                    <a:lnTo>
                      <a:pt x="4967" y="14750"/>
                    </a:lnTo>
                    <a:lnTo>
                      <a:pt x="5924" y="19159"/>
                    </a:lnTo>
                    <a:moveTo>
                      <a:pt x="15904" y="19328"/>
                    </a:moveTo>
                    <a:lnTo>
                      <a:pt x="16861" y="14750"/>
                    </a:lnTo>
                    <a:lnTo>
                      <a:pt x="2461" y="14750"/>
                    </a:lnTo>
                  </a:path>
                </a:pathLst>
              </a:custGeom>
              <a:solidFill>
                <a:srgbClr val="CC3300"/>
              </a:solidFill>
              <a:ln w="9525">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e-IL" sz="1800" b="0" i="0" u="none" strike="noStrike" kern="1200" cap="none" spc="0" normalizeH="0" baseline="0" noProof="0">
                  <a:ln>
                    <a:noFill/>
                  </a:ln>
                  <a:solidFill>
                    <a:srgbClr val="000000"/>
                  </a:solidFill>
                  <a:effectLst/>
                  <a:uLnTx/>
                  <a:uFillTx/>
                  <a:latin typeface="Arial"/>
                  <a:ea typeface="+mn-ea"/>
                  <a:cs typeface="Arial"/>
                </a:endParaRPr>
              </a:p>
            </p:txBody>
          </p:sp>
          <p:sp>
            <p:nvSpPr>
              <p:cNvPr id="1084" name="Line 6"/>
              <p:cNvSpPr>
                <a:spLocks noChangeShapeType="1"/>
              </p:cNvSpPr>
              <p:nvPr/>
            </p:nvSpPr>
            <p:spPr bwMode="auto">
              <a:xfrm flipV="1">
                <a:off x="962025" y="1246188"/>
                <a:ext cx="5756275" cy="34925"/>
              </a:xfrm>
              <a:prstGeom prst="line">
                <a:avLst/>
              </a:prstGeom>
              <a:noFill/>
              <a:ln w="12700">
                <a:solidFill>
                  <a:srgbClr val="669900"/>
                </a:solidFill>
                <a:prstDash val="dash"/>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e-IL" sz="1800" b="0" i="0" u="none" strike="noStrike" kern="1200" cap="none" spc="0" normalizeH="0" baseline="0" noProof="0">
                  <a:ln>
                    <a:noFill/>
                  </a:ln>
                  <a:solidFill>
                    <a:srgbClr val="000000"/>
                  </a:solidFill>
                  <a:effectLst/>
                  <a:uLnTx/>
                  <a:uFillTx/>
                  <a:latin typeface="Arial"/>
                  <a:ea typeface="+mn-ea"/>
                  <a:cs typeface="Arial"/>
                </a:endParaRPr>
              </a:p>
            </p:txBody>
          </p:sp>
          <p:sp>
            <p:nvSpPr>
              <p:cNvPr id="1085" name="Rectangle 9"/>
              <p:cNvSpPr>
                <a:spLocks noChangeArrowheads="1"/>
              </p:cNvSpPr>
              <p:nvPr/>
            </p:nvSpPr>
            <p:spPr bwMode="auto">
              <a:xfrm rot="3080412">
                <a:off x="1050925" y="4864100"/>
                <a:ext cx="1038225" cy="161925"/>
              </a:xfrm>
              <a:prstGeom prst="rect">
                <a:avLst/>
              </a:prstGeom>
              <a:solidFill>
                <a:srgbClr val="000080"/>
              </a:solidFill>
              <a:ln w="9525">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e-IL" sz="1800" b="0" i="0" u="none" strike="noStrike" kern="1200" cap="none" spc="0" normalizeH="0" baseline="0" noProof="0">
                  <a:ln>
                    <a:noFill/>
                  </a:ln>
                  <a:solidFill>
                    <a:srgbClr val="000000"/>
                  </a:solidFill>
                  <a:effectLst/>
                  <a:uLnTx/>
                  <a:uFillTx/>
                  <a:latin typeface="Arial"/>
                  <a:ea typeface="+mn-ea"/>
                  <a:cs typeface="Arial"/>
                </a:endParaRPr>
              </a:p>
            </p:txBody>
          </p:sp>
          <p:sp>
            <p:nvSpPr>
              <p:cNvPr id="1086" name="Line 12"/>
              <p:cNvSpPr>
                <a:spLocks noChangeShapeType="1"/>
              </p:cNvSpPr>
              <p:nvPr/>
            </p:nvSpPr>
            <p:spPr bwMode="auto">
              <a:xfrm flipH="1">
                <a:off x="1646238" y="1300163"/>
                <a:ext cx="46037" cy="2006600"/>
              </a:xfrm>
              <a:prstGeom prst="line">
                <a:avLst/>
              </a:prstGeom>
              <a:noFill/>
              <a:ln w="12700">
                <a:solidFill>
                  <a:srgbClr val="669900"/>
                </a:solidFill>
                <a:prstDash val="dash"/>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e-IL" sz="1800" b="0" i="0" u="none" strike="noStrike" kern="1200" cap="none" spc="0" normalizeH="0" baseline="0" noProof="0">
                  <a:ln>
                    <a:noFill/>
                  </a:ln>
                  <a:solidFill>
                    <a:srgbClr val="000000"/>
                  </a:solidFill>
                  <a:effectLst/>
                  <a:uLnTx/>
                  <a:uFillTx/>
                  <a:latin typeface="Arial"/>
                  <a:ea typeface="+mn-ea"/>
                  <a:cs typeface="Arial"/>
                </a:endParaRPr>
              </a:p>
            </p:txBody>
          </p:sp>
          <p:sp>
            <p:nvSpPr>
              <p:cNvPr id="1087" name="Line 14"/>
              <p:cNvSpPr>
                <a:spLocks noChangeShapeType="1"/>
              </p:cNvSpPr>
              <p:nvPr/>
            </p:nvSpPr>
            <p:spPr bwMode="auto">
              <a:xfrm flipH="1">
                <a:off x="6702425" y="1250950"/>
                <a:ext cx="49213" cy="4929188"/>
              </a:xfrm>
              <a:prstGeom prst="line">
                <a:avLst/>
              </a:prstGeom>
              <a:noFill/>
              <a:ln w="12700">
                <a:solidFill>
                  <a:srgbClr val="669900"/>
                </a:solidFill>
                <a:prstDash val="dash"/>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e-IL" sz="1800" b="0" i="0" u="none" strike="noStrike" kern="1200" cap="none" spc="0" normalizeH="0" baseline="0" noProof="0">
                  <a:ln>
                    <a:noFill/>
                  </a:ln>
                  <a:solidFill>
                    <a:srgbClr val="000000"/>
                  </a:solidFill>
                  <a:effectLst/>
                  <a:uLnTx/>
                  <a:uFillTx/>
                  <a:latin typeface="Arial"/>
                  <a:ea typeface="+mn-ea"/>
                  <a:cs typeface="Arial"/>
                </a:endParaRPr>
              </a:p>
            </p:txBody>
          </p:sp>
          <p:sp>
            <p:nvSpPr>
              <p:cNvPr id="1088" name="Rectangle 15"/>
              <p:cNvSpPr>
                <a:spLocks noChangeArrowheads="1"/>
              </p:cNvSpPr>
              <p:nvPr/>
            </p:nvSpPr>
            <p:spPr bwMode="auto">
              <a:xfrm rot="2884938">
                <a:off x="6268244" y="4858544"/>
                <a:ext cx="1039813" cy="161925"/>
              </a:xfrm>
              <a:prstGeom prst="rect">
                <a:avLst/>
              </a:prstGeom>
              <a:solidFill>
                <a:srgbClr val="CCFFFF">
                  <a:alpha val="56078"/>
                </a:srgbClr>
              </a:solidFill>
              <a:ln w="9525">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e-IL" sz="1800" b="0" i="0" u="none" strike="noStrike" kern="1200" cap="none" spc="0" normalizeH="0" baseline="0" noProof="0">
                  <a:ln>
                    <a:noFill/>
                  </a:ln>
                  <a:solidFill>
                    <a:srgbClr val="000000"/>
                  </a:solidFill>
                  <a:effectLst/>
                  <a:uLnTx/>
                  <a:uFillTx/>
                  <a:latin typeface="Arial"/>
                  <a:ea typeface="+mn-ea"/>
                  <a:cs typeface="Arial"/>
                </a:endParaRPr>
              </a:p>
            </p:txBody>
          </p:sp>
          <p:sp>
            <p:nvSpPr>
              <p:cNvPr id="1089" name="AutoShape 17"/>
              <p:cNvSpPr>
                <a:spLocks noChangeArrowheads="1"/>
              </p:cNvSpPr>
              <p:nvPr/>
            </p:nvSpPr>
            <p:spPr bwMode="auto">
              <a:xfrm rot="5400000">
                <a:off x="6560344" y="6122194"/>
                <a:ext cx="366712" cy="457200"/>
              </a:xfrm>
              <a:prstGeom prst="flowChartDelay">
                <a:avLst/>
              </a:prstGeom>
              <a:solidFill>
                <a:srgbClr val="FF6600"/>
              </a:solidFill>
              <a:ln w="9525">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e-IL" sz="1800" b="0" i="0" u="none" strike="noStrike" kern="1200" cap="none" spc="0" normalizeH="0" baseline="0" noProof="0">
                  <a:ln>
                    <a:noFill/>
                  </a:ln>
                  <a:solidFill>
                    <a:srgbClr val="000000"/>
                  </a:solidFill>
                  <a:effectLst/>
                  <a:uLnTx/>
                  <a:uFillTx/>
                  <a:latin typeface="Arial"/>
                  <a:ea typeface="+mn-ea"/>
                  <a:cs typeface="Arial"/>
                </a:endParaRPr>
              </a:p>
            </p:txBody>
          </p:sp>
          <p:sp>
            <p:nvSpPr>
              <p:cNvPr id="1090" name="Line 11"/>
              <p:cNvSpPr>
                <a:spLocks noChangeShapeType="1"/>
              </p:cNvSpPr>
              <p:nvPr/>
            </p:nvSpPr>
            <p:spPr bwMode="auto">
              <a:xfrm rot="-120000">
                <a:off x="6731000" y="4845050"/>
                <a:ext cx="1524000" cy="46038"/>
              </a:xfrm>
              <a:prstGeom prst="line">
                <a:avLst/>
              </a:prstGeom>
              <a:noFill/>
              <a:ln w="12700">
                <a:solidFill>
                  <a:srgbClr val="669900"/>
                </a:solidFill>
                <a:prstDash val="dash"/>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e-IL" sz="1800" b="0" i="0" u="none" strike="noStrike" kern="1200" cap="none" spc="0" normalizeH="0" baseline="0" noProof="0">
                  <a:ln>
                    <a:noFill/>
                  </a:ln>
                  <a:solidFill>
                    <a:srgbClr val="000000"/>
                  </a:solidFill>
                  <a:effectLst/>
                  <a:uLnTx/>
                  <a:uFillTx/>
                  <a:latin typeface="Arial"/>
                  <a:ea typeface="+mn-ea"/>
                  <a:cs typeface="Arial"/>
                </a:endParaRPr>
              </a:p>
            </p:txBody>
          </p:sp>
          <p:pic>
            <p:nvPicPr>
              <p:cNvPr id="1091" name="Picture 21" descr="MCDD00945_0000[1]"/>
              <p:cNvPicPr>
                <a:picLocks noChangeAspect="1" noChangeArrowheads="1"/>
              </p:cNvPicPr>
              <p:nvPr/>
            </p:nvPicPr>
            <p:blipFill>
              <a:blip r:embed="rId3"/>
              <a:srcRect/>
              <a:stretch>
                <a:fillRect/>
              </a:stretch>
            </p:blipFill>
            <p:spPr bwMode="auto">
              <a:xfrm>
                <a:off x="606954" y="2261659"/>
                <a:ext cx="2266950" cy="2078038"/>
              </a:xfrm>
              <a:prstGeom prst="rect">
                <a:avLst/>
              </a:prstGeom>
              <a:noFill/>
              <a:ln w="9525">
                <a:noFill/>
                <a:miter lim="800000"/>
                <a:headEnd/>
                <a:tailEnd/>
              </a:ln>
            </p:spPr>
          </p:pic>
        </p:grpSp>
        <p:cxnSp>
          <p:nvCxnSpPr>
            <p:cNvPr id="1078" name="Straight Connector 61"/>
            <p:cNvCxnSpPr>
              <a:cxnSpLocks noChangeShapeType="1"/>
            </p:cNvCxnSpPr>
            <p:nvPr/>
          </p:nvCxnSpPr>
          <p:spPr bwMode="auto">
            <a:xfrm rot="5400000">
              <a:off x="974460" y="1944422"/>
              <a:ext cx="1399118" cy="62972"/>
            </a:xfrm>
            <a:prstGeom prst="line">
              <a:avLst/>
            </a:prstGeom>
            <a:noFill/>
            <a:ln w="28575" algn="ctr">
              <a:solidFill>
                <a:srgbClr val="654CD0"/>
              </a:solidFill>
              <a:round/>
              <a:headEnd/>
              <a:tailEnd/>
            </a:ln>
          </p:spPr>
        </p:cxnSp>
        <p:cxnSp>
          <p:nvCxnSpPr>
            <p:cNvPr id="1079" name="Straight Connector 62"/>
            <p:cNvCxnSpPr>
              <a:cxnSpLocks noChangeShapeType="1"/>
            </p:cNvCxnSpPr>
            <p:nvPr/>
          </p:nvCxnSpPr>
          <p:spPr bwMode="auto">
            <a:xfrm rot="16200000" flipH="1">
              <a:off x="1329002" y="905669"/>
              <a:ext cx="5820" cy="739775"/>
            </a:xfrm>
            <a:prstGeom prst="line">
              <a:avLst/>
            </a:prstGeom>
            <a:noFill/>
            <a:ln w="28575" algn="ctr">
              <a:solidFill>
                <a:srgbClr val="654CD0"/>
              </a:solidFill>
              <a:round/>
              <a:headEnd/>
              <a:tailEnd/>
            </a:ln>
          </p:spPr>
        </p:cxnSp>
      </p:grpSp>
      <p:grpSp>
        <p:nvGrpSpPr>
          <p:cNvPr id="1029" name="Group 75"/>
          <p:cNvGrpSpPr>
            <a:grpSpLocks/>
          </p:cNvGrpSpPr>
          <p:nvPr/>
        </p:nvGrpSpPr>
        <p:grpSpPr bwMode="auto">
          <a:xfrm>
            <a:off x="5999485" y="2595563"/>
            <a:ext cx="2584450" cy="1844675"/>
            <a:chOff x="396875" y="668338"/>
            <a:chExt cx="8228013" cy="5865812"/>
          </a:xfrm>
        </p:grpSpPr>
        <p:grpSp>
          <p:nvGrpSpPr>
            <p:cNvPr id="1061" name="Group 17"/>
            <p:cNvGrpSpPr>
              <a:grpSpLocks/>
            </p:cNvGrpSpPr>
            <p:nvPr/>
          </p:nvGrpSpPr>
          <p:grpSpPr bwMode="auto">
            <a:xfrm>
              <a:off x="396875" y="668338"/>
              <a:ext cx="8228013" cy="5865812"/>
              <a:chOff x="396875" y="668338"/>
              <a:chExt cx="8228013" cy="5865812"/>
            </a:xfrm>
          </p:grpSpPr>
          <p:sp>
            <p:nvSpPr>
              <p:cNvPr id="1064" name="Rectangle 2"/>
              <p:cNvSpPr>
                <a:spLocks noChangeArrowheads="1"/>
              </p:cNvSpPr>
              <p:nvPr/>
            </p:nvSpPr>
            <p:spPr bwMode="auto">
              <a:xfrm rot="2884938">
                <a:off x="1245394" y="1204119"/>
                <a:ext cx="1039813" cy="161925"/>
              </a:xfrm>
              <a:prstGeom prst="rect">
                <a:avLst/>
              </a:prstGeom>
              <a:solidFill>
                <a:srgbClr val="CCFFFF">
                  <a:alpha val="56078"/>
                </a:srgbClr>
              </a:solidFill>
              <a:ln w="9525">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e-IL" sz="1800" b="0" i="0" u="none" strike="noStrike" kern="1200" cap="none" spc="0" normalizeH="0" baseline="0" noProof="0">
                  <a:ln>
                    <a:noFill/>
                  </a:ln>
                  <a:solidFill>
                    <a:srgbClr val="000000"/>
                  </a:solidFill>
                  <a:effectLst/>
                  <a:uLnTx/>
                  <a:uFillTx/>
                  <a:latin typeface="Arial"/>
                  <a:ea typeface="+mn-ea"/>
                  <a:cs typeface="Arial"/>
                </a:endParaRPr>
              </a:p>
            </p:txBody>
          </p:sp>
          <p:sp>
            <p:nvSpPr>
              <p:cNvPr id="1065" name="AutoShape 3"/>
              <p:cNvSpPr>
                <a:spLocks noChangeArrowheads="1"/>
              </p:cNvSpPr>
              <p:nvPr/>
            </p:nvSpPr>
            <p:spPr bwMode="auto">
              <a:xfrm>
                <a:off x="8258175" y="4659313"/>
                <a:ext cx="366713" cy="457200"/>
              </a:xfrm>
              <a:prstGeom prst="flowChartDelay">
                <a:avLst/>
              </a:prstGeom>
              <a:solidFill>
                <a:srgbClr val="FF6600"/>
              </a:solidFill>
              <a:ln w="9525">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e-IL" sz="1800" b="0" i="0" u="none" strike="noStrike" kern="1200" cap="none" spc="0" normalizeH="0" baseline="0" noProof="0">
                  <a:ln>
                    <a:noFill/>
                  </a:ln>
                  <a:solidFill>
                    <a:srgbClr val="000000"/>
                  </a:solidFill>
                  <a:effectLst/>
                  <a:uLnTx/>
                  <a:uFillTx/>
                  <a:latin typeface="Arial"/>
                  <a:ea typeface="+mn-ea"/>
                  <a:cs typeface="Arial"/>
                </a:endParaRPr>
              </a:p>
            </p:txBody>
          </p:sp>
          <p:sp>
            <p:nvSpPr>
              <p:cNvPr id="1066" name="Rectangle 4"/>
              <p:cNvSpPr>
                <a:spLocks noChangeArrowheads="1"/>
              </p:cNvSpPr>
              <p:nvPr/>
            </p:nvSpPr>
            <p:spPr bwMode="auto">
              <a:xfrm rot="3080412">
                <a:off x="6273800" y="1106488"/>
                <a:ext cx="1038225" cy="161925"/>
              </a:xfrm>
              <a:prstGeom prst="rect">
                <a:avLst/>
              </a:prstGeom>
              <a:solidFill>
                <a:srgbClr val="000080"/>
              </a:solidFill>
              <a:ln w="9525">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e-IL" sz="1800" b="0" i="0" u="none" strike="noStrike" kern="1200" cap="none" spc="0" normalizeH="0" baseline="0" noProof="0">
                  <a:ln>
                    <a:noFill/>
                  </a:ln>
                  <a:solidFill>
                    <a:srgbClr val="000000"/>
                  </a:solidFill>
                  <a:effectLst/>
                  <a:uLnTx/>
                  <a:uFillTx/>
                  <a:latin typeface="Arial"/>
                  <a:ea typeface="+mn-ea"/>
                  <a:cs typeface="Arial"/>
                </a:endParaRPr>
              </a:p>
            </p:txBody>
          </p:sp>
          <p:sp>
            <p:nvSpPr>
              <p:cNvPr id="1067" name="PC"/>
              <p:cNvSpPr>
                <a:spLocks noEditPoints="1" noChangeArrowheads="1"/>
              </p:cNvSpPr>
              <p:nvPr/>
            </p:nvSpPr>
            <p:spPr bwMode="auto">
              <a:xfrm rot="-5400000">
                <a:off x="284162" y="1017588"/>
                <a:ext cx="811213" cy="585788"/>
              </a:xfrm>
              <a:custGeom>
                <a:avLst/>
                <a:gdLst>
                  <a:gd name="T0" fmla="*/ 0 w 21600"/>
                  <a:gd name="T1" fmla="*/ 0 h 21600"/>
                  <a:gd name="T2" fmla="*/ 2147483647 w 21600"/>
                  <a:gd name="T3" fmla="*/ 0 h 21600"/>
                  <a:gd name="T4" fmla="*/ 2147483647 w 21600"/>
                  <a:gd name="T5" fmla="*/ 0 h 21600"/>
                  <a:gd name="T6" fmla="*/ 2147483647 w 21600"/>
                  <a:gd name="T7" fmla="*/ 2147483647 h 21600"/>
                  <a:gd name="T8" fmla="*/ 2147483647 w 21600"/>
                  <a:gd name="T9" fmla="*/ 2147483647 h 21600"/>
                  <a:gd name="T10" fmla="*/ 0 w 21600"/>
                  <a:gd name="T11" fmla="*/ 2147483647 h 21600"/>
                  <a:gd name="T12" fmla="*/ 0 60000 65536"/>
                  <a:gd name="T13" fmla="*/ 0 60000 65536"/>
                  <a:gd name="T14" fmla="*/ 0 60000 65536"/>
                  <a:gd name="T15" fmla="*/ 0 60000 65536"/>
                  <a:gd name="T16" fmla="*/ 0 60000 65536"/>
                  <a:gd name="T17" fmla="*/ 0 60000 65536"/>
                  <a:gd name="T18" fmla="*/ 2802 w 21600"/>
                  <a:gd name="T19" fmla="*/ 3891 h 21600"/>
                  <a:gd name="T20" fmla="*/ 19065 w 21600"/>
                  <a:gd name="T21" fmla="*/ 14250 h 21600"/>
                </a:gdLst>
                <a:ahLst/>
                <a:cxnLst>
                  <a:cxn ang="T12">
                    <a:pos x="T0" y="T1"/>
                  </a:cxn>
                  <a:cxn ang="T13">
                    <a:pos x="T2" y="T3"/>
                  </a:cxn>
                  <a:cxn ang="T14">
                    <a:pos x="T4" y="T5"/>
                  </a:cxn>
                  <a:cxn ang="T15">
                    <a:pos x="T6" y="T7"/>
                  </a:cxn>
                  <a:cxn ang="T16">
                    <a:pos x="T8" y="T9"/>
                  </a:cxn>
                  <a:cxn ang="T17">
                    <a:pos x="T10" y="T11"/>
                  </a:cxn>
                </a:cxnLst>
                <a:rect l="T18" t="T19" r="T20" b="T21"/>
                <a:pathLst>
                  <a:path w="21600" h="21600" extrusionOk="0">
                    <a:moveTo>
                      <a:pt x="21600" y="10851"/>
                    </a:moveTo>
                    <a:lnTo>
                      <a:pt x="21600" y="0"/>
                    </a:lnTo>
                    <a:lnTo>
                      <a:pt x="10823" y="0"/>
                    </a:lnTo>
                    <a:lnTo>
                      <a:pt x="0" y="0"/>
                    </a:lnTo>
                    <a:lnTo>
                      <a:pt x="0" y="10919"/>
                    </a:lnTo>
                    <a:lnTo>
                      <a:pt x="0" y="19328"/>
                    </a:lnTo>
                    <a:lnTo>
                      <a:pt x="5924" y="19328"/>
                    </a:lnTo>
                    <a:lnTo>
                      <a:pt x="6494" y="21600"/>
                    </a:lnTo>
                    <a:lnTo>
                      <a:pt x="10663" y="21600"/>
                    </a:lnTo>
                    <a:lnTo>
                      <a:pt x="15334" y="21600"/>
                    </a:lnTo>
                    <a:lnTo>
                      <a:pt x="15904" y="19328"/>
                    </a:lnTo>
                    <a:lnTo>
                      <a:pt x="21600" y="19328"/>
                    </a:lnTo>
                    <a:lnTo>
                      <a:pt x="21600" y="10851"/>
                    </a:lnTo>
                    <a:close/>
                  </a:path>
                  <a:path w="21600" h="21600" extrusionOk="0">
                    <a:moveTo>
                      <a:pt x="15904" y="19328"/>
                    </a:moveTo>
                    <a:lnTo>
                      <a:pt x="16861" y="14750"/>
                    </a:lnTo>
                    <a:lnTo>
                      <a:pt x="19367" y="14750"/>
                    </a:lnTo>
                    <a:lnTo>
                      <a:pt x="19367" y="3459"/>
                    </a:lnTo>
                    <a:lnTo>
                      <a:pt x="2461" y="3459"/>
                    </a:lnTo>
                    <a:lnTo>
                      <a:pt x="2461" y="14750"/>
                    </a:lnTo>
                    <a:lnTo>
                      <a:pt x="4967" y="14750"/>
                    </a:lnTo>
                    <a:lnTo>
                      <a:pt x="5924" y="19159"/>
                    </a:lnTo>
                    <a:moveTo>
                      <a:pt x="15904" y="19328"/>
                    </a:moveTo>
                    <a:lnTo>
                      <a:pt x="16861" y="14750"/>
                    </a:lnTo>
                    <a:lnTo>
                      <a:pt x="2461" y="14750"/>
                    </a:lnTo>
                  </a:path>
                </a:pathLst>
              </a:custGeom>
              <a:solidFill>
                <a:srgbClr val="CC3300"/>
              </a:solidFill>
              <a:ln w="9525">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e-IL" sz="1800" b="0" i="0" u="none" strike="noStrike" kern="1200" cap="none" spc="0" normalizeH="0" baseline="0" noProof="0">
                  <a:ln>
                    <a:noFill/>
                  </a:ln>
                  <a:solidFill>
                    <a:srgbClr val="000000"/>
                  </a:solidFill>
                  <a:effectLst/>
                  <a:uLnTx/>
                  <a:uFillTx/>
                  <a:latin typeface="Arial"/>
                  <a:ea typeface="+mn-ea"/>
                  <a:cs typeface="Arial"/>
                </a:endParaRPr>
              </a:p>
            </p:txBody>
          </p:sp>
          <p:sp>
            <p:nvSpPr>
              <p:cNvPr id="1068" name="Line 6"/>
              <p:cNvSpPr>
                <a:spLocks noChangeShapeType="1"/>
              </p:cNvSpPr>
              <p:nvPr/>
            </p:nvSpPr>
            <p:spPr bwMode="auto">
              <a:xfrm flipV="1">
                <a:off x="962025" y="1246188"/>
                <a:ext cx="5756275" cy="34925"/>
              </a:xfrm>
              <a:prstGeom prst="line">
                <a:avLst/>
              </a:prstGeom>
              <a:noFill/>
              <a:ln w="12700">
                <a:solidFill>
                  <a:srgbClr val="669900"/>
                </a:solidFill>
                <a:prstDash val="dash"/>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e-IL" sz="1800" b="0" i="0" u="none" strike="noStrike" kern="1200" cap="none" spc="0" normalizeH="0" baseline="0" noProof="0">
                  <a:ln>
                    <a:noFill/>
                  </a:ln>
                  <a:solidFill>
                    <a:srgbClr val="000000"/>
                  </a:solidFill>
                  <a:effectLst/>
                  <a:uLnTx/>
                  <a:uFillTx/>
                  <a:latin typeface="Arial"/>
                  <a:ea typeface="+mn-ea"/>
                  <a:cs typeface="Arial"/>
                </a:endParaRPr>
              </a:p>
            </p:txBody>
          </p:sp>
          <p:sp>
            <p:nvSpPr>
              <p:cNvPr id="1069" name="Rectangle 9"/>
              <p:cNvSpPr>
                <a:spLocks noChangeArrowheads="1"/>
              </p:cNvSpPr>
              <p:nvPr/>
            </p:nvSpPr>
            <p:spPr bwMode="auto">
              <a:xfrm rot="3080412">
                <a:off x="1050925" y="4864100"/>
                <a:ext cx="1038225" cy="161925"/>
              </a:xfrm>
              <a:prstGeom prst="rect">
                <a:avLst/>
              </a:prstGeom>
              <a:solidFill>
                <a:srgbClr val="000080"/>
              </a:solidFill>
              <a:ln w="9525">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e-IL" sz="1800" b="0" i="0" u="none" strike="noStrike" kern="1200" cap="none" spc="0" normalizeH="0" baseline="0" noProof="0">
                  <a:ln>
                    <a:noFill/>
                  </a:ln>
                  <a:solidFill>
                    <a:srgbClr val="000000"/>
                  </a:solidFill>
                  <a:effectLst/>
                  <a:uLnTx/>
                  <a:uFillTx/>
                  <a:latin typeface="Arial"/>
                  <a:ea typeface="+mn-ea"/>
                  <a:cs typeface="Arial"/>
                </a:endParaRPr>
              </a:p>
            </p:txBody>
          </p:sp>
          <p:sp>
            <p:nvSpPr>
              <p:cNvPr id="1070" name="Line 12"/>
              <p:cNvSpPr>
                <a:spLocks noChangeShapeType="1"/>
              </p:cNvSpPr>
              <p:nvPr/>
            </p:nvSpPr>
            <p:spPr bwMode="auto">
              <a:xfrm flipH="1">
                <a:off x="1646238" y="1300163"/>
                <a:ext cx="46037" cy="2006600"/>
              </a:xfrm>
              <a:prstGeom prst="line">
                <a:avLst/>
              </a:prstGeom>
              <a:noFill/>
              <a:ln w="12700">
                <a:solidFill>
                  <a:srgbClr val="669900"/>
                </a:solidFill>
                <a:prstDash val="dash"/>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e-IL" sz="1800" b="0" i="0" u="none" strike="noStrike" kern="1200" cap="none" spc="0" normalizeH="0" baseline="0" noProof="0">
                  <a:ln>
                    <a:noFill/>
                  </a:ln>
                  <a:solidFill>
                    <a:srgbClr val="000000"/>
                  </a:solidFill>
                  <a:effectLst/>
                  <a:uLnTx/>
                  <a:uFillTx/>
                  <a:latin typeface="Arial"/>
                  <a:ea typeface="+mn-ea"/>
                  <a:cs typeface="Arial"/>
                </a:endParaRPr>
              </a:p>
            </p:txBody>
          </p:sp>
          <p:sp>
            <p:nvSpPr>
              <p:cNvPr id="1071" name="Line 14"/>
              <p:cNvSpPr>
                <a:spLocks noChangeShapeType="1"/>
              </p:cNvSpPr>
              <p:nvPr/>
            </p:nvSpPr>
            <p:spPr bwMode="auto">
              <a:xfrm flipH="1">
                <a:off x="6702425" y="1250950"/>
                <a:ext cx="49213" cy="4929188"/>
              </a:xfrm>
              <a:prstGeom prst="line">
                <a:avLst/>
              </a:prstGeom>
              <a:noFill/>
              <a:ln w="12700">
                <a:solidFill>
                  <a:srgbClr val="669900"/>
                </a:solidFill>
                <a:prstDash val="dash"/>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e-IL" sz="1800" b="0" i="0" u="none" strike="noStrike" kern="1200" cap="none" spc="0" normalizeH="0" baseline="0" noProof="0">
                  <a:ln>
                    <a:noFill/>
                  </a:ln>
                  <a:solidFill>
                    <a:srgbClr val="000000"/>
                  </a:solidFill>
                  <a:effectLst/>
                  <a:uLnTx/>
                  <a:uFillTx/>
                  <a:latin typeface="Arial"/>
                  <a:ea typeface="+mn-ea"/>
                  <a:cs typeface="Arial"/>
                </a:endParaRPr>
              </a:p>
            </p:txBody>
          </p:sp>
          <p:sp>
            <p:nvSpPr>
              <p:cNvPr id="1072" name="Rectangle 15"/>
              <p:cNvSpPr>
                <a:spLocks noChangeArrowheads="1"/>
              </p:cNvSpPr>
              <p:nvPr/>
            </p:nvSpPr>
            <p:spPr bwMode="auto">
              <a:xfrm rot="2884938">
                <a:off x="6268244" y="4858544"/>
                <a:ext cx="1039813" cy="161925"/>
              </a:xfrm>
              <a:prstGeom prst="rect">
                <a:avLst/>
              </a:prstGeom>
              <a:solidFill>
                <a:srgbClr val="CCFFFF">
                  <a:alpha val="56078"/>
                </a:srgbClr>
              </a:solidFill>
              <a:ln w="9525">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e-IL" sz="1800" b="0" i="0" u="none" strike="noStrike" kern="1200" cap="none" spc="0" normalizeH="0" baseline="0" noProof="0">
                  <a:ln>
                    <a:noFill/>
                  </a:ln>
                  <a:solidFill>
                    <a:srgbClr val="000000"/>
                  </a:solidFill>
                  <a:effectLst/>
                  <a:uLnTx/>
                  <a:uFillTx/>
                  <a:latin typeface="Arial"/>
                  <a:ea typeface="+mn-ea"/>
                  <a:cs typeface="Arial"/>
                </a:endParaRPr>
              </a:p>
            </p:txBody>
          </p:sp>
          <p:sp>
            <p:nvSpPr>
              <p:cNvPr id="1073" name="AutoShape 17"/>
              <p:cNvSpPr>
                <a:spLocks noChangeArrowheads="1"/>
              </p:cNvSpPr>
              <p:nvPr/>
            </p:nvSpPr>
            <p:spPr bwMode="auto">
              <a:xfrm rot="5400000">
                <a:off x="6560344" y="6122194"/>
                <a:ext cx="366712" cy="457200"/>
              </a:xfrm>
              <a:prstGeom prst="flowChartDelay">
                <a:avLst/>
              </a:prstGeom>
              <a:solidFill>
                <a:srgbClr val="FF6600"/>
              </a:solidFill>
              <a:ln w="9525">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e-IL" sz="1800" b="0" i="0" u="none" strike="noStrike" kern="1200" cap="none" spc="0" normalizeH="0" baseline="0" noProof="0">
                  <a:ln>
                    <a:noFill/>
                  </a:ln>
                  <a:solidFill>
                    <a:srgbClr val="000000"/>
                  </a:solidFill>
                  <a:effectLst/>
                  <a:uLnTx/>
                  <a:uFillTx/>
                  <a:latin typeface="Arial"/>
                  <a:ea typeface="+mn-ea"/>
                  <a:cs typeface="Arial"/>
                </a:endParaRPr>
              </a:p>
            </p:txBody>
          </p:sp>
          <p:pic>
            <p:nvPicPr>
              <p:cNvPr id="1074" name="Picture 12" descr="j0247430"/>
              <p:cNvPicPr>
                <a:picLocks noChangeAspect="1" noChangeArrowheads="1"/>
              </p:cNvPicPr>
              <p:nvPr/>
            </p:nvPicPr>
            <p:blipFill>
              <a:blip r:embed="rId4"/>
              <a:srcRect/>
              <a:stretch>
                <a:fillRect/>
              </a:stretch>
            </p:blipFill>
            <p:spPr bwMode="auto">
              <a:xfrm>
                <a:off x="7010929" y="5700713"/>
                <a:ext cx="473075" cy="569912"/>
              </a:xfrm>
              <a:prstGeom prst="rect">
                <a:avLst/>
              </a:prstGeom>
              <a:noFill/>
              <a:ln w="9525">
                <a:noFill/>
                <a:miter lim="800000"/>
                <a:headEnd/>
                <a:tailEnd/>
              </a:ln>
            </p:spPr>
          </p:pic>
          <p:pic>
            <p:nvPicPr>
              <p:cNvPr id="1075" name="Picture 18" descr="MCj03204220000[1]"/>
              <p:cNvPicPr>
                <a:picLocks noChangeAspect="1" noChangeArrowheads="1"/>
              </p:cNvPicPr>
              <p:nvPr/>
            </p:nvPicPr>
            <p:blipFill>
              <a:blip r:embed="rId2"/>
              <a:srcRect/>
              <a:stretch>
                <a:fillRect/>
              </a:stretch>
            </p:blipFill>
            <p:spPr bwMode="auto">
              <a:xfrm>
                <a:off x="1260475" y="3286125"/>
                <a:ext cx="820738" cy="822325"/>
              </a:xfrm>
              <a:prstGeom prst="rect">
                <a:avLst/>
              </a:prstGeom>
              <a:noFill/>
              <a:ln w="9525">
                <a:noFill/>
                <a:miter lim="800000"/>
                <a:headEnd/>
                <a:tailEnd/>
              </a:ln>
            </p:spPr>
          </p:pic>
          <p:sp>
            <p:nvSpPr>
              <p:cNvPr id="1076" name="Line 11"/>
              <p:cNvSpPr>
                <a:spLocks noChangeShapeType="1"/>
              </p:cNvSpPr>
              <p:nvPr/>
            </p:nvSpPr>
            <p:spPr bwMode="auto">
              <a:xfrm rot="-120000">
                <a:off x="6731000" y="4845050"/>
                <a:ext cx="1524000" cy="46038"/>
              </a:xfrm>
              <a:prstGeom prst="line">
                <a:avLst/>
              </a:prstGeom>
              <a:noFill/>
              <a:ln w="12700">
                <a:solidFill>
                  <a:srgbClr val="669900"/>
                </a:solidFill>
                <a:prstDash val="dash"/>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e-IL" sz="1800" b="0" i="0" u="none" strike="noStrike" kern="1200" cap="none" spc="0" normalizeH="0" baseline="0" noProof="0">
                  <a:ln>
                    <a:noFill/>
                  </a:ln>
                  <a:solidFill>
                    <a:srgbClr val="000000"/>
                  </a:solidFill>
                  <a:effectLst/>
                  <a:uLnTx/>
                  <a:uFillTx/>
                  <a:latin typeface="Arial"/>
                  <a:ea typeface="+mn-ea"/>
                  <a:cs typeface="Arial"/>
                </a:endParaRPr>
              </a:p>
            </p:txBody>
          </p:sp>
        </p:grpSp>
        <p:cxnSp>
          <p:nvCxnSpPr>
            <p:cNvPr id="1062" name="Straight Connector 77"/>
            <p:cNvCxnSpPr>
              <a:cxnSpLocks noChangeShapeType="1"/>
            </p:cNvCxnSpPr>
            <p:nvPr/>
          </p:nvCxnSpPr>
          <p:spPr bwMode="auto">
            <a:xfrm rot="5400000" flipH="1" flipV="1">
              <a:off x="3904191" y="-1617663"/>
              <a:ext cx="34925" cy="5756275"/>
            </a:xfrm>
            <a:prstGeom prst="line">
              <a:avLst/>
            </a:prstGeom>
            <a:noFill/>
            <a:ln w="28575" algn="ctr">
              <a:solidFill>
                <a:srgbClr val="654CD0"/>
              </a:solidFill>
              <a:round/>
              <a:headEnd/>
              <a:tailEnd/>
            </a:ln>
          </p:spPr>
        </p:cxnSp>
        <p:cxnSp>
          <p:nvCxnSpPr>
            <p:cNvPr id="1063" name="Straight Connector 78"/>
            <p:cNvCxnSpPr>
              <a:cxnSpLocks noChangeShapeType="1"/>
            </p:cNvCxnSpPr>
            <p:nvPr/>
          </p:nvCxnSpPr>
          <p:spPr bwMode="auto">
            <a:xfrm rot="5400000">
              <a:off x="4209785" y="3721893"/>
              <a:ext cx="5021263" cy="28575"/>
            </a:xfrm>
            <a:prstGeom prst="line">
              <a:avLst/>
            </a:prstGeom>
            <a:noFill/>
            <a:ln w="28575" algn="ctr">
              <a:solidFill>
                <a:srgbClr val="654CD0"/>
              </a:solidFill>
              <a:round/>
              <a:headEnd/>
              <a:tailEnd/>
            </a:ln>
          </p:spPr>
        </p:cxnSp>
      </p:grpSp>
      <p:grpSp>
        <p:nvGrpSpPr>
          <p:cNvPr id="1030" name="Group 92"/>
          <p:cNvGrpSpPr>
            <a:grpSpLocks/>
          </p:cNvGrpSpPr>
          <p:nvPr/>
        </p:nvGrpSpPr>
        <p:grpSpPr bwMode="auto">
          <a:xfrm>
            <a:off x="5999485" y="4827588"/>
            <a:ext cx="2660650" cy="1844675"/>
            <a:chOff x="396875" y="668338"/>
            <a:chExt cx="8475663" cy="5865812"/>
          </a:xfrm>
        </p:grpSpPr>
        <p:grpSp>
          <p:nvGrpSpPr>
            <p:cNvPr id="1044" name="Group 17"/>
            <p:cNvGrpSpPr>
              <a:grpSpLocks/>
            </p:cNvGrpSpPr>
            <p:nvPr/>
          </p:nvGrpSpPr>
          <p:grpSpPr bwMode="auto">
            <a:xfrm>
              <a:off x="396875" y="668338"/>
              <a:ext cx="8475663" cy="5865812"/>
              <a:chOff x="396875" y="668338"/>
              <a:chExt cx="8475663" cy="5865812"/>
            </a:xfrm>
          </p:grpSpPr>
          <p:sp>
            <p:nvSpPr>
              <p:cNvPr id="1048" name="Rectangle 2"/>
              <p:cNvSpPr>
                <a:spLocks noChangeArrowheads="1"/>
              </p:cNvSpPr>
              <p:nvPr/>
            </p:nvSpPr>
            <p:spPr bwMode="auto">
              <a:xfrm rot="2884938">
                <a:off x="1245394" y="1204119"/>
                <a:ext cx="1039813" cy="161925"/>
              </a:xfrm>
              <a:prstGeom prst="rect">
                <a:avLst/>
              </a:prstGeom>
              <a:solidFill>
                <a:srgbClr val="CCFFFF">
                  <a:alpha val="56078"/>
                </a:srgbClr>
              </a:solidFill>
              <a:ln w="9525">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e-IL" sz="1800" b="0" i="0" u="none" strike="noStrike" kern="1200" cap="none" spc="0" normalizeH="0" baseline="0" noProof="0">
                  <a:ln>
                    <a:noFill/>
                  </a:ln>
                  <a:solidFill>
                    <a:srgbClr val="000000"/>
                  </a:solidFill>
                  <a:effectLst/>
                  <a:uLnTx/>
                  <a:uFillTx/>
                  <a:latin typeface="Arial"/>
                  <a:ea typeface="+mn-ea"/>
                  <a:cs typeface="Arial"/>
                </a:endParaRPr>
              </a:p>
            </p:txBody>
          </p:sp>
          <p:sp>
            <p:nvSpPr>
              <p:cNvPr id="1049" name="AutoShape 3"/>
              <p:cNvSpPr>
                <a:spLocks noChangeArrowheads="1"/>
              </p:cNvSpPr>
              <p:nvPr/>
            </p:nvSpPr>
            <p:spPr bwMode="auto">
              <a:xfrm>
                <a:off x="8258175" y="4659313"/>
                <a:ext cx="366713" cy="457200"/>
              </a:xfrm>
              <a:prstGeom prst="flowChartDelay">
                <a:avLst/>
              </a:prstGeom>
              <a:solidFill>
                <a:srgbClr val="FF6600"/>
              </a:solidFill>
              <a:ln w="9525">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e-IL" sz="1800" b="0" i="0" u="none" strike="noStrike" kern="1200" cap="none" spc="0" normalizeH="0" baseline="0" noProof="0">
                  <a:ln>
                    <a:noFill/>
                  </a:ln>
                  <a:solidFill>
                    <a:srgbClr val="000000"/>
                  </a:solidFill>
                  <a:effectLst/>
                  <a:uLnTx/>
                  <a:uFillTx/>
                  <a:latin typeface="Arial"/>
                  <a:ea typeface="+mn-ea"/>
                  <a:cs typeface="Arial"/>
                </a:endParaRPr>
              </a:p>
            </p:txBody>
          </p:sp>
          <p:sp>
            <p:nvSpPr>
              <p:cNvPr id="1050" name="Rectangle 4"/>
              <p:cNvSpPr>
                <a:spLocks noChangeArrowheads="1"/>
              </p:cNvSpPr>
              <p:nvPr/>
            </p:nvSpPr>
            <p:spPr bwMode="auto">
              <a:xfrm rot="3080412">
                <a:off x="6273800" y="1106488"/>
                <a:ext cx="1038225" cy="161925"/>
              </a:xfrm>
              <a:prstGeom prst="rect">
                <a:avLst/>
              </a:prstGeom>
              <a:solidFill>
                <a:srgbClr val="000080"/>
              </a:solidFill>
              <a:ln w="9525">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e-IL" sz="1800" b="0" i="0" u="none" strike="noStrike" kern="1200" cap="none" spc="0" normalizeH="0" baseline="0" noProof="0">
                  <a:ln>
                    <a:noFill/>
                  </a:ln>
                  <a:solidFill>
                    <a:srgbClr val="000000"/>
                  </a:solidFill>
                  <a:effectLst/>
                  <a:uLnTx/>
                  <a:uFillTx/>
                  <a:latin typeface="Arial"/>
                  <a:ea typeface="+mn-ea"/>
                  <a:cs typeface="Arial"/>
                </a:endParaRPr>
              </a:p>
            </p:txBody>
          </p:sp>
          <p:sp>
            <p:nvSpPr>
              <p:cNvPr id="1051" name="PC"/>
              <p:cNvSpPr>
                <a:spLocks noEditPoints="1" noChangeArrowheads="1"/>
              </p:cNvSpPr>
              <p:nvPr/>
            </p:nvSpPr>
            <p:spPr bwMode="auto">
              <a:xfrm rot="-5400000">
                <a:off x="284162" y="1017588"/>
                <a:ext cx="811213" cy="585788"/>
              </a:xfrm>
              <a:custGeom>
                <a:avLst/>
                <a:gdLst>
                  <a:gd name="T0" fmla="*/ 0 w 21600"/>
                  <a:gd name="T1" fmla="*/ 0 h 21600"/>
                  <a:gd name="T2" fmla="*/ 2147483647 w 21600"/>
                  <a:gd name="T3" fmla="*/ 0 h 21600"/>
                  <a:gd name="T4" fmla="*/ 2147483647 w 21600"/>
                  <a:gd name="T5" fmla="*/ 0 h 21600"/>
                  <a:gd name="T6" fmla="*/ 2147483647 w 21600"/>
                  <a:gd name="T7" fmla="*/ 2147483647 h 21600"/>
                  <a:gd name="T8" fmla="*/ 2147483647 w 21600"/>
                  <a:gd name="T9" fmla="*/ 2147483647 h 21600"/>
                  <a:gd name="T10" fmla="*/ 0 w 21600"/>
                  <a:gd name="T11" fmla="*/ 2147483647 h 21600"/>
                  <a:gd name="T12" fmla="*/ 0 60000 65536"/>
                  <a:gd name="T13" fmla="*/ 0 60000 65536"/>
                  <a:gd name="T14" fmla="*/ 0 60000 65536"/>
                  <a:gd name="T15" fmla="*/ 0 60000 65536"/>
                  <a:gd name="T16" fmla="*/ 0 60000 65536"/>
                  <a:gd name="T17" fmla="*/ 0 60000 65536"/>
                  <a:gd name="T18" fmla="*/ 2802 w 21600"/>
                  <a:gd name="T19" fmla="*/ 3891 h 21600"/>
                  <a:gd name="T20" fmla="*/ 19065 w 21600"/>
                  <a:gd name="T21" fmla="*/ 14250 h 21600"/>
                </a:gdLst>
                <a:ahLst/>
                <a:cxnLst>
                  <a:cxn ang="T12">
                    <a:pos x="T0" y="T1"/>
                  </a:cxn>
                  <a:cxn ang="T13">
                    <a:pos x="T2" y="T3"/>
                  </a:cxn>
                  <a:cxn ang="T14">
                    <a:pos x="T4" y="T5"/>
                  </a:cxn>
                  <a:cxn ang="T15">
                    <a:pos x="T6" y="T7"/>
                  </a:cxn>
                  <a:cxn ang="T16">
                    <a:pos x="T8" y="T9"/>
                  </a:cxn>
                  <a:cxn ang="T17">
                    <a:pos x="T10" y="T11"/>
                  </a:cxn>
                </a:cxnLst>
                <a:rect l="T18" t="T19" r="T20" b="T21"/>
                <a:pathLst>
                  <a:path w="21600" h="21600" extrusionOk="0">
                    <a:moveTo>
                      <a:pt x="21600" y="10851"/>
                    </a:moveTo>
                    <a:lnTo>
                      <a:pt x="21600" y="0"/>
                    </a:lnTo>
                    <a:lnTo>
                      <a:pt x="10823" y="0"/>
                    </a:lnTo>
                    <a:lnTo>
                      <a:pt x="0" y="0"/>
                    </a:lnTo>
                    <a:lnTo>
                      <a:pt x="0" y="10919"/>
                    </a:lnTo>
                    <a:lnTo>
                      <a:pt x="0" y="19328"/>
                    </a:lnTo>
                    <a:lnTo>
                      <a:pt x="5924" y="19328"/>
                    </a:lnTo>
                    <a:lnTo>
                      <a:pt x="6494" y="21600"/>
                    </a:lnTo>
                    <a:lnTo>
                      <a:pt x="10663" y="21600"/>
                    </a:lnTo>
                    <a:lnTo>
                      <a:pt x="15334" y="21600"/>
                    </a:lnTo>
                    <a:lnTo>
                      <a:pt x="15904" y="19328"/>
                    </a:lnTo>
                    <a:lnTo>
                      <a:pt x="21600" y="19328"/>
                    </a:lnTo>
                    <a:lnTo>
                      <a:pt x="21600" y="10851"/>
                    </a:lnTo>
                    <a:close/>
                  </a:path>
                  <a:path w="21600" h="21600" extrusionOk="0">
                    <a:moveTo>
                      <a:pt x="15904" y="19328"/>
                    </a:moveTo>
                    <a:lnTo>
                      <a:pt x="16861" y="14750"/>
                    </a:lnTo>
                    <a:lnTo>
                      <a:pt x="19367" y="14750"/>
                    </a:lnTo>
                    <a:lnTo>
                      <a:pt x="19367" y="3459"/>
                    </a:lnTo>
                    <a:lnTo>
                      <a:pt x="2461" y="3459"/>
                    </a:lnTo>
                    <a:lnTo>
                      <a:pt x="2461" y="14750"/>
                    </a:lnTo>
                    <a:lnTo>
                      <a:pt x="4967" y="14750"/>
                    </a:lnTo>
                    <a:lnTo>
                      <a:pt x="5924" y="19159"/>
                    </a:lnTo>
                    <a:moveTo>
                      <a:pt x="15904" y="19328"/>
                    </a:moveTo>
                    <a:lnTo>
                      <a:pt x="16861" y="14750"/>
                    </a:lnTo>
                    <a:lnTo>
                      <a:pt x="2461" y="14750"/>
                    </a:lnTo>
                  </a:path>
                </a:pathLst>
              </a:custGeom>
              <a:solidFill>
                <a:srgbClr val="CC3300"/>
              </a:solidFill>
              <a:ln w="9525">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e-IL" sz="1800" b="0" i="0" u="none" strike="noStrike" kern="1200" cap="none" spc="0" normalizeH="0" baseline="0" noProof="0">
                  <a:ln>
                    <a:noFill/>
                  </a:ln>
                  <a:solidFill>
                    <a:srgbClr val="000000"/>
                  </a:solidFill>
                  <a:effectLst/>
                  <a:uLnTx/>
                  <a:uFillTx/>
                  <a:latin typeface="Arial"/>
                  <a:ea typeface="+mn-ea"/>
                  <a:cs typeface="Arial"/>
                </a:endParaRPr>
              </a:p>
            </p:txBody>
          </p:sp>
          <p:sp>
            <p:nvSpPr>
              <p:cNvPr id="1052" name="Line 6"/>
              <p:cNvSpPr>
                <a:spLocks noChangeShapeType="1"/>
              </p:cNvSpPr>
              <p:nvPr/>
            </p:nvSpPr>
            <p:spPr bwMode="auto">
              <a:xfrm flipV="1">
                <a:off x="962025" y="1246188"/>
                <a:ext cx="5756275" cy="34925"/>
              </a:xfrm>
              <a:prstGeom prst="line">
                <a:avLst/>
              </a:prstGeom>
              <a:noFill/>
              <a:ln w="12700">
                <a:solidFill>
                  <a:srgbClr val="669900"/>
                </a:solidFill>
                <a:prstDash val="dash"/>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e-IL" sz="1800" b="0" i="0" u="none" strike="noStrike" kern="1200" cap="none" spc="0" normalizeH="0" baseline="0" noProof="0">
                  <a:ln>
                    <a:noFill/>
                  </a:ln>
                  <a:solidFill>
                    <a:srgbClr val="000000"/>
                  </a:solidFill>
                  <a:effectLst/>
                  <a:uLnTx/>
                  <a:uFillTx/>
                  <a:latin typeface="Arial"/>
                  <a:ea typeface="+mn-ea"/>
                  <a:cs typeface="Arial"/>
                </a:endParaRPr>
              </a:p>
            </p:txBody>
          </p:sp>
          <p:sp>
            <p:nvSpPr>
              <p:cNvPr id="1053" name="Rectangle 9"/>
              <p:cNvSpPr>
                <a:spLocks noChangeArrowheads="1"/>
              </p:cNvSpPr>
              <p:nvPr/>
            </p:nvSpPr>
            <p:spPr bwMode="auto">
              <a:xfrm rot="3080412">
                <a:off x="1050925" y="4864100"/>
                <a:ext cx="1038225" cy="161925"/>
              </a:xfrm>
              <a:prstGeom prst="rect">
                <a:avLst/>
              </a:prstGeom>
              <a:solidFill>
                <a:srgbClr val="000080"/>
              </a:solidFill>
              <a:ln w="9525">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e-IL" sz="1800" b="0" i="0" u="none" strike="noStrike" kern="1200" cap="none" spc="0" normalizeH="0" baseline="0" noProof="0">
                  <a:ln>
                    <a:noFill/>
                  </a:ln>
                  <a:solidFill>
                    <a:srgbClr val="000000"/>
                  </a:solidFill>
                  <a:effectLst/>
                  <a:uLnTx/>
                  <a:uFillTx/>
                  <a:latin typeface="Arial"/>
                  <a:ea typeface="+mn-ea"/>
                  <a:cs typeface="Arial"/>
                </a:endParaRPr>
              </a:p>
            </p:txBody>
          </p:sp>
          <p:sp>
            <p:nvSpPr>
              <p:cNvPr id="1054" name="Line 12"/>
              <p:cNvSpPr>
                <a:spLocks noChangeShapeType="1"/>
              </p:cNvSpPr>
              <p:nvPr/>
            </p:nvSpPr>
            <p:spPr bwMode="auto">
              <a:xfrm flipH="1">
                <a:off x="1646238" y="1300163"/>
                <a:ext cx="46037" cy="2006600"/>
              </a:xfrm>
              <a:prstGeom prst="line">
                <a:avLst/>
              </a:prstGeom>
              <a:noFill/>
              <a:ln w="12700">
                <a:solidFill>
                  <a:srgbClr val="669900"/>
                </a:solidFill>
                <a:prstDash val="dash"/>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e-IL" sz="1800" b="0" i="0" u="none" strike="noStrike" kern="1200" cap="none" spc="0" normalizeH="0" baseline="0" noProof="0">
                  <a:ln>
                    <a:noFill/>
                  </a:ln>
                  <a:solidFill>
                    <a:srgbClr val="000000"/>
                  </a:solidFill>
                  <a:effectLst/>
                  <a:uLnTx/>
                  <a:uFillTx/>
                  <a:latin typeface="Arial"/>
                  <a:ea typeface="+mn-ea"/>
                  <a:cs typeface="Arial"/>
                </a:endParaRPr>
              </a:p>
            </p:txBody>
          </p:sp>
          <p:sp>
            <p:nvSpPr>
              <p:cNvPr id="1055" name="Line 14"/>
              <p:cNvSpPr>
                <a:spLocks noChangeShapeType="1"/>
              </p:cNvSpPr>
              <p:nvPr/>
            </p:nvSpPr>
            <p:spPr bwMode="auto">
              <a:xfrm flipH="1">
                <a:off x="6702425" y="1250950"/>
                <a:ext cx="49213" cy="4929188"/>
              </a:xfrm>
              <a:prstGeom prst="line">
                <a:avLst/>
              </a:prstGeom>
              <a:noFill/>
              <a:ln w="12700">
                <a:solidFill>
                  <a:srgbClr val="669900"/>
                </a:solidFill>
                <a:prstDash val="dash"/>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e-IL" sz="1800" b="0" i="0" u="none" strike="noStrike" kern="1200" cap="none" spc="0" normalizeH="0" baseline="0" noProof="0">
                  <a:ln>
                    <a:noFill/>
                  </a:ln>
                  <a:solidFill>
                    <a:srgbClr val="000000"/>
                  </a:solidFill>
                  <a:effectLst/>
                  <a:uLnTx/>
                  <a:uFillTx/>
                  <a:latin typeface="Arial"/>
                  <a:ea typeface="+mn-ea"/>
                  <a:cs typeface="Arial"/>
                </a:endParaRPr>
              </a:p>
            </p:txBody>
          </p:sp>
          <p:sp>
            <p:nvSpPr>
              <p:cNvPr id="1056" name="Rectangle 15"/>
              <p:cNvSpPr>
                <a:spLocks noChangeArrowheads="1"/>
              </p:cNvSpPr>
              <p:nvPr/>
            </p:nvSpPr>
            <p:spPr bwMode="auto">
              <a:xfrm rot="2884938">
                <a:off x="6268244" y="4858544"/>
                <a:ext cx="1039813" cy="161925"/>
              </a:xfrm>
              <a:prstGeom prst="rect">
                <a:avLst/>
              </a:prstGeom>
              <a:solidFill>
                <a:srgbClr val="CCFFFF">
                  <a:alpha val="56078"/>
                </a:srgbClr>
              </a:solidFill>
              <a:ln w="9525">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e-IL" sz="1800" b="0" i="0" u="none" strike="noStrike" kern="1200" cap="none" spc="0" normalizeH="0" baseline="0" noProof="0">
                  <a:ln>
                    <a:noFill/>
                  </a:ln>
                  <a:solidFill>
                    <a:srgbClr val="000000"/>
                  </a:solidFill>
                  <a:effectLst/>
                  <a:uLnTx/>
                  <a:uFillTx/>
                  <a:latin typeface="Arial"/>
                  <a:ea typeface="+mn-ea"/>
                  <a:cs typeface="Arial"/>
                </a:endParaRPr>
              </a:p>
            </p:txBody>
          </p:sp>
          <p:sp>
            <p:nvSpPr>
              <p:cNvPr id="1057" name="AutoShape 17"/>
              <p:cNvSpPr>
                <a:spLocks noChangeArrowheads="1"/>
              </p:cNvSpPr>
              <p:nvPr/>
            </p:nvSpPr>
            <p:spPr bwMode="auto">
              <a:xfrm rot="5400000">
                <a:off x="6560344" y="6122194"/>
                <a:ext cx="366712" cy="457200"/>
              </a:xfrm>
              <a:prstGeom prst="flowChartDelay">
                <a:avLst/>
              </a:prstGeom>
              <a:solidFill>
                <a:srgbClr val="FF6600"/>
              </a:solidFill>
              <a:ln w="9525">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e-IL" sz="1800" b="0" i="0" u="none" strike="noStrike" kern="1200" cap="none" spc="0" normalizeH="0" baseline="0" noProof="0">
                  <a:ln>
                    <a:noFill/>
                  </a:ln>
                  <a:solidFill>
                    <a:srgbClr val="000000"/>
                  </a:solidFill>
                  <a:effectLst/>
                  <a:uLnTx/>
                  <a:uFillTx/>
                  <a:latin typeface="Arial"/>
                  <a:ea typeface="+mn-ea"/>
                  <a:cs typeface="Arial"/>
                </a:endParaRPr>
              </a:p>
            </p:txBody>
          </p:sp>
          <p:pic>
            <p:nvPicPr>
              <p:cNvPr id="1058" name="Picture 12" descr="j0247430"/>
              <p:cNvPicPr>
                <a:picLocks noChangeAspect="1" noChangeArrowheads="1"/>
              </p:cNvPicPr>
              <p:nvPr/>
            </p:nvPicPr>
            <p:blipFill>
              <a:blip r:embed="rId4"/>
              <a:srcRect/>
              <a:stretch>
                <a:fillRect/>
              </a:stretch>
            </p:blipFill>
            <p:spPr bwMode="auto">
              <a:xfrm>
                <a:off x="8399463" y="4075113"/>
                <a:ext cx="473075" cy="569912"/>
              </a:xfrm>
              <a:prstGeom prst="rect">
                <a:avLst/>
              </a:prstGeom>
              <a:noFill/>
              <a:ln w="9525">
                <a:noFill/>
                <a:miter lim="800000"/>
                <a:headEnd/>
                <a:tailEnd/>
              </a:ln>
            </p:spPr>
          </p:pic>
          <p:pic>
            <p:nvPicPr>
              <p:cNvPr id="1059" name="Picture 18" descr="MCj03204220000[1]"/>
              <p:cNvPicPr>
                <a:picLocks noChangeAspect="1" noChangeArrowheads="1"/>
              </p:cNvPicPr>
              <p:nvPr/>
            </p:nvPicPr>
            <p:blipFill>
              <a:blip r:embed="rId2"/>
              <a:srcRect/>
              <a:stretch>
                <a:fillRect/>
              </a:stretch>
            </p:blipFill>
            <p:spPr bwMode="auto">
              <a:xfrm>
                <a:off x="1260475" y="3286125"/>
                <a:ext cx="820738" cy="822325"/>
              </a:xfrm>
              <a:prstGeom prst="rect">
                <a:avLst/>
              </a:prstGeom>
              <a:noFill/>
              <a:ln w="9525">
                <a:noFill/>
                <a:miter lim="800000"/>
                <a:headEnd/>
                <a:tailEnd/>
              </a:ln>
            </p:spPr>
          </p:pic>
          <p:sp>
            <p:nvSpPr>
              <p:cNvPr id="1060" name="Line 11"/>
              <p:cNvSpPr>
                <a:spLocks noChangeShapeType="1"/>
              </p:cNvSpPr>
              <p:nvPr/>
            </p:nvSpPr>
            <p:spPr bwMode="auto">
              <a:xfrm rot="-120000">
                <a:off x="6731000" y="4845050"/>
                <a:ext cx="1524000" cy="46038"/>
              </a:xfrm>
              <a:prstGeom prst="line">
                <a:avLst/>
              </a:prstGeom>
              <a:noFill/>
              <a:ln w="12700">
                <a:solidFill>
                  <a:srgbClr val="669900"/>
                </a:solidFill>
                <a:prstDash val="dash"/>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e-IL" sz="1800" b="0" i="0" u="none" strike="noStrike" kern="1200" cap="none" spc="0" normalizeH="0" baseline="0" noProof="0">
                  <a:ln>
                    <a:noFill/>
                  </a:ln>
                  <a:solidFill>
                    <a:srgbClr val="000000"/>
                  </a:solidFill>
                  <a:effectLst/>
                  <a:uLnTx/>
                  <a:uFillTx/>
                  <a:latin typeface="Arial"/>
                  <a:ea typeface="+mn-ea"/>
                  <a:cs typeface="Arial"/>
                </a:endParaRPr>
              </a:p>
            </p:txBody>
          </p:sp>
        </p:grpSp>
        <p:cxnSp>
          <p:nvCxnSpPr>
            <p:cNvPr id="1045" name="Straight Connector 94"/>
            <p:cNvCxnSpPr>
              <a:cxnSpLocks noChangeShapeType="1"/>
            </p:cNvCxnSpPr>
            <p:nvPr/>
          </p:nvCxnSpPr>
          <p:spPr bwMode="auto">
            <a:xfrm rot="5400000" flipH="1" flipV="1">
              <a:off x="3904191" y="-1617663"/>
              <a:ext cx="34925" cy="5756275"/>
            </a:xfrm>
            <a:prstGeom prst="line">
              <a:avLst/>
            </a:prstGeom>
            <a:noFill/>
            <a:ln w="28575" algn="ctr">
              <a:solidFill>
                <a:srgbClr val="654CD0"/>
              </a:solidFill>
              <a:round/>
              <a:headEnd/>
              <a:tailEnd/>
            </a:ln>
          </p:spPr>
        </p:cxnSp>
        <p:cxnSp>
          <p:nvCxnSpPr>
            <p:cNvPr id="1046" name="Straight Connector 95"/>
            <p:cNvCxnSpPr>
              <a:cxnSpLocks noChangeShapeType="1"/>
              <a:endCxn id="1060" idx="0"/>
            </p:cNvCxnSpPr>
            <p:nvPr/>
          </p:nvCxnSpPr>
          <p:spPr bwMode="auto">
            <a:xfrm rot="5400000">
              <a:off x="4909629" y="3046581"/>
              <a:ext cx="3646108" cy="4044"/>
            </a:xfrm>
            <a:prstGeom prst="line">
              <a:avLst/>
            </a:prstGeom>
            <a:noFill/>
            <a:ln w="28575" algn="ctr">
              <a:solidFill>
                <a:srgbClr val="654CD0"/>
              </a:solidFill>
              <a:round/>
              <a:headEnd/>
              <a:tailEnd/>
            </a:ln>
          </p:spPr>
        </p:cxnSp>
        <p:cxnSp>
          <p:nvCxnSpPr>
            <p:cNvPr id="1047" name="Straight Connector 96"/>
            <p:cNvCxnSpPr>
              <a:cxnSpLocks noChangeShapeType="1"/>
              <a:stCxn id="1060" idx="0"/>
              <a:endCxn id="1060" idx="1"/>
            </p:cNvCxnSpPr>
            <p:nvPr/>
          </p:nvCxnSpPr>
          <p:spPr bwMode="auto">
            <a:xfrm rot="5400000" flipH="1" flipV="1">
              <a:off x="7489412" y="4105730"/>
              <a:ext cx="7176" cy="1524678"/>
            </a:xfrm>
            <a:prstGeom prst="line">
              <a:avLst/>
            </a:prstGeom>
            <a:noFill/>
            <a:ln w="28575" algn="ctr">
              <a:solidFill>
                <a:srgbClr val="654CD0"/>
              </a:solidFill>
              <a:round/>
              <a:headEnd/>
              <a:tailEnd/>
            </a:ln>
          </p:spPr>
        </p:cxnSp>
      </p:grpSp>
      <p:sp>
        <p:nvSpPr>
          <p:cNvPr id="1031" name="Rectangle 110"/>
          <p:cNvSpPr>
            <a:spLocks noChangeArrowheads="1"/>
          </p:cNvSpPr>
          <p:nvPr/>
        </p:nvSpPr>
        <p:spPr bwMode="auto">
          <a:xfrm>
            <a:off x="5780410" y="330200"/>
            <a:ext cx="3022600" cy="1989138"/>
          </a:xfrm>
          <a:prstGeom prst="rect">
            <a:avLst/>
          </a:prstGeom>
          <a:noFill/>
          <a:ln w="28575" algn="ctr">
            <a:solidFill>
              <a:srgbClr val="00FF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e-IL" sz="1800" b="0" i="0" u="none" strike="noStrike" kern="1200" cap="none" spc="0" normalizeH="0" baseline="0" noProof="0">
              <a:ln>
                <a:noFill/>
              </a:ln>
              <a:solidFill>
                <a:srgbClr val="000000"/>
              </a:solidFill>
              <a:effectLst/>
              <a:uLnTx/>
              <a:uFillTx/>
              <a:latin typeface="Arial"/>
              <a:ea typeface="+mn-ea"/>
              <a:cs typeface="Arial"/>
            </a:endParaRPr>
          </a:p>
        </p:txBody>
      </p:sp>
      <p:sp>
        <p:nvSpPr>
          <p:cNvPr id="1032" name="Rectangle 111"/>
          <p:cNvSpPr>
            <a:spLocks noChangeArrowheads="1"/>
          </p:cNvSpPr>
          <p:nvPr/>
        </p:nvSpPr>
        <p:spPr bwMode="auto">
          <a:xfrm>
            <a:off x="5797872" y="2573338"/>
            <a:ext cx="3022600" cy="1990725"/>
          </a:xfrm>
          <a:prstGeom prst="rect">
            <a:avLst/>
          </a:prstGeom>
          <a:noFill/>
          <a:ln w="28575" algn="ctr">
            <a:solidFill>
              <a:srgbClr val="00FF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e-IL" sz="1800" b="0" i="0" u="none" strike="noStrike" kern="1200" cap="none" spc="0" normalizeH="0" baseline="0" noProof="0">
              <a:ln>
                <a:noFill/>
              </a:ln>
              <a:solidFill>
                <a:srgbClr val="000000"/>
              </a:solidFill>
              <a:effectLst/>
              <a:uLnTx/>
              <a:uFillTx/>
              <a:latin typeface="Arial"/>
              <a:ea typeface="+mn-ea"/>
              <a:cs typeface="Arial"/>
            </a:endParaRPr>
          </a:p>
        </p:txBody>
      </p:sp>
      <p:sp>
        <p:nvSpPr>
          <p:cNvPr id="1033" name="Rectangle 112"/>
          <p:cNvSpPr>
            <a:spLocks noChangeArrowheads="1"/>
          </p:cNvSpPr>
          <p:nvPr/>
        </p:nvSpPr>
        <p:spPr bwMode="auto">
          <a:xfrm>
            <a:off x="5789935" y="4767263"/>
            <a:ext cx="3022600" cy="1989137"/>
          </a:xfrm>
          <a:prstGeom prst="rect">
            <a:avLst/>
          </a:prstGeom>
          <a:noFill/>
          <a:ln w="28575" algn="ctr">
            <a:solidFill>
              <a:srgbClr val="00FF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e-IL" sz="1800" b="0" i="0" u="none" strike="noStrike" kern="1200" cap="none" spc="0" normalizeH="0" baseline="0" noProof="0">
              <a:ln>
                <a:noFill/>
              </a:ln>
              <a:solidFill>
                <a:srgbClr val="000000"/>
              </a:solidFill>
              <a:effectLst/>
              <a:uLnTx/>
              <a:uFillTx/>
              <a:latin typeface="Arial"/>
              <a:ea typeface="+mn-ea"/>
              <a:cs typeface="Arial"/>
            </a:endParaRPr>
          </a:p>
        </p:txBody>
      </p:sp>
      <p:sp>
        <p:nvSpPr>
          <p:cNvPr id="1034" name="Rectangle 113"/>
          <p:cNvSpPr>
            <a:spLocks noChangeArrowheads="1"/>
          </p:cNvSpPr>
          <p:nvPr/>
        </p:nvSpPr>
        <p:spPr bwMode="auto">
          <a:xfrm>
            <a:off x="211138" y="2192338"/>
            <a:ext cx="3022600" cy="1990725"/>
          </a:xfrm>
          <a:prstGeom prst="rect">
            <a:avLst/>
          </a:prstGeom>
          <a:noFill/>
          <a:ln w="28575" algn="ctr">
            <a:solidFill>
              <a:srgbClr val="00FF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e-IL" sz="1800" b="0" i="0" u="none" strike="noStrike" kern="1200" cap="none" spc="0" normalizeH="0" baseline="0" noProof="0">
              <a:ln>
                <a:noFill/>
              </a:ln>
              <a:solidFill>
                <a:srgbClr val="000000"/>
              </a:solidFill>
              <a:effectLst/>
              <a:uLnTx/>
              <a:uFillTx/>
              <a:latin typeface="Arial"/>
              <a:ea typeface="+mn-ea"/>
              <a:cs typeface="Arial"/>
            </a:endParaRPr>
          </a:p>
        </p:txBody>
      </p:sp>
      <p:cxnSp>
        <p:nvCxnSpPr>
          <p:cNvPr id="1035" name="Straight Arrow Connector 119"/>
          <p:cNvCxnSpPr>
            <a:cxnSpLocks noChangeShapeType="1"/>
          </p:cNvCxnSpPr>
          <p:nvPr/>
        </p:nvCxnSpPr>
        <p:spPr bwMode="auto">
          <a:xfrm flipV="1">
            <a:off x="3454400" y="1521667"/>
            <a:ext cx="1909690" cy="1381872"/>
          </a:xfrm>
          <a:prstGeom prst="straightConnector1">
            <a:avLst/>
          </a:prstGeom>
          <a:noFill/>
          <a:ln w="12700" algn="ctr">
            <a:solidFill>
              <a:srgbClr val="00FF00"/>
            </a:solidFill>
            <a:round/>
            <a:headEnd/>
            <a:tailEnd type="arrow" w="med" len="med"/>
          </a:ln>
        </p:spPr>
      </p:cxnSp>
      <p:cxnSp>
        <p:nvCxnSpPr>
          <p:cNvPr id="1036" name="Straight Arrow Connector 120"/>
          <p:cNvCxnSpPr>
            <a:cxnSpLocks noChangeShapeType="1"/>
          </p:cNvCxnSpPr>
          <p:nvPr/>
        </p:nvCxnSpPr>
        <p:spPr bwMode="auto">
          <a:xfrm>
            <a:off x="3522663" y="3217863"/>
            <a:ext cx="1913433" cy="7937"/>
          </a:xfrm>
          <a:prstGeom prst="straightConnector1">
            <a:avLst/>
          </a:prstGeom>
          <a:noFill/>
          <a:ln w="12700" algn="ctr">
            <a:solidFill>
              <a:srgbClr val="00FF00"/>
            </a:solidFill>
            <a:round/>
            <a:headEnd/>
            <a:tailEnd type="arrow" w="med" len="med"/>
          </a:ln>
        </p:spPr>
      </p:cxnSp>
      <p:cxnSp>
        <p:nvCxnSpPr>
          <p:cNvPr id="1037" name="Straight Arrow Connector 121"/>
          <p:cNvCxnSpPr>
            <a:cxnSpLocks noChangeShapeType="1"/>
          </p:cNvCxnSpPr>
          <p:nvPr/>
        </p:nvCxnSpPr>
        <p:spPr bwMode="auto">
          <a:xfrm>
            <a:off x="3479800" y="3614738"/>
            <a:ext cx="1884290" cy="1745470"/>
          </a:xfrm>
          <a:prstGeom prst="straightConnector1">
            <a:avLst/>
          </a:prstGeom>
          <a:noFill/>
          <a:ln w="12700" algn="ctr">
            <a:solidFill>
              <a:srgbClr val="00FF00"/>
            </a:solidFill>
            <a:round/>
            <a:headEnd/>
            <a:tailEnd type="arrow" w="med" len="med"/>
          </a:ln>
        </p:spPr>
      </p:cxnSp>
      <p:sp>
        <p:nvSpPr>
          <p:cNvPr id="1038" name="Rectangle 10"/>
          <p:cNvSpPr>
            <a:spLocks noChangeArrowheads="1"/>
          </p:cNvSpPr>
          <p:nvPr/>
        </p:nvSpPr>
        <p:spPr bwMode="auto">
          <a:xfrm>
            <a:off x="627063" y="332656"/>
            <a:ext cx="5089525" cy="52322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33CC"/>
                </a:solidFill>
                <a:effectLst/>
                <a:uLnTx/>
                <a:uFillTx/>
                <a:latin typeface="Arial"/>
                <a:ea typeface="+mn-ea"/>
                <a:cs typeface="Arial"/>
              </a:rPr>
              <a:t>The many worlds picture</a:t>
            </a:r>
          </a:p>
        </p:txBody>
      </p:sp>
      <p:sp>
        <p:nvSpPr>
          <p:cNvPr id="81" name="Rectangle 42"/>
          <p:cNvSpPr>
            <a:spLocks noChangeArrowheads="1"/>
          </p:cNvSpPr>
          <p:nvPr/>
        </p:nvSpPr>
        <p:spPr bwMode="auto">
          <a:xfrm>
            <a:off x="-47625" y="4960156"/>
            <a:ext cx="6226175" cy="40005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smtClean="0">
                <a:ln>
                  <a:noFill/>
                </a:ln>
                <a:solidFill>
                  <a:srgbClr val="0033CC"/>
                </a:solidFill>
                <a:effectLst/>
                <a:uLnTx/>
                <a:uFillTx/>
                <a:latin typeface="Arial"/>
                <a:ea typeface="+mn-ea"/>
                <a:cs typeface="Arial"/>
              </a:rPr>
              <a:t>Nothing touched the bomb in our world!</a:t>
            </a:r>
            <a:endParaRPr kumimoji="0" lang="en-US" sz="2000" b="1" i="0" u="none" strike="noStrike" kern="1200" cap="none" spc="0" normalizeH="0" baseline="0" noProof="0" dirty="0">
              <a:ln>
                <a:noFill/>
              </a:ln>
              <a:solidFill>
                <a:srgbClr val="0033CC"/>
              </a:solidFill>
              <a:effectLst/>
              <a:uLnTx/>
              <a:uFillTx/>
              <a:latin typeface="Arial"/>
              <a:ea typeface="+mn-ea"/>
              <a:cs typeface="Arial"/>
            </a:endParaRPr>
          </a:p>
        </p:txBody>
      </p:sp>
      <p:sp>
        <p:nvSpPr>
          <p:cNvPr id="82" name="Rectangle 42"/>
          <p:cNvSpPr>
            <a:spLocks noChangeArrowheads="1"/>
          </p:cNvSpPr>
          <p:nvPr/>
        </p:nvSpPr>
        <p:spPr bwMode="auto">
          <a:xfrm>
            <a:off x="-81113" y="5509381"/>
            <a:ext cx="6226175" cy="40005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smtClean="0">
                <a:ln>
                  <a:noFill/>
                </a:ln>
                <a:solidFill>
                  <a:srgbClr val="0033CC"/>
                </a:solidFill>
                <a:effectLst/>
                <a:uLnTx/>
                <a:uFillTx/>
                <a:latin typeface="Arial"/>
                <a:ea typeface="+mn-ea"/>
                <a:cs typeface="Arial"/>
              </a:rPr>
              <a:t>The photon touched the bomb in another world</a:t>
            </a:r>
            <a:endParaRPr kumimoji="0" lang="en-US" sz="2000" b="1" i="0" u="none" strike="noStrike" kern="1200" cap="none" spc="0" normalizeH="0" baseline="0" noProof="0" dirty="0">
              <a:ln>
                <a:noFill/>
              </a:ln>
              <a:solidFill>
                <a:srgbClr val="FF0000"/>
              </a:solidFill>
              <a:effectLst/>
              <a:uLnTx/>
              <a:uFillTx/>
              <a:latin typeface="Arial"/>
              <a:ea typeface="+mn-ea"/>
              <a:cs typeface="Arial"/>
            </a:endParaRPr>
          </a:p>
        </p:txBody>
      </p:sp>
      <p:sp>
        <p:nvSpPr>
          <p:cNvPr id="83" name="Rectangle 42"/>
          <p:cNvSpPr>
            <a:spLocks noChangeArrowheads="1"/>
          </p:cNvSpPr>
          <p:nvPr/>
        </p:nvSpPr>
        <p:spPr bwMode="auto">
          <a:xfrm>
            <a:off x="-36512" y="6026421"/>
            <a:ext cx="6226175" cy="707886"/>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smtClean="0">
                <a:ln>
                  <a:noFill/>
                </a:ln>
                <a:solidFill>
                  <a:srgbClr val="0033CC"/>
                </a:solidFill>
                <a:effectLst/>
                <a:uLnTx/>
                <a:uFillTx/>
                <a:latin typeface="Arial"/>
                <a:ea typeface="+mn-ea"/>
                <a:cs typeface="Arial"/>
              </a:rPr>
              <a:t>Our intuition comes from physics which describes all worlds together: </a:t>
            </a:r>
            <a:r>
              <a:rPr kumimoji="0" lang="en-US" sz="2000" b="1" i="0" u="none" strike="noStrike" kern="1200" cap="none" spc="0" normalizeH="0" baseline="0" noProof="0" dirty="0" smtClean="0">
                <a:ln>
                  <a:noFill/>
                </a:ln>
                <a:solidFill>
                  <a:srgbClr val="FF0000"/>
                </a:solidFill>
                <a:effectLst/>
                <a:uLnTx/>
                <a:uFillTx/>
                <a:latin typeface="Arial"/>
                <a:ea typeface="+mn-ea"/>
                <a:cs typeface="Arial"/>
              </a:rPr>
              <a:t>NO PARADOX!</a:t>
            </a:r>
            <a:endParaRPr kumimoji="0" lang="en-US" sz="2000" b="1" i="0" u="none" strike="noStrike" kern="1200" cap="none" spc="0" normalizeH="0" baseline="0" noProof="0" dirty="0">
              <a:ln>
                <a:noFill/>
              </a:ln>
              <a:solidFill>
                <a:srgbClr val="FF0000"/>
              </a:solidFill>
              <a:effectLst/>
              <a:uLnTx/>
              <a:uFillTx/>
              <a:latin typeface="Arial"/>
              <a:ea typeface="+mn-ea"/>
              <a:cs typeface="Arial"/>
            </a:endParaRPr>
          </a:p>
        </p:txBody>
      </p:sp>
    </p:spTree>
    <p:extLst>
      <p:ext uri="{BB962C8B-B14F-4D97-AF65-F5344CB8AC3E}">
        <p14:creationId xmlns:p14="http://schemas.microsoft.com/office/powerpoint/2010/main" val="2077644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3106" name="Picture 2" descr="http://inlinethumb23.webshots.com/42902/2262724260103329676S600x600Q85.jpg"/>
          <p:cNvPicPr>
            <a:picLocks noChangeAspect="1" noChangeArrowheads="1"/>
          </p:cNvPicPr>
          <p:nvPr/>
        </p:nvPicPr>
        <p:blipFill>
          <a:blip r:embed="rId4" cstate="print"/>
          <a:srcRect/>
          <a:stretch>
            <a:fillRect/>
          </a:stretch>
        </p:blipFill>
        <p:spPr bwMode="auto">
          <a:xfrm>
            <a:off x="0" y="-123825"/>
            <a:ext cx="9144000" cy="7260335"/>
          </a:xfrm>
          <a:prstGeom prst="rect">
            <a:avLst/>
          </a:prstGeom>
          <a:noFill/>
        </p:spPr>
      </p:pic>
      <p:sp>
        <p:nvSpPr>
          <p:cNvPr id="5" name="Rectangle 1"/>
          <p:cNvSpPr>
            <a:spLocks noChangeArrowheads="1"/>
          </p:cNvSpPr>
          <p:nvPr/>
        </p:nvSpPr>
        <p:spPr bwMode="auto">
          <a:xfrm>
            <a:off x="905140" y="1136984"/>
            <a:ext cx="2730235" cy="1769546"/>
          </a:xfrm>
          <a:prstGeom prst="rect">
            <a:avLst/>
          </a:prstGeom>
          <a:noFill/>
          <a:ln w="9525">
            <a:noFill/>
            <a:miter lim="800000"/>
            <a:headEnd/>
            <a:tailEnd/>
          </a:ln>
          <a:effectLst/>
        </p:spPr>
        <p:txBody>
          <a:bodyPr vert="horz" wrap="none" lIns="91440" tIns="533232" rIns="9144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0" b="1" i="0" u="none" strike="noStrike" kern="1200" cap="none" spc="0" normalizeH="0" baseline="0" noProof="0" dirty="0" smtClean="0">
                <a:ln>
                  <a:noFill/>
                </a:ln>
                <a:solidFill>
                  <a:prstClr val="white"/>
                </a:solidFill>
                <a:effectLst/>
                <a:uLnTx/>
                <a:uFillTx/>
                <a:latin typeface="Cambria" pitchFamily="18" charset="0"/>
                <a:ea typeface="Times New Roman" pitchFamily="18" charset="0"/>
                <a:cs typeface="Times New Roman" pitchFamily="18" charset="0"/>
              </a:rPr>
              <a:t>All  is</a:t>
            </a:r>
            <a:endParaRPr kumimoji="0" lang="en-US" sz="80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6" name="Object 5"/>
          <p:cNvGraphicFramePr>
            <a:graphicFrameLocks noChangeAspect="1"/>
          </p:cNvGraphicFramePr>
          <p:nvPr>
            <p:extLst/>
          </p:nvPr>
        </p:nvGraphicFramePr>
        <p:xfrm>
          <a:off x="3856569" y="1549979"/>
          <a:ext cx="1626222" cy="1609457"/>
        </p:xfrm>
        <a:graphic>
          <a:graphicData uri="http://schemas.openxmlformats.org/presentationml/2006/ole">
            <mc:AlternateContent xmlns:mc="http://schemas.openxmlformats.org/markup-compatibility/2006">
              <mc:Choice xmlns:v="urn:schemas-microsoft-com:vml" Requires="v">
                <p:oleObj spid="_x0000_s40966" name="Equation" r:id="rId5" imgW="177480" imgH="164880" progId="Equation.DSMT4">
                  <p:embed/>
                </p:oleObj>
              </mc:Choice>
              <mc:Fallback>
                <p:oleObj name="Equation" r:id="rId5" imgW="177480" imgH="164880" progId="Equation.DSMT4">
                  <p:embed/>
                  <p:pic>
                    <p:nvPicPr>
                      <p:cNvPr id="6" name="Object 5"/>
                      <p:cNvPicPr>
                        <a:picLocks noChangeAspect="1" noChangeArrowheads="1"/>
                      </p:cNvPicPr>
                      <p:nvPr/>
                    </p:nvPicPr>
                    <p:blipFill>
                      <a:blip r:embed="rId6"/>
                      <a:srcRect/>
                      <a:stretch>
                        <a:fillRect/>
                      </a:stretch>
                    </p:blipFill>
                    <p:spPr bwMode="auto">
                      <a:xfrm>
                        <a:off x="3856569" y="1549979"/>
                        <a:ext cx="1626222" cy="1609457"/>
                      </a:xfrm>
                      <a:prstGeom prst="rect">
                        <a:avLst/>
                      </a:prstGeom>
                      <a:noFill/>
                      <a:extLst/>
                    </p:spPr>
                  </p:pic>
                </p:oleObj>
              </mc:Fallback>
            </mc:AlternateContent>
          </a:graphicData>
        </a:graphic>
      </p:graphicFrame>
      <p:graphicFrame>
        <p:nvGraphicFramePr>
          <p:cNvPr id="8" name="Object 7"/>
          <p:cNvGraphicFramePr>
            <a:graphicFrameLocks noChangeAspect="1"/>
          </p:cNvGraphicFramePr>
          <p:nvPr/>
        </p:nvGraphicFramePr>
        <p:xfrm>
          <a:off x="3635375" y="2552700"/>
          <a:ext cx="914400" cy="179388"/>
        </p:xfrm>
        <a:graphic>
          <a:graphicData uri="http://schemas.openxmlformats.org/presentationml/2006/ole">
            <mc:AlternateContent xmlns:mc="http://schemas.openxmlformats.org/markup-compatibility/2006">
              <mc:Choice xmlns:v="urn:schemas-microsoft-com:vml" Requires="v">
                <p:oleObj spid="_x0000_s40967" name="Equation" r:id="rId7" imgW="914400" imgH="179640" progId="Equation.DSMT4">
                  <p:embed/>
                </p:oleObj>
              </mc:Choice>
              <mc:Fallback>
                <p:oleObj name="Equation" r:id="rId7" imgW="914400" imgH="179640" progId="Equation.DSMT4">
                  <p:embed/>
                  <p:pic>
                    <p:nvPicPr>
                      <p:cNvPr id="8"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35375" y="25527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tangle 10"/>
          <p:cNvSpPr/>
          <p:nvPr/>
        </p:nvSpPr>
        <p:spPr>
          <a:xfrm>
            <a:off x="475555" y="4809519"/>
            <a:ext cx="8829674" cy="156966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smtClean="0">
                <a:ln>
                  <a:noFill/>
                </a:ln>
                <a:solidFill>
                  <a:prstClr val="white"/>
                </a:solidFill>
                <a:effectLst/>
                <a:uLnTx/>
                <a:uFillTx/>
                <a:latin typeface="Cambria" pitchFamily="18" charset="0"/>
                <a:ea typeface="Times New Roman" pitchFamily="18" charset="0"/>
                <a:cs typeface="Times New Roman" pitchFamily="18" charset="0"/>
              </a:rPr>
              <a:t>NO COLLAPSE!</a:t>
            </a:r>
            <a:endParaRPr kumimoji="0" lang="en-US" sz="96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175451047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c 3"/>
          <p:cNvSpPr/>
          <p:nvPr/>
        </p:nvSpPr>
        <p:spPr>
          <a:xfrm>
            <a:off x="4065270" y="5543550"/>
            <a:ext cx="327660" cy="1879600"/>
          </a:xfrm>
          <a:prstGeom prst="arc">
            <a:avLst>
              <a:gd name="adj1" fmla="val 16585662"/>
              <a:gd name="adj2" fmla="val 4173241"/>
            </a:avLst>
          </a:prstGeom>
          <a:ln w="638175">
            <a:solidFill>
              <a:srgbClr val="FF0000"/>
            </a:solidFill>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5" name="Arc 4"/>
          <p:cNvSpPr/>
          <p:nvPr/>
        </p:nvSpPr>
        <p:spPr>
          <a:xfrm rot="20526049">
            <a:off x="3740644" y="4100557"/>
            <a:ext cx="327660" cy="2366666"/>
          </a:xfrm>
          <a:prstGeom prst="arc">
            <a:avLst>
              <a:gd name="adj1" fmla="val 17239853"/>
              <a:gd name="adj2" fmla="val 4521088"/>
            </a:avLst>
          </a:prstGeom>
          <a:ln w="384175">
            <a:solidFill>
              <a:srgbClr val="FF0000"/>
            </a:solidFill>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6" name="Arc 5"/>
          <p:cNvSpPr/>
          <p:nvPr/>
        </p:nvSpPr>
        <p:spPr>
          <a:xfrm flipH="1">
            <a:off x="4444124" y="4024847"/>
            <a:ext cx="1307952" cy="2366666"/>
          </a:xfrm>
          <a:prstGeom prst="arc">
            <a:avLst>
              <a:gd name="adj1" fmla="val 17239853"/>
              <a:gd name="adj2" fmla="val 2365374"/>
            </a:avLst>
          </a:prstGeom>
          <a:ln w="279400">
            <a:solidFill>
              <a:srgbClr val="7030A0"/>
            </a:solidFill>
            <a:prstDash val="solid"/>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7" name="Arc 6"/>
          <p:cNvSpPr/>
          <p:nvPr/>
        </p:nvSpPr>
        <p:spPr>
          <a:xfrm rot="3408538" flipH="1">
            <a:off x="4815840" y="3348636"/>
            <a:ext cx="1307952" cy="2366666"/>
          </a:xfrm>
          <a:prstGeom prst="arc">
            <a:avLst>
              <a:gd name="adj1" fmla="val 19368032"/>
              <a:gd name="adj2" fmla="val 2365374"/>
            </a:avLst>
          </a:prstGeom>
          <a:ln w="184150">
            <a:solidFill>
              <a:srgbClr val="7030A0"/>
            </a:solidFill>
            <a:prstDash val="solid"/>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8" name="Arc 7"/>
          <p:cNvSpPr/>
          <p:nvPr/>
        </p:nvSpPr>
        <p:spPr>
          <a:xfrm rot="2038589">
            <a:off x="3605706" y="1469106"/>
            <a:ext cx="1579470" cy="3549855"/>
          </a:xfrm>
          <a:prstGeom prst="arc">
            <a:avLst>
              <a:gd name="adj1" fmla="val 17527693"/>
              <a:gd name="adj2" fmla="val 2365373"/>
            </a:avLst>
          </a:prstGeom>
          <a:ln w="98425">
            <a:solidFill>
              <a:srgbClr val="7030A0"/>
            </a:solidFill>
            <a:prstDash val="solid"/>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9" name="Arc 8"/>
          <p:cNvSpPr/>
          <p:nvPr/>
        </p:nvSpPr>
        <p:spPr>
          <a:xfrm rot="3408538">
            <a:off x="4896927" y="1786708"/>
            <a:ext cx="1405197" cy="2366666"/>
          </a:xfrm>
          <a:prstGeom prst="arc">
            <a:avLst>
              <a:gd name="adj1" fmla="val 19368032"/>
              <a:gd name="adj2" fmla="val 2365374"/>
            </a:avLst>
          </a:prstGeom>
          <a:ln w="184150">
            <a:solidFill>
              <a:srgbClr val="7030A0"/>
            </a:solidFill>
            <a:prstDash val="solid"/>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0" name="Arc 9"/>
          <p:cNvSpPr/>
          <p:nvPr/>
        </p:nvSpPr>
        <p:spPr>
          <a:xfrm rot="2993596" flipH="1">
            <a:off x="6539854" y="1752505"/>
            <a:ext cx="911520" cy="3264719"/>
          </a:xfrm>
          <a:prstGeom prst="arc">
            <a:avLst>
              <a:gd name="adj1" fmla="val 16914703"/>
              <a:gd name="adj2" fmla="val 2632006"/>
            </a:avLst>
          </a:prstGeom>
          <a:ln w="41275">
            <a:solidFill>
              <a:srgbClr val="7030A0"/>
            </a:solidFill>
            <a:prstDash val="solid"/>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1" name="Arc 10"/>
          <p:cNvSpPr/>
          <p:nvPr/>
        </p:nvSpPr>
        <p:spPr>
          <a:xfrm rot="1098883">
            <a:off x="5491175" y="-364902"/>
            <a:ext cx="394416" cy="3264719"/>
          </a:xfrm>
          <a:prstGeom prst="arc">
            <a:avLst>
              <a:gd name="adj1" fmla="val 16418814"/>
              <a:gd name="adj2" fmla="val 2365374"/>
            </a:avLst>
          </a:prstGeom>
          <a:ln w="66675">
            <a:solidFill>
              <a:srgbClr val="7030A0"/>
            </a:solidFill>
            <a:prstDash val="solid"/>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2" name="Arc 11"/>
          <p:cNvSpPr/>
          <p:nvPr/>
        </p:nvSpPr>
        <p:spPr>
          <a:xfrm rot="2038589">
            <a:off x="5246416" y="951956"/>
            <a:ext cx="1393095" cy="3264719"/>
          </a:xfrm>
          <a:prstGeom prst="arc">
            <a:avLst>
              <a:gd name="adj1" fmla="val 17239853"/>
              <a:gd name="adj2" fmla="val 2365374"/>
            </a:avLst>
          </a:prstGeom>
          <a:ln w="152400">
            <a:solidFill>
              <a:srgbClr val="7030A0"/>
            </a:solidFill>
            <a:prstDash val="solid"/>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3" name="Arc 12"/>
          <p:cNvSpPr/>
          <p:nvPr/>
        </p:nvSpPr>
        <p:spPr>
          <a:xfrm rot="829640" flipH="1">
            <a:off x="5612905" y="675504"/>
            <a:ext cx="564523" cy="3264719"/>
          </a:xfrm>
          <a:prstGeom prst="arc">
            <a:avLst>
              <a:gd name="adj1" fmla="val 17239853"/>
              <a:gd name="adj2" fmla="val 2365374"/>
            </a:avLst>
          </a:prstGeom>
          <a:ln w="104775">
            <a:solidFill>
              <a:srgbClr val="7030A0"/>
            </a:solidFill>
            <a:prstDash val="solid"/>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4" name="Arc 13"/>
          <p:cNvSpPr/>
          <p:nvPr/>
        </p:nvSpPr>
        <p:spPr>
          <a:xfrm rot="1521365" flipH="1">
            <a:off x="6064709" y="-514740"/>
            <a:ext cx="802908" cy="3270823"/>
          </a:xfrm>
          <a:prstGeom prst="arc">
            <a:avLst>
              <a:gd name="adj1" fmla="val 16525623"/>
              <a:gd name="adj2" fmla="val 3660118"/>
            </a:avLst>
          </a:prstGeom>
          <a:ln w="41275">
            <a:solidFill>
              <a:srgbClr val="7030A0"/>
            </a:solidFill>
            <a:prstDash val="solid"/>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5" name="Arc 14"/>
          <p:cNvSpPr/>
          <p:nvPr/>
        </p:nvSpPr>
        <p:spPr>
          <a:xfrm rot="909536" flipH="1">
            <a:off x="7098909" y="-233176"/>
            <a:ext cx="1302039" cy="3264719"/>
          </a:xfrm>
          <a:prstGeom prst="arc">
            <a:avLst>
              <a:gd name="adj1" fmla="val 17715156"/>
              <a:gd name="adj2" fmla="val 2365374"/>
            </a:avLst>
          </a:prstGeom>
          <a:ln w="152400">
            <a:solidFill>
              <a:srgbClr val="7030A0"/>
            </a:solidFill>
            <a:prstDash val="solid"/>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6" name="Arc 15"/>
          <p:cNvSpPr/>
          <p:nvPr/>
        </p:nvSpPr>
        <p:spPr>
          <a:xfrm rot="3354963" flipH="1">
            <a:off x="7569465" y="-891013"/>
            <a:ext cx="2773108" cy="3264719"/>
          </a:xfrm>
          <a:prstGeom prst="arc">
            <a:avLst>
              <a:gd name="adj1" fmla="val 21042249"/>
              <a:gd name="adj2" fmla="val 2365374"/>
            </a:avLst>
          </a:prstGeom>
          <a:ln w="76200">
            <a:solidFill>
              <a:srgbClr val="7030A0"/>
            </a:solidFill>
            <a:prstDash val="solid"/>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7" name="Arc 16"/>
          <p:cNvSpPr/>
          <p:nvPr/>
        </p:nvSpPr>
        <p:spPr>
          <a:xfrm rot="1798517">
            <a:off x="6924182" y="-1883350"/>
            <a:ext cx="813888" cy="3264719"/>
          </a:xfrm>
          <a:prstGeom prst="arc">
            <a:avLst>
              <a:gd name="adj1" fmla="val 20050967"/>
              <a:gd name="adj2" fmla="val 2365374"/>
            </a:avLst>
          </a:prstGeom>
          <a:ln w="76200">
            <a:solidFill>
              <a:srgbClr val="7030A0"/>
            </a:solidFill>
            <a:prstDash val="solid"/>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8" name="Arc 17"/>
          <p:cNvSpPr/>
          <p:nvPr/>
        </p:nvSpPr>
        <p:spPr>
          <a:xfrm rot="2872011">
            <a:off x="6486966" y="-1138833"/>
            <a:ext cx="2471377" cy="4078218"/>
          </a:xfrm>
          <a:prstGeom prst="arc">
            <a:avLst>
              <a:gd name="adj1" fmla="val 16525623"/>
              <a:gd name="adj2" fmla="val 2656974"/>
            </a:avLst>
          </a:prstGeom>
          <a:ln w="15875">
            <a:solidFill>
              <a:srgbClr val="7030A0"/>
            </a:solidFill>
            <a:prstDash val="solid"/>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9" name="Arc 18"/>
          <p:cNvSpPr/>
          <p:nvPr/>
        </p:nvSpPr>
        <p:spPr>
          <a:xfrm rot="4169915" flipH="1">
            <a:off x="7619993" y="949475"/>
            <a:ext cx="1712831" cy="4078218"/>
          </a:xfrm>
          <a:prstGeom prst="arc">
            <a:avLst>
              <a:gd name="adj1" fmla="val 18027912"/>
              <a:gd name="adj2" fmla="val 1546632"/>
            </a:avLst>
          </a:prstGeom>
          <a:ln w="31750">
            <a:solidFill>
              <a:srgbClr val="7030A0"/>
            </a:solidFill>
            <a:prstDash val="solid"/>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20" name="Arc 19"/>
          <p:cNvSpPr/>
          <p:nvPr/>
        </p:nvSpPr>
        <p:spPr>
          <a:xfrm flipH="1">
            <a:off x="3966756" y="2860850"/>
            <a:ext cx="1307952" cy="2811351"/>
          </a:xfrm>
          <a:prstGeom prst="arc">
            <a:avLst>
              <a:gd name="adj1" fmla="val 18637563"/>
              <a:gd name="adj2" fmla="val 2365374"/>
            </a:avLst>
          </a:prstGeom>
          <a:ln w="152400">
            <a:solidFill>
              <a:srgbClr val="FF0000"/>
            </a:solidFill>
            <a:prstDash val="solid"/>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21" name="Arc 20"/>
          <p:cNvSpPr/>
          <p:nvPr/>
        </p:nvSpPr>
        <p:spPr>
          <a:xfrm rot="19451623">
            <a:off x="1872964" y="3371665"/>
            <a:ext cx="1796242" cy="2811351"/>
          </a:xfrm>
          <a:prstGeom prst="arc">
            <a:avLst>
              <a:gd name="adj1" fmla="val 17239853"/>
              <a:gd name="adj2" fmla="val 2365374"/>
            </a:avLst>
          </a:prstGeom>
          <a:ln w="152400">
            <a:solidFill>
              <a:srgbClr val="7030A0"/>
            </a:solidFill>
            <a:prstDash val="solid"/>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22" name="Arc 21"/>
          <p:cNvSpPr/>
          <p:nvPr/>
        </p:nvSpPr>
        <p:spPr>
          <a:xfrm rot="20468908">
            <a:off x="2966937" y="573001"/>
            <a:ext cx="394416" cy="4882274"/>
          </a:xfrm>
          <a:prstGeom prst="arc">
            <a:avLst>
              <a:gd name="adj1" fmla="val 16418814"/>
              <a:gd name="adj2" fmla="val 5182477"/>
            </a:avLst>
          </a:prstGeom>
          <a:ln w="73025">
            <a:solidFill>
              <a:srgbClr val="7030A0"/>
            </a:solidFill>
            <a:prstDash val="solid"/>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23" name="Arc 22"/>
          <p:cNvSpPr/>
          <p:nvPr/>
        </p:nvSpPr>
        <p:spPr>
          <a:xfrm rot="598524">
            <a:off x="2602789" y="1101487"/>
            <a:ext cx="1579470" cy="3549855"/>
          </a:xfrm>
          <a:prstGeom prst="arc">
            <a:avLst>
              <a:gd name="adj1" fmla="val 17527693"/>
              <a:gd name="adj2" fmla="val 2365373"/>
            </a:avLst>
          </a:prstGeom>
          <a:ln w="104775">
            <a:solidFill>
              <a:srgbClr val="FF0000"/>
            </a:solidFill>
            <a:prstDash val="solid"/>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24" name="Arc 23"/>
          <p:cNvSpPr/>
          <p:nvPr/>
        </p:nvSpPr>
        <p:spPr>
          <a:xfrm rot="1247967" flipH="1">
            <a:off x="4130802" y="1612969"/>
            <a:ext cx="1712831" cy="4078218"/>
          </a:xfrm>
          <a:prstGeom prst="arc">
            <a:avLst>
              <a:gd name="adj1" fmla="val 17562022"/>
              <a:gd name="adj2" fmla="val 1546632"/>
            </a:avLst>
          </a:prstGeom>
          <a:ln w="53975">
            <a:solidFill>
              <a:srgbClr val="7030A0"/>
            </a:solidFill>
            <a:prstDash val="solid"/>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25" name="Arc 24"/>
          <p:cNvSpPr/>
          <p:nvPr/>
        </p:nvSpPr>
        <p:spPr>
          <a:xfrm flipV="1">
            <a:off x="4047612" y="-273468"/>
            <a:ext cx="1247713" cy="2470045"/>
          </a:xfrm>
          <a:prstGeom prst="arc">
            <a:avLst>
              <a:gd name="adj1" fmla="val 16942718"/>
              <a:gd name="adj2" fmla="val 4279005"/>
            </a:avLst>
          </a:prstGeom>
          <a:ln w="53975">
            <a:solidFill>
              <a:srgbClr val="7030A0"/>
            </a:solidFill>
            <a:prstDash val="solid"/>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26" name="Arc 25"/>
          <p:cNvSpPr/>
          <p:nvPr/>
        </p:nvSpPr>
        <p:spPr>
          <a:xfrm rot="20159240">
            <a:off x="3037775" y="-2457905"/>
            <a:ext cx="394416" cy="4882274"/>
          </a:xfrm>
          <a:prstGeom prst="arc">
            <a:avLst>
              <a:gd name="adj1" fmla="val 16418814"/>
              <a:gd name="adj2" fmla="val 5182477"/>
            </a:avLst>
          </a:prstGeom>
          <a:ln w="66675">
            <a:solidFill>
              <a:srgbClr val="7030A0"/>
            </a:solidFill>
            <a:prstDash val="solid"/>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27" name="Arc 26"/>
          <p:cNvSpPr/>
          <p:nvPr/>
        </p:nvSpPr>
        <p:spPr>
          <a:xfrm rot="21107396" flipH="1">
            <a:off x="4094872" y="-445566"/>
            <a:ext cx="802908" cy="3270823"/>
          </a:xfrm>
          <a:prstGeom prst="arc">
            <a:avLst>
              <a:gd name="adj1" fmla="val 16525623"/>
              <a:gd name="adj2" fmla="val 2928817"/>
            </a:avLst>
          </a:prstGeom>
          <a:ln w="41275">
            <a:solidFill>
              <a:srgbClr val="FF0000"/>
            </a:solidFill>
            <a:prstDash val="solid"/>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28" name="Arc 27"/>
          <p:cNvSpPr/>
          <p:nvPr/>
        </p:nvSpPr>
        <p:spPr>
          <a:xfrm rot="8759172">
            <a:off x="1093579" y="849346"/>
            <a:ext cx="1796242" cy="2811351"/>
          </a:xfrm>
          <a:prstGeom prst="arc">
            <a:avLst>
              <a:gd name="adj1" fmla="val 17239853"/>
              <a:gd name="adj2" fmla="val 2365374"/>
            </a:avLst>
          </a:prstGeom>
          <a:ln w="152400">
            <a:solidFill>
              <a:srgbClr val="7030A0"/>
            </a:solidFill>
            <a:prstDash val="solid"/>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29" name="Arc 28"/>
          <p:cNvSpPr/>
          <p:nvPr/>
        </p:nvSpPr>
        <p:spPr>
          <a:xfrm rot="20244198">
            <a:off x="-105271" y="-2001550"/>
            <a:ext cx="394416" cy="4882274"/>
          </a:xfrm>
          <a:prstGeom prst="arc">
            <a:avLst>
              <a:gd name="adj1" fmla="val 16418814"/>
              <a:gd name="adj2" fmla="val 5182477"/>
            </a:avLst>
          </a:prstGeom>
          <a:ln w="101600">
            <a:solidFill>
              <a:srgbClr val="7030A0"/>
            </a:solidFill>
            <a:prstDash val="solid"/>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30" name="Arc 29"/>
          <p:cNvSpPr/>
          <p:nvPr/>
        </p:nvSpPr>
        <p:spPr>
          <a:xfrm rot="19706861">
            <a:off x="136248" y="-646275"/>
            <a:ext cx="2471377" cy="4078218"/>
          </a:xfrm>
          <a:prstGeom prst="arc">
            <a:avLst>
              <a:gd name="adj1" fmla="val 18185025"/>
              <a:gd name="adj2" fmla="val 1546632"/>
            </a:avLst>
          </a:prstGeom>
          <a:ln w="31750">
            <a:solidFill>
              <a:srgbClr val="7030A0"/>
            </a:solidFill>
            <a:prstDash val="solid"/>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31" name="Arc 30"/>
          <p:cNvSpPr/>
          <p:nvPr/>
        </p:nvSpPr>
        <p:spPr>
          <a:xfrm rot="20564929" flipH="1">
            <a:off x="2428332" y="-1726827"/>
            <a:ext cx="2314193" cy="4078218"/>
          </a:xfrm>
          <a:prstGeom prst="arc">
            <a:avLst>
              <a:gd name="adj1" fmla="val 18185025"/>
              <a:gd name="adj2" fmla="val 1546632"/>
            </a:avLst>
          </a:prstGeom>
          <a:ln w="31750">
            <a:solidFill>
              <a:srgbClr val="7030A0"/>
            </a:solidFill>
            <a:prstDash val="solid"/>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32" name="Arc 31"/>
          <p:cNvSpPr/>
          <p:nvPr/>
        </p:nvSpPr>
        <p:spPr>
          <a:xfrm rot="19929799">
            <a:off x="1451372" y="-2930827"/>
            <a:ext cx="394416" cy="4882274"/>
          </a:xfrm>
          <a:prstGeom prst="arc">
            <a:avLst>
              <a:gd name="adj1" fmla="val 16418814"/>
              <a:gd name="adj2" fmla="val 5182477"/>
            </a:avLst>
          </a:prstGeom>
          <a:ln w="31750">
            <a:solidFill>
              <a:srgbClr val="7030A0"/>
            </a:solidFill>
            <a:prstDash val="solid"/>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33" name="Arc 32"/>
          <p:cNvSpPr/>
          <p:nvPr/>
        </p:nvSpPr>
        <p:spPr>
          <a:xfrm rot="10800000" flipV="1">
            <a:off x="854746" y="-1160926"/>
            <a:ext cx="713696" cy="3602299"/>
          </a:xfrm>
          <a:prstGeom prst="arc">
            <a:avLst>
              <a:gd name="adj1" fmla="val 17745471"/>
              <a:gd name="adj2" fmla="val 5033779"/>
            </a:avLst>
          </a:prstGeom>
          <a:ln w="53975">
            <a:solidFill>
              <a:srgbClr val="7030A0"/>
            </a:solidFill>
            <a:prstDash val="solid"/>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48" name="Rectangle 47"/>
          <p:cNvSpPr/>
          <p:nvPr/>
        </p:nvSpPr>
        <p:spPr>
          <a:xfrm>
            <a:off x="-347137" y="-660727"/>
            <a:ext cx="9686925" cy="7608577"/>
          </a:xfrm>
          <a:prstGeom prst="rect">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schemeClr val="accent1">
                  <a:lumMod val="75000"/>
                </a:schemeClr>
              </a:solidFill>
              <a:effectLst/>
              <a:uLnTx/>
              <a:uFillTx/>
              <a:latin typeface="Calibri" panose="020F0502020204030204"/>
              <a:ea typeface="+mn-ea"/>
              <a:cs typeface="Arial" panose="020B0604020202020204" pitchFamily="34" charset="0"/>
            </a:endParaRPr>
          </a:p>
        </p:txBody>
      </p:sp>
      <p:sp>
        <p:nvSpPr>
          <p:cNvPr id="55" name="Rectangle 54"/>
          <p:cNvSpPr/>
          <p:nvPr/>
        </p:nvSpPr>
        <p:spPr>
          <a:xfrm>
            <a:off x="-1676400" y="-1638300"/>
            <a:ext cx="12877800" cy="8597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579776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fill="hold" grpId="0" nodeType="withEffect">
                                  <p:stCondLst>
                                    <p:cond delay="0"/>
                                  </p:stCondLst>
                                  <p:childTnLst>
                                    <p:animMotion origin="layout" path="M -3.33333E-6 -2.96296E-6 L -0.00798 -1.65463 " pathEditMode="relative" rAng="0" ptsTypes="AA">
                                      <p:cBhvr>
                                        <p:cTn id="6" dur="6000" fill="hold"/>
                                        <p:tgtEl>
                                          <p:spTgt spid="55"/>
                                        </p:tgtEl>
                                        <p:attrNameLst>
                                          <p:attrName>ppt_x</p:attrName>
                                          <p:attrName>ppt_y</p:attrName>
                                        </p:attrNameLst>
                                      </p:cBhvr>
                                      <p:rCtr x="-399" y="-827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c 3"/>
          <p:cNvSpPr/>
          <p:nvPr/>
        </p:nvSpPr>
        <p:spPr>
          <a:xfrm>
            <a:off x="4065270" y="5543550"/>
            <a:ext cx="327660" cy="1879600"/>
          </a:xfrm>
          <a:prstGeom prst="arc">
            <a:avLst>
              <a:gd name="adj1" fmla="val 16585662"/>
              <a:gd name="adj2" fmla="val 4173241"/>
            </a:avLst>
          </a:prstGeom>
          <a:ln w="638175">
            <a:solidFill>
              <a:srgbClr val="FF0000"/>
            </a:solidFill>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5" name="Arc 4"/>
          <p:cNvSpPr/>
          <p:nvPr/>
        </p:nvSpPr>
        <p:spPr>
          <a:xfrm rot="20526049">
            <a:off x="3740644" y="4100557"/>
            <a:ext cx="327660" cy="2366666"/>
          </a:xfrm>
          <a:prstGeom prst="arc">
            <a:avLst>
              <a:gd name="adj1" fmla="val 17239853"/>
              <a:gd name="adj2" fmla="val 4521088"/>
            </a:avLst>
          </a:prstGeom>
          <a:ln w="384175">
            <a:solidFill>
              <a:srgbClr val="FF0000"/>
            </a:solidFill>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6" name="Arc 5"/>
          <p:cNvSpPr/>
          <p:nvPr/>
        </p:nvSpPr>
        <p:spPr>
          <a:xfrm flipH="1">
            <a:off x="4444124" y="4024847"/>
            <a:ext cx="1307952" cy="2366666"/>
          </a:xfrm>
          <a:prstGeom prst="arc">
            <a:avLst>
              <a:gd name="adj1" fmla="val 17239853"/>
              <a:gd name="adj2" fmla="val 2365374"/>
            </a:avLst>
          </a:prstGeom>
          <a:ln w="279400">
            <a:solidFill>
              <a:srgbClr val="7030A0"/>
            </a:solidFill>
            <a:prstDash val="solid"/>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7" name="Arc 6"/>
          <p:cNvSpPr/>
          <p:nvPr/>
        </p:nvSpPr>
        <p:spPr>
          <a:xfrm rot="3408538" flipH="1">
            <a:off x="4815840" y="3348636"/>
            <a:ext cx="1307952" cy="2366666"/>
          </a:xfrm>
          <a:prstGeom prst="arc">
            <a:avLst>
              <a:gd name="adj1" fmla="val 19368032"/>
              <a:gd name="adj2" fmla="val 2365374"/>
            </a:avLst>
          </a:prstGeom>
          <a:ln w="184150">
            <a:solidFill>
              <a:srgbClr val="7030A0"/>
            </a:solidFill>
            <a:prstDash val="solid"/>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8" name="Arc 7"/>
          <p:cNvSpPr/>
          <p:nvPr/>
        </p:nvSpPr>
        <p:spPr>
          <a:xfrm rot="2038589">
            <a:off x="3605706" y="1469106"/>
            <a:ext cx="1579470" cy="3549855"/>
          </a:xfrm>
          <a:prstGeom prst="arc">
            <a:avLst>
              <a:gd name="adj1" fmla="val 17527693"/>
              <a:gd name="adj2" fmla="val 2365373"/>
            </a:avLst>
          </a:prstGeom>
          <a:ln w="98425">
            <a:solidFill>
              <a:srgbClr val="7030A0"/>
            </a:solidFill>
            <a:prstDash val="solid"/>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9" name="Arc 8"/>
          <p:cNvSpPr/>
          <p:nvPr/>
        </p:nvSpPr>
        <p:spPr>
          <a:xfrm rot="3408538">
            <a:off x="4896927" y="1786708"/>
            <a:ext cx="1405197" cy="2366666"/>
          </a:xfrm>
          <a:prstGeom prst="arc">
            <a:avLst>
              <a:gd name="adj1" fmla="val 19368032"/>
              <a:gd name="adj2" fmla="val 2365374"/>
            </a:avLst>
          </a:prstGeom>
          <a:ln w="184150">
            <a:solidFill>
              <a:srgbClr val="7030A0"/>
            </a:solidFill>
            <a:prstDash val="solid"/>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0" name="Arc 9"/>
          <p:cNvSpPr/>
          <p:nvPr/>
        </p:nvSpPr>
        <p:spPr>
          <a:xfrm rot="2993596" flipH="1">
            <a:off x="6539854" y="1752505"/>
            <a:ext cx="911520" cy="3264719"/>
          </a:xfrm>
          <a:prstGeom prst="arc">
            <a:avLst>
              <a:gd name="adj1" fmla="val 16914703"/>
              <a:gd name="adj2" fmla="val 2632006"/>
            </a:avLst>
          </a:prstGeom>
          <a:ln w="41275">
            <a:solidFill>
              <a:srgbClr val="7030A0"/>
            </a:solidFill>
            <a:prstDash val="solid"/>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1" name="Arc 10"/>
          <p:cNvSpPr/>
          <p:nvPr/>
        </p:nvSpPr>
        <p:spPr>
          <a:xfrm rot="1098883">
            <a:off x="5491175" y="-364902"/>
            <a:ext cx="394416" cy="3264719"/>
          </a:xfrm>
          <a:prstGeom prst="arc">
            <a:avLst>
              <a:gd name="adj1" fmla="val 16418814"/>
              <a:gd name="adj2" fmla="val 2365374"/>
            </a:avLst>
          </a:prstGeom>
          <a:ln w="66675">
            <a:solidFill>
              <a:srgbClr val="7030A0"/>
            </a:solidFill>
            <a:prstDash val="solid"/>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2" name="Arc 11"/>
          <p:cNvSpPr/>
          <p:nvPr/>
        </p:nvSpPr>
        <p:spPr>
          <a:xfrm rot="2038589">
            <a:off x="5246416" y="951956"/>
            <a:ext cx="1393095" cy="3264719"/>
          </a:xfrm>
          <a:prstGeom prst="arc">
            <a:avLst>
              <a:gd name="adj1" fmla="val 17239853"/>
              <a:gd name="adj2" fmla="val 2365374"/>
            </a:avLst>
          </a:prstGeom>
          <a:ln w="152400">
            <a:solidFill>
              <a:srgbClr val="7030A0"/>
            </a:solidFill>
            <a:prstDash val="solid"/>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3" name="Arc 12"/>
          <p:cNvSpPr/>
          <p:nvPr/>
        </p:nvSpPr>
        <p:spPr>
          <a:xfrm rot="829640" flipH="1">
            <a:off x="5612905" y="675504"/>
            <a:ext cx="564523" cy="3264719"/>
          </a:xfrm>
          <a:prstGeom prst="arc">
            <a:avLst>
              <a:gd name="adj1" fmla="val 17239853"/>
              <a:gd name="adj2" fmla="val 2365374"/>
            </a:avLst>
          </a:prstGeom>
          <a:ln w="104775">
            <a:solidFill>
              <a:srgbClr val="7030A0"/>
            </a:solidFill>
            <a:prstDash val="solid"/>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4" name="Arc 13"/>
          <p:cNvSpPr/>
          <p:nvPr/>
        </p:nvSpPr>
        <p:spPr>
          <a:xfrm rot="1521365" flipH="1">
            <a:off x="6064709" y="-514740"/>
            <a:ext cx="802908" cy="3270823"/>
          </a:xfrm>
          <a:prstGeom prst="arc">
            <a:avLst>
              <a:gd name="adj1" fmla="val 16525623"/>
              <a:gd name="adj2" fmla="val 3660118"/>
            </a:avLst>
          </a:prstGeom>
          <a:ln w="41275">
            <a:solidFill>
              <a:srgbClr val="7030A0"/>
            </a:solidFill>
            <a:prstDash val="solid"/>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5" name="Arc 14"/>
          <p:cNvSpPr/>
          <p:nvPr/>
        </p:nvSpPr>
        <p:spPr>
          <a:xfrm rot="909536" flipH="1">
            <a:off x="7098909" y="-233176"/>
            <a:ext cx="1302039" cy="3264719"/>
          </a:xfrm>
          <a:prstGeom prst="arc">
            <a:avLst>
              <a:gd name="adj1" fmla="val 17715156"/>
              <a:gd name="adj2" fmla="val 2365374"/>
            </a:avLst>
          </a:prstGeom>
          <a:ln w="152400">
            <a:solidFill>
              <a:srgbClr val="7030A0"/>
            </a:solidFill>
            <a:prstDash val="solid"/>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6" name="Arc 15"/>
          <p:cNvSpPr/>
          <p:nvPr/>
        </p:nvSpPr>
        <p:spPr>
          <a:xfrm rot="3354963" flipH="1">
            <a:off x="7569465" y="-891013"/>
            <a:ext cx="2773108" cy="3264719"/>
          </a:xfrm>
          <a:prstGeom prst="arc">
            <a:avLst>
              <a:gd name="adj1" fmla="val 21042249"/>
              <a:gd name="adj2" fmla="val 2365374"/>
            </a:avLst>
          </a:prstGeom>
          <a:ln w="76200">
            <a:solidFill>
              <a:srgbClr val="7030A0"/>
            </a:solidFill>
            <a:prstDash val="solid"/>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7" name="Arc 16"/>
          <p:cNvSpPr/>
          <p:nvPr/>
        </p:nvSpPr>
        <p:spPr>
          <a:xfrm rot="1798517">
            <a:off x="6924182" y="-1883350"/>
            <a:ext cx="813888" cy="3264719"/>
          </a:xfrm>
          <a:prstGeom prst="arc">
            <a:avLst>
              <a:gd name="adj1" fmla="val 20050967"/>
              <a:gd name="adj2" fmla="val 2365374"/>
            </a:avLst>
          </a:prstGeom>
          <a:ln w="76200">
            <a:solidFill>
              <a:srgbClr val="7030A0"/>
            </a:solidFill>
            <a:prstDash val="solid"/>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8" name="Arc 17"/>
          <p:cNvSpPr/>
          <p:nvPr/>
        </p:nvSpPr>
        <p:spPr>
          <a:xfrm rot="2872011">
            <a:off x="6486966" y="-1138833"/>
            <a:ext cx="2471377" cy="4078218"/>
          </a:xfrm>
          <a:prstGeom prst="arc">
            <a:avLst>
              <a:gd name="adj1" fmla="val 16525623"/>
              <a:gd name="adj2" fmla="val 2656974"/>
            </a:avLst>
          </a:prstGeom>
          <a:ln w="15875">
            <a:solidFill>
              <a:srgbClr val="7030A0"/>
            </a:solidFill>
            <a:prstDash val="solid"/>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9" name="Arc 18"/>
          <p:cNvSpPr/>
          <p:nvPr/>
        </p:nvSpPr>
        <p:spPr>
          <a:xfrm rot="4169915" flipH="1">
            <a:off x="7619993" y="949475"/>
            <a:ext cx="1712831" cy="4078218"/>
          </a:xfrm>
          <a:prstGeom prst="arc">
            <a:avLst>
              <a:gd name="adj1" fmla="val 18027912"/>
              <a:gd name="adj2" fmla="val 1546632"/>
            </a:avLst>
          </a:prstGeom>
          <a:ln w="31750">
            <a:solidFill>
              <a:srgbClr val="7030A0"/>
            </a:solidFill>
            <a:prstDash val="solid"/>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20" name="Arc 19"/>
          <p:cNvSpPr/>
          <p:nvPr/>
        </p:nvSpPr>
        <p:spPr>
          <a:xfrm flipH="1">
            <a:off x="3966756" y="2860850"/>
            <a:ext cx="1307952" cy="2811351"/>
          </a:xfrm>
          <a:prstGeom prst="arc">
            <a:avLst>
              <a:gd name="adj1" fmla="val 18637563"/>
              <a:gd name="adj2" fmla="val 2365374"/>
            </a:avLst>
          </a:prstGeom>
          <a:ln w="152400">
            <a:solidFill>
              <a:srgbClr val="FF0000"/>
            </a:solidFill>
            <a:prstDash val="solid"/>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21" name="Arc 20"/>
          <p:cNvSpPr/>
          <p:nvPr/>
        </p:nvSpPr>
        <p:spPr>
          <a:xfrm rot="19451623">
            <a:off x="1872964" y="3371665"/>
            <a:ext cx="1796242" cy="2811351"/>
          </a:xfrm>
          <a:prstGeom prst="arc">
            <a:avLst>
              <a:gd name="adj1" fmla="val 17239853"/>
              <a:gd name="adj2" fmla="val 2365374"/>
            </a:avLst>
          </a:prstGeom>
          <a:ln w="152400">
            <a:solidFill>
              <a:srgbClr val="7030A0"/>
            </a:solidFill>
            <a:prstDash val="solid"/>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22" name="Arc 21"/>
          <p:cNvSpPr/>
          <p:nvPr/>
        </p:nvSpPr>
        <p:spPr>
          <a:xfrm rot="20468908">
            <a:off x="2966937" y="573001"/>
            <a:ext cx="394416" cy="4882274"/>
          </a:xfrm>
          <a:prstGeom prst="arc">
            <a:avLst>
              <a:gd name="adj1" fmla="val 16418814"/>
              <a:gd name="adj2" fmla="val 5182477"/>
            </a:avLst>
          </a:prstGeom>
          <a:ln w="73025">
            <a:solidFill>
              <a:srgbClr val="7030A0"/>
            </a:solidFill>
            <a:prstDash val="solid"/>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23" name="Arc 22"/>
          <p:cNvSpPr/>
          <p:nvPr/>
        </p:nvSpPr>
        <p:spPr>
          <a:xfrm rot="598524">
            <a:off x="2602789" y="1101487"/>
            <a:ext cx="1579470" cy="3549855"/>
          </a:xfrm>
          <a:prstGeom prst="arc">
            <a:avLst>
              <a:gd name="adj1" fmla="val 17527693"/>
              <a:gd name="adj2" fmla="val 2365373"/>
            </a:avLst>
          </a:prstGeom>
          <a:ln w="104775">
            <a:solidFill>
              <a:srgbClr val="FF0000"/>
            </a:solidFill>
            <a:prstDash val="solid"/>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24" name="Arc 23"/>
          <p:cNvSpPr/>
          <p:nvPr/>
        </p:nvSpPr>
        <p:spPr>
          <a:xfrm rot="1247967" flipH="1">
            <a:off x="4130802" y="1612969"/>
            <a:ext cx="1712831" cy="4078218"/>
          </a:xfrm>
          <a:prstGeom prst="arc">
            <a:avLst>
              <a:gd name="adj1" fmla="val 17562022"/>
              <a:gd name="adj2" fmla="val 1546632"/>
            </a:avLst>
          </a:prstGeom>
          <a:ln w="53975">
            <a:solidFill>
              <a:srgbClr val="7030A0"/>
            </a:solidFill>
            <a:prstDash val="solid"/>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25" name="Arc 24"/>
          <p:cNvSpPr/>
          <p:nvPr/>
        </p:nvSpPr>
        <p:spPr>
          <a:xfrm flipV="1">
            <a:off x="4047612" y="-273468"/>
            <a:ext cx="1247713" cy="2470045"/>
          </a:xfrm>
          <a:prstGeom prst="arc">
            <a:avLst>
              <a:gd name="adj1" fmla="val 16942718"/>
              <a:gd name="adj2" fmla="val 4279005"/>
            </a:avLst>
          </a:prstGeom>
          <a:ln w="53975">
            <a:solidFill>
              <a:srgbClr val="7030A0"/>
            </a:solidFill>
            <a:prstDash val="solid"/>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26" name="Arc 25"/>
          <p:cNvSpPr/>
          <p:nvPr/>
        </p:nvSpPr>
        <p:spPr>
          <a:xfrm rot="20159240">
            <a:off x="3037775" y="-2457905"/>
            <a:ext cx="394416" cy="4882274"/>
          </a:xfrm>
          <a:prstGeom prst="arc">
            <a:avLst>
              <a:gd name="adj1" fmla="val 16418814"/>
              <a:gd name="adj2" fmla="val 5182477"/>
            </a:avLst>
          </a:prstGeom>
          <a:ln w="66675">
            <a:solidFill>
              <a:srgbClr val="7030A0"/>
            </a:solidFill>
            <a:prstDash val="solid"/>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27" name="Arc 26"/>
          <p:cNvSpPr/>
          <p:nvPr/>
        </p:nvSpPr>
        <p:spPr>
          <a:xfrm rot="21107396" flipH="1">
            <a:off x="4094872" y="-445566"/>
            <a:ext cx="802908" cy="3270823"/>
          </a:xfrm>
          <a:prstGeom prst="arc">
            <a:avLst>
              <a:gd name="adj1" fmla="val 16525623"/>
              <a:gd name="adj2" fmla="val 2928817"/>
            </a:avLst>
          </a:prstGeom>
          <a:ln w="41275">
            <a:solidFill>
              <a:srgbClr val="FF0000"/>
            </a:solidFill>
            <a:prstDash val="solid"/>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28" name="Arc 27"/>
          <p:cNvSpPr/>
          <p:nvPr/>
        </p:nvSpPr>
        <p:spPr>
          <a:xfrm rot="8759172">
            <a:off x="1093579" y="849346"/>
            <a:ext cx="1796242" cy="2811351"/>
          </a:xfrm>
          <a:prstGeom prst="arc">
            <a:avLst>
              <a:gd name="adj1" fmla="val 17239853"/>
              <a:gd name="adj2" fmla="val 2365374"/>
            </a:avLst>
          </a:prstGeom>
          <a:ln w="152400">
            <a:solidFill>
              <a:srgbClr val="7030A0"/>
            </a:solidFill>
            <a:prstDash val="solid"/>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29" name="Arc 28"/>
          <p:cNvSpPr/>
          <p:nvPr/>
        </p:nvSpPr>
        <p:spPr>
          <a:xfrm rot="20244198">
            <a:off x="-105271" y="-2001550"/>
            <a:ext cx="394416" cy="4882274"/>
          </a:xfrm>
          <a:prstGeom prst="arc">
            <a:avLst>
              <a:gd name="adj1" fmla="val 16418814"/>
              <a:gd name="adj2" fmla="val 5182477"/>
            </a:avLst>
          </a:prstGeom>
          <a:ln w="101600">
            <a:solidFill>
              <a:srgbClr val="7030A0"/>
            </a:solidFill>
            <a:prstDash val="solid"/>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30" name="Arc 29"/>
          <p:cNvSpPr/>
          <p:nvPr/>
        </p:nvSpPr>
        <p:spPr>
          <a:xfrm rot="19706861">
            <a:off x="136248" y="-646275"/>
            <a:ext cx="2471377" cy="4078218"/>
          </a:xfrm>
          <a:prstGeom prst="arc">
            <a:avLst>
              <a:gd name="adj1" fmla="val 18185025"/>
              <a:gd name="adj2" fmla="val 1546632"/>
            </a:avLst>
          </a:prstGeom>
          <a:ln w="31750">
            <a:solidFill>
              <a:srgbClr val="7030A0"/>
            </a:solidFill>
            <a:prstDash val="solid"/>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31" name="Arc 30"/>
          <p:cNvSpPr/>
          <p:nvPr/>
        </p:nvSpPr>
        <p:spPr>
          <a:xfrm rot="20564929" flipH="1">
            <a:off x="2428332" y="-1726827"/>
            <a:ext cx="2314193" cy="4078218"/>
          </a:xfrm>
          <a:prstGeom prst="arc">
            <a:avLst>
              <a:gd name="adj1" fmla="val 18185025"/>
              <a:gd name="adj2" fmla="val 1546632"/>
            </a:avLst>
          </a:prstGeom>
          <a:ln w="31750">
            <a:solidFill>
              <a:srgbClr val="7030A0"/>
            </a:solidFill>
            <a:prstDash val="solid"/>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32" name="Arc 31"/>
          <p:cNvSpPr/>
          <p:nvPr/>
        </p:nvSpPr>
        <p:spPr>
          <a:xfrm rot="19929799">
            <a:off x="1451372" y="-2930827"/>
            <a:ext cx="394416" cy="4882274"/>
          </a:xfrm>
          <a:prstGeom prst="arc">
            <a:avLst>
              <a:gd name="adj1" fmla="val 16418814"/>
              <a:gd name="adj2" fmla="val 5182477"/>
            </a:avLst>
          </a:prstGeom>
          <a:ln w="31750">
            <a:solidFill>
              <a:srgbClr val="7030A0"/>
            </a:solidFill>
            <a:prstDash val="solid"/>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33" name="Arc 32"/>
          <p:cNvSpPr/>
          <p:nvPr/>
        </p:nvSpPr>
        <p:spPr>
          <a:xfrm rot="10800000" flipV="1">
            <a:off x="854746" y="-1160926"/>
            <a:ext cx="713696" cy="3602299"/>
          </a:xfrm>
          <a:prstGeom prst="arc">
            <a:avLst>
              <a:gd name="adj1" fmla="val 17745471"/>
              <a:gd name="adj2" fmla="val 5033779"/>
            </a:avLst>
          </a:prstGeom>
          <a:ln w="53975">
            <a:solidFill>
              <a:srgbClr val="7030A0"/>
            </a:solidFill>
            <a:prstDash val="solid"/>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48" name="Rectangle 47"/>
          <p:cNvSpPr/>
          <p:nvPr/>
        </p:nvSpPr>
        <p:spPr>
          <a:xfrm>
            <a:off x="-347137" y="-660727"/>
            <a:ext cx="9686925" cy="7608577"/>
          </a:xfrm>
          <a:prstGeom prst="rect">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schemeClr val="accent1">
                  <a:lumMod val="75000"/>
                </a:schemeClr>
              </a:solidFill>
              <a:effectLst/>
              <a:uLnTx/>
              <a:uFillTx/>
              <a:latin typeface="Calibri" panose="020F0502020204030204"/>
              <a:ea typeface="+mn-ea"/>
              <a:cs typeface="Arial" panose="020B0604020202020204" pitchFamily="34" charset="0"/>
            </a:endParaRPr>
          </a:p>
        </p:txBody>
      </p:sp>
      <p:sp>
        <p:nvSpPr>
          <p:cNvPr id="51" name="Text Box 71"/>
          <p:cNvSpPr txBox="1">
            <a:spLocks noChangeArrowheads="1"/>
          </p:cNvSpPr>
          <p:nvPr/>
        </p:nvSpPr>
        <p:spPr bwMode="auto">
          <a:xfrm>
            <a:off x="3373394" y="27058"/>
            <a:ext cx="18087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smtClean="0">
                <a:ln>
                  <a:noFill/>
                </a:ln>
                <a:solidFill>
                  <a:srgbClr val="00B050"/>
                </a:solidFill>
                <a:effectLst/>
                <a:uLnTx/>
                <a:uFillTx/>
                <a:latin typeface="Calibri" pitchFamily="34" charset="0"/>
                <a:ea typeface="+mn-ea"/>
                <a:cs typeface="Arial" charset="0"/>
              </a:rPr>
              <a:t>Summary</a:t>
            </a:r>
            <a:endParaRPr kumimoji="0" lang="en-US" sz="3200" b="1" i="0" u="none" strike="noStrike" kern="1200" cap="none" spc="0" normalizeH="0" baseline="0" noProof="0" dirty="0">
              <a:ln>
                <a:noFill/>
              </a:ln>
              <a:solidFill>
                <a:srgbClr val="00B050"/>
              </a:solidFill>
              <a:effectLst/>
              <a:uLnTx/>
              <a:uFillTx/>
              <a:latin typeface="Times New Roman" pitchFamily="18" charset="0"/>
              <a:ea typeface="+mn-ea"/>
              <a:cs typeface="Arial" charset="0"/>
            </a:endParaRPr>
          </a:p>
        </p:txBody>
      </p:sp>
      <p:sp>
        <p:nvSpPr>
          <p:cNvPr id="55" name="TextBox 54"/>
          <p:cNvSpPr txBox="1"/>
          <p:nvPr/>
        </p:nvSpPr>
        <p:spPr>
          <a:xfrm>
            <a:off x="0" y="552676"/>
            <a:ext cx="9081545" cy="1384995"/>
          </a:xfrm>
          <a:prstGeom prst="rect">
            <a:avLst/>
          </a:prstGeom>
          <a:noFill/>
        </p:spPr>
        <p:txBody>
          <a:bodyPr wrap="square" rtlCol="1">
            <a:spAutoFit/>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00B050"/>
                </a:solidFill>
                <a:effectLst/>
                <a:uLnTx/>
                <a:uFillTx/>
                <a:latin typeface="Calibri" panose="020F0502020204030204"/>
                <a:ea typeface="+mn-ea"/>
                <a:cs typeface="+mn-cs"/>
              </a:rPr>
              <a:t> </a:t>
            </a:r>
            <a:r>
              <a:rPr kumimoji="0" lang="en-US" sz="2800" b="0" i="0" u="none" strike="noStrike" kern="1200" cap="none" spc="0" normalizeH="0" baseline="0" noProof="0" dirty="0" smtClean="0">
                <a:ln>
                  <a:noFill/>
                </a:ln>
                <a:solidFill>
                  <a:srgbClr val="00B050"/>
                </a:solidFill>
                <a:effectLst/>
                <a:uLnTx/>
                <a:uFillTx/>
                <a:latin typeface="Calibri" panose="020F0502020204030204"/>
                <a:ea typeface="+mn-ea"/>
                <a:cs typeface="+mn-cs"/>
              </a:rPr>
              <a:t>I. The fundamental ontology: </a:t>
            </a:r>
          </a:p>
          <a:p>
            <a:pPr marL="0" marR="0" lvl="0" indent="0" algn="l" defTabSz="914400" rtl="1"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srgbClr val="00B050"/>
                </a:solidFill>
                <a:effectLst/>
                <a:uLnTx/>
                <a:uFillTx/>
                <a:latin typeface="Calibri" panose="020F0502020204030204"/>
                <a:ea typeface="+mn-ea"/>
                <a:cs typeface="+mn-cs"/>
              </a:rPr>
              <a:t> All is            evolving  </a:t>
            </a:r>
            <a:r>
              <a:rPr kumimoji="0" lang="en-US" sz="2800" b="0" i="0" u="none" strike="noStrike" kern="1200" cap="none" spc="0" normalizeH="0" baseline="0" noProof="0" dirty="0">
                <a:ln>
                  <a:noFill/>
                </a:ln>
                <a:solidFill>
                  <a:srgbClr val="00B050"/>
                </a:solidFill>
                <a:effectLst/>
                <a:uLnTx/>
                <a:uFillTx/>
                <a:latin typeface="Calibri" panose="020F0502020204030204"/>
                <a:ea typeface="+mn-ea"/>
                <a:cs typeface="+mn-cs"/>
              </a:rPr>
              <a:t>according to the Schrodinger equation</a:t>
            </a:r>
          </a:p>
          <a:p>
            <a:pPr marL="0" marR="0" lvl="0" indent="0" algn="l" defTabSz="914400" rtl="1" eaLnBrk="1" fontAlgn="auto" latinLnBrk="0" hangingPunct="1">
              <a:lnSpc>
                <a:spcPct val="100000"/>
              </a:lnSpc>
              <a:spcBef>
                <a:spcPts val="0"/>
              </a:spcBef>
              <a:spcAft>
                <a:spcPts val="0"/>
              </a:spcAft>
              <a:buClrTx/>
              <a:buSzTx/>
              <a:buFontTx/>
              <a:buNone/>
              <a:tabLst/>
              <a:defRPr/>
            </a:pPr>
            <a:endParaRPr kumimoji="0" lang="he-IL" sz="2800" b="0" i="0" u="none" strike="noStrike" kern="1200" cap="none" spc="0" normalizeH="0" baseline="0" noProof="0" dirty="0">
              <a:ln>
                <a:noFill/>
              </a:ln>
              <a:solidFill>
                <a:srgbClr val="00B050"/>
              </a:solidFill>
              <a:effectLst/>
              <a:uLnTx/>
              <a:uFillTx/>
              <a:latin typeface="Calibri" panose="020F0502020204030204"/>
              <a:ea typeface="+mn-ea"/>
              <a:cs typeface="Arial" panose="020B0604020202020204" pitchFamily="34" charset="0"/>
            </a:endParaRPr>
          </a:p>
        </p:txBody>
      </p:sp>
      <p:graphicFrame>
        <p:nvGraphicFramePr>
          <p:cNvPr id="57" name="Object 56"/>
          <p:cNvGraphicFramePr>
            <a:graphicFrameLocks noChangeAspect="1"/>
          </p:cNvGraphicFramePr>
          <p:nvPr>
            <p:extLst/>
          </p:nvPr>
        </p:nvGraphicFramePr>
        <p:xfrm>
          <a:off x="1104912" y="919880"/>
          <a:ext cx="560354" cy="555238"/>
        </p:xfrm>
        <a:graphic>
          <a:graphicData uri="http://schemas.openxmlformats.org/presentationml/2006/ole">
            <mc:AlternateContent xmlns:mc="http://schemas.openxmlformats.org/markup-compatibility/2006">
              <mc:Choice xmlns:v="urn:schemas-microsoft-com:vml" Requires="v">
                <p:oleObj spid="_x0000_s41996" name="Equation" r:id="rId3" imgW="177480" imgH="164880" progId="Equation.DSMT4">
                  <p:embed/>
                </p:oleObj>
              </mc:Choice>
              <mc:Fallback>
                <p:oleObj name="Equation" r:id="rId3" imgW="177480" imgH="164880" progId="Equation.DSMT4">
                  <p:embed/>
                  <p:pic>
                    <p:nvPicPr>
                      <p:cNvPr id="57" name="Object 56"/>
                      <p:cNvPicPr>
                        <a:picLocks noChangeAspect="1" noChangeArrowheads="1"/>
                      </p:cNvPicPr>
                      <p:nvPr/>
                    </p:nvPicPr>
                    <p:blipFill>
                      <a:blip r:embed="rId4"/>
                      <a:srcRect/>
                      <a:stretch>
                        <a:fillRect/>
                      </a:stretch>
                    </p:blipFill>
                    <p:spPr bwMode="auto">
                      <a:xfrm>
                        <a:off x="1104912" y="919880"/>
                        <a:ext cx="560354" cy="555238"/>
                      </a:xfrm>
                      <a:prstGeom prst="rect">
                        <a:avLst/>
                      </a:prstGeom>
                      <a:noFill/>
                      <a:extLst/>
                    </p:spPr>
                  </p:pic>
                </p:oleObj>
              </mc:Fallback>
            </mc:AlternateContent>
          </a:graphicData>
        </a:graphic>
      </p:graphicFrame>
      <p:sp>
        <p:nvSpPr>
          <p:cNvPr id="60" name="TextBox 59"/>
          <p:cNvSpPr txBox="1"/>
          <p:nvPr/>
        </p:nvSpPr>
        <p:spPr>
          <a:xfrm>
            <a:off x="38302" y="1742419"/>
            <a:ext cx="8878961" cy="892552"/>
          </a:xfrm>
          <a:prstGeom prst="rect">
            <a:avLst/>
          </a:prstGeom>
          <a:noFill/>
        </p:spPr>
        <p:txBody>
          <a:bodyPr wrap="square" rtlCol="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smtClean="0">
                <a:ln>
                  <a:noFill/>
                </a:ln>
                <a:solidFill>
                  <a:srgbClr val="00B050"/>
                </a:solidFill>
                <a:effectLst/>
                <a:uLnTx/>
                <a:uFillTx/>
                <a:latin typeface="Calibri" panose="020F0502020204030204"/>
                <a:ea typeface="+mn-ea"/>
                <a:cs typeface="+mn-cs"/>
              </a:rPr>
              <a:t>II. </a:t>
            </a:r>
            <a:r>
              <a:rPr kumimoji="0" lang="en-US" sz="2600" b="0" i="0" u="none" strike="noStrike" kern="1200" cap="none" spc="0" normalizeH="0" baseline="0" noProof="0" dirty="0">
                <a:ln>
                  <a:noFill/>
                </a:ln>
                <a:solidFill>
                  <a:srgbClr val="00B050"/>
                </a:solidFill>
                <a:effectLst/>
                <a:uLnTx/>
                <a:uFillTx/>
                <a:latin typeface="Calibri" panose="020F0502020204030204"/>
                <a:ea typeface="+mn-ea"/>
                <a:cs typeface="+mn-cs"/>
              </a:rPr>
              <a:t>The connection between ontology and experience: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smtClean="0">
                <a:ln>
                  <a:noFill/>
                </a:ln>
                <a:solidFill>
                  <a:srgbClr val="00B050"/>
                </a:solidFill>
                <a:effectLst/>
                <a:uLnTx/>
                <a:uFillTx/>
                <a:latin typeface="Calibri" panose="020F0502020204030204"/>
                <a:ea typeface="+mn-ea"/>
                <a:cs typeface="+mn-cs"/>
              </a:rPr>
              <a:t>There are multiple  worlds similar to the one we experience. </a:t>
            </a:r>
          </a:p>
        </p:txBody>
      </p:sp>
      <p:sp>
        <p:nvSpPr>
          <p:cNvPr id="61" name="TextBox 60"/>
          <p:cNvSpPr txBox="1"/>
          <p:nvPr/>
        </p:nvSpPr>
        <p:spPr>
          <a:xfrm>
            <a:off x="101291" y="2757068"/>
            <a:ext cx="8878961" cy="892552"/>
          </a:xfrm>
          <a:prstGeom prst="rect">
            <a:avLst/>
          </a:prstGeom>
          <a:noFill/>
        </p:spPr>
        <p:txBody>
          <a:bodyPr wrap="square" rtlCol="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smtClean="0">
                <a:ln>
                  <a:noFill/>
                </a:ln>
                <a:solidFill>
                  <a:srgbClr val="00B050"/>
                </a:solidFill>
                <a:effectLst/>
                <a:uLnTx/>
                <a:uFillTx/>
                <a:latin typeface="Calibri" panose="020F0502020204030204"/>
                <a:ea typeface="+mn-ea"/>
                <a:cs typeface="+mn-cs"/>
              </a:rPr>
              <a:t>The experience of an observer in a world  is completely specified by the textbook (collapsing) wave function              .</a:t>
            </a:r>
          </a:p>
        </p:txBody>
      </p:sp>
      <p:grpSp>
        <p:nvGrpSpPr>
          <p:cNvPr id="62" name="Group 61"/>
          <p:cNvGrpSpPr/>
          <p:nvPr/>
        </p:nvGrpSpPr>
        <p:grpSpPr>
          <a:xfrm>
            <a:off x="5000270" y="3852663"/>
            <a:ext cx="4018304" cy="748187"/>
            <a:chOff x="5000270" y="3478584"/>
            <a:chExt cx="4018304" cy="748187"/>
          </a:xfrm>
        </p:grpSpPr>
        <p:sp>
          <p:nvSpPr>
            <p:cNvPr id="63" name="Rectangle 62"/>
            <p:cNvSpPr/>
            <p:nvPr/>
          </p:nvSpPr>
          <p:spPr>
            <a:xfrm>
              <a:off x="5000270" y="3482450"/>
              <a:ext cx="4018304" cy="707886"/>
            </a:xfrm>
            <a:prstGeom prst="rect">
              <a:avLst/>
            </a:prstGeom>
          </p:spPr>
          <p:txBody>
            <a:bodyPr wrap="square">
              <a:spAutoFit/>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00B050"/>
                  </a:solidFill>
                  <a:effectLst/>
                  <a:uLnTx/>
                  <a:uFillTx/>
                  <a:latin typeface="Calibri" panose="020F0502020204030204"/>
                  <a:ea typeface="+mn-ea"/>
                  <a:cs typeface="+mn-cs"/>
                </a:rPr>
                <a:t>Quantum states of all macroscopic objects are  Localized Wave Packets</a:t>
              </a:r>
              <a:endParaRPr kumimoji="0" lang="en-US" sz="2000" b="1" i="0" u="none" strike="noStrike" kern="1200" cap="none" spc="0" normalizeH="0" baseline="0" noProof="0" dirty="0">
                <a:ln>
                  <a:noFill/>
                </a:ln>
                <a:solidFill>
                  <a:srgbClr val="00B050"/>
                </a:solidFill>
                <a:effectLst/>
                <a:uLnTx/>
                <a:uFillTx/>
                <a:latin typeface="Calibri" panose="020F0502020204030204"/>
                <a:ea typeface="+mn-ea"/>
                <a:cs typeface="+mn-cs"/>
              </a:endParaRPr>
            </a:p>
          </p:txBody>
        </p:sp>
        <p:sp>
          <p:nvSpPr>
            <p:cNvPr id="64" name="Rectangle 63"/>
            <p:cNvSpPr/>
            <p:nvPr/>
          </p:nvSpPr>
          <p:spPr>
            <a:xfrm>
              <a:off x="5053729" y="3478584"/>
              <a:ext cx="3838293" cy="748187"/>
            </a:xfrm>
            <a:prstGeom prst="rect">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srgbClr val="00B050"/>
                </a:solidFill>
                <a:effectLst/>
                <a:uLnTx/>
                <a:uFillTx/>
                <a:latin typeface="Calibri" panose="020F0502020204030204"/>
                <a:ea typeface="+mn-ea"/>
                <a:cs typeface="Arial" panose="020B0604020202020204" pitchFamily="34" charset="0"/>
              </a:endParaRPr>
            </a:p>
          </p:txBody>
        </p:sp>
      </p:grpSp>
      <p:sp>
        <p:nvSpPr>
          <p:cNvPr id="65" name="TextBox 64"/>
          <p:cNvSpPr txBox="1"/>
          <p:nvPr/>
        </p:nvSpPr>
        <p:spPr>
          <a:xfrm>
            <a:off x="38302" y="3922740"/>
            <a:ext cx="8878961" cy="492443"/>
          </a:xfrm>
          <a:prstGeom prst="rect">
            <a:avLst/>
          </a:prstGeom>
          <a:noFill/>
        </p:spPr>
        <p:txBody>
          <a:bodyPr wrap="square" rtlCol="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smtClean="0">
                <a:ln>
                  <a:noFill/>
                </a:ln>
                <a:solidFill>
                  <a:srgbClr val="00B050"/>
                </a:solidFill>
                <a:effectLst/>
                <a:uLnTx/>
                <a:uFillTx/>
                <a:latin typeface="Calibri" panose="020F0502020204030204"/>
                <a:ea typeface="+mn-ea"/>
                <a:cs typeface="+mn-cs"/>
              </a:rPr>
              <a:t>Alternatively,               is defined by              .</a:t>
            </a:r>
          </a:p>
        </p:txBody>
      </p:sp>
      <p:graphicFrame>
        <p:nvGraphicFramePr>
          <p:cNvPr id="66" name="Object 65"/>
          <p:cNvGraphicFramePr>
            <a:graphicFrameLocks noChangeAspect="1"/>
          </p:cNvGraphicFramePr>
          <p:nvPr>
            <p:extLst/>
          </p:nvPr>
        </p:nvGraphicFramePr>
        <p:xfrm>
          <a:off x="1969611" y="3925346"/>
          <a:ext cx="968375" cy="449263"/>
        </p:xfrm>
        <a:graphic>
          <a:graphicData uri="http://schemas.openxmlformats.org/presentationml/2006/ole">
            <mc:AlternateContent xmlns:mc="http://schemas.openxmlformats.org/markup-compatibility/2006">
              <mc:Choice xmlns:v="urn:schemas-microsoft-com:vml" Requires="v">
                <p:oleObj spid="_x0000_s41997" name="Equation" r:id="rId5" imgW="482400" imgH="228600" progId="Equation.DSMT4">
                  <p:embed/>
                </p:oleObj>
              </mc:Choice>
              <mc:Fallback>
                <p:oleObj name="Equation" r:id="rId5" imgW="482400" imgH="228600" progId="Equation.DSMT4">
                  <p:embed/>
                  <p:pic>
                    <p:nvPicPr>
                      <p:cNvPr id="66" name="Object 65"/>
                      <p:cNvPicPr>
                        <a:picLocks noChangeAspect="1" noChangeArrowheads="1"/>
                      </p:cNvPicPr>
                      <p:nvPr/>
                    </p:nvPicPr>
                    <p:blipFill>
                      <a:blip r:embed="rId6"/>
                      <a:srcRect/>
                      <a:stretch>
                        <a:fillRect/>
                      </a:stretch>
                    </p:blipFill>
                    <p:spPr bwMode="auto">
                      <a:xfrm>
                        <a:off x="1969611" y="3925346"/>
                        <a:ext cx="968375" cy="449263"/>
                      </a:xfrm>
                      <a:prstGeom prst="rect">
                        <a:avLst/>
                      </a:prstGeom>
                      <a:noFill/>
                      <a:extLst/>
                    </p:spPr>
                  </p:pic>
                </p:oleObj>
              </mc:Fallback>
            </mc:AlternateContent>
          </a:graphicData>
        </a:graphic>
      </p:graphicFrame>
      <p:sp>
        <p:nvSpPr>
          <p:cNvPr id="67" name="TextBox 66"/>
          <p:cNvSpPr txBox="1"/>
          <p:nvPr/>
        </p:nvSpPr>
        <p:spPr>
          <a:xfrm>
            <a:off x="77058" y="4737166"/>
            <a:ext cx="8878961" cy="892552"/>
          </a:xfrm>
          <a:prstGeom prst="rect">
            <a:avLst/>
          </a:prstGeom>
          <a:noFill/>
        </p:spPr>
        <p:txBody>
          <a:bodyPr wrap="square" rtlCol="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smtClean="0">
                <a:ln>
                  <a:noFill/>
                </a:ln>
                <a:solidFill>
                  <a:srgbClr val="00B050"/>
                </a:solidFill>
                <a:effectLst/>
                <a:uLnTx/>
                <a:uFillTx/>
                <a:latin typeface="Calibri" panose="020F0502020204030204"/>
                <a:ea typeface="+mn-ea"/>
                <a:cs typeface="+mn-cs"/>
              </a:rPr>
              <a:t>The probability of self-location of an observer in a particular world is proportional to its measure of existence</a:t>
            </a:r>
            <a:r>
              <a:rPr kumimoji="0" lang="en-US" sz="2600" b="0" i="0" u="none" strike="noStrike" kern="1200" cap="none" spc="0" normalizeH="0" baseline="0" noProof="0" dirty="0" smtClean="0">
                <a:ln>
                  <a:noFill/>
                </a:ln>
                <a:solidFill>
                  <a:srgbClr val="0070C0"/>
                </a:solidFill>
                <a:effectLst/>
                <a:uLnTx/>
                <a:uFillTx/>
                <a:latin typeface="Calibri" panose="020F0502020204030204"/>
                <a:ea typeface="+mn-ea"/>
                <a:cs typeface="+mn-cs"/>
              </a:rPr>
              <a:t>. </a:t>
            </a:r>
          </a:p>
        </p:txBody>
      </p:sp>
      <p:graphicFrame>
        <p:nvGraphicFramePr>
          <p:cNvPr id="68" name="Object 67"/>
          <p:cNvGraphicFramePr>
            <a:graphicFrameLocks noChangeAspect="1"/>
          </p:cNvGraphicFramePr>
          <p:nvPr>
            <p:extLst/>
          </p:nvPr>
        </p:nvGraphicFramePr>
        <p:xfrm>
          <a:off x="6757563" y="5185187"/>
          <a:ext cx="1887632" cy="421924"/>
        </p:xfrm>
        <a:graphic>
          <a:graphicData uri="http://schemas.openxmlformats.org/presentationml/2006/ole">
            <mc:AlternateContent xmlns:mc="http://schemas.openxmlformats.org/markup-compatibility/2006">
              <mc:Choice xmlns:v="urn:schemas-microsoft-com:vml" Requires="v">
                <p:oleObj spid="_x0000_s41998" name="Equation" r:id="rId7" imgW="1574640" imgH="330120" progId="Equation.DSMT4">
                  <p:embed/>
                </p:oleObj>
              </mc:Choice>
              <mc:Fallback>
                <p:oleObj name="Equation" r:id="rId7" imgW="1574640" imgH="330120" progId="Equation.DSMT4">
                  <p:embed/>
                  <p:pic>
                    <p:nvPicPr>
                      <p:cNvPr id="68" name="Object 67"/>
                      <p:cNvPicPr>
                        <a:picLocks noChangeAspect="1" noChangeArrowheads="1"/>
                      </p:cNvPicPr>
                      <p:nvPr/>
                    </p:nvPicPr>
                    <p:blipFill>
                      <a:blip r:embed="rId8"/>
                      <a:srcRect/>
                      <a:stretch>
                        <a:fillRect/>
                      </a:stretch>
                    </p:blipFill>
                    <p:spPr bwMode="auto">
                      <a:xfrm>
                        <a:off x="6757563" y="5185187"/>
                        <a:ext cx="1887632" cy="421924"/>
                      </a:xfrm>
                      <a:prstGeom prst="rect">
                        <a:avLst/>
                      </a:prstGeom>
                      <a:noFill/>
                      <a:extLst/>
                    </p:spPr>
                  </p:pic>
                </p:oleObj>
              </mc:Fallback>
            </mc:AlternateContent>
          </a:graphicData>
        </a:graphic>
      </p:graphicFrame>
      <p:graphicFrame>
        <p:nvGraphicFramePr>
          <p:cNvPr id="69" name="Object 68"/>
          <p:cNvGraphicFramePr>
            <a:graphicFrameLocks noChangeAspect="1"/>
          </p:cNvGraphicFramePr>
          <p:nvPr>
            <p:extLst/>
          </p:nvPr>
        </p:nvGraphicFramePr>
        <p:xfrm>
          <a:off x="8599774" y="5172620"/>
          <a:ext cx="628375" cy="475685"/>
        </p:xfrm>
        <a:graphic>
          <a:graphicData uri="http://schemas.openxmlformats.org/presentationml/2006/ole">
            <mc:AlternateContent xmlns:mc="http://schemas.openxmlformats.org/markup-compatibility/2006">
              <mc:Choice xmlns:v="urn:schemas-microsoft-com:vml" Requires="v">
                <p:oleObj spid="_x0000_s41999" name="Equation" r:id="rId9" imgW="393480" imgH="279360" progId="Equation.DSMT4">
                  <p:embed/>
                </p:oleObj>
              </mc:Choice>
              <mc:Fallback>
                <p:oleObj name="Equation" r:id="rId9" imgW="393480" imgH="279360" progId="Equation.DSMT4">
                  <p:embed/>
                  <p:pic>
                    <p:nvPicPr>
                      <p:cNvPr id="69" name="Object 68"/>
                      <p:cNvPicPr>
                        <a:picLocks noChangeAspect="1" noChangeArrowheads="1"/>
                      </p:cNvPicPr>
                      <p:nvPr/>
                    </p:nvPicPr>
                    <p:blipFill>
                      <a:blip r:embed="rId10"/>
                      <a:srcRect/>
                      <a:stretch>
                        <a:fillRect/>
                      </a:stretch>
                    </p:blipFill>
                    <p:spPr bwMode="auto">
                      <a:xfrm>
                        <a:off x="8599774" y="5172620"/>
                        <a:ext cx="628375" cy="475685"/>
                      </a:xfrm>
                      <a:prstGeom prst="rect">
                        <a:avLst/>
                      </a:prstGeom>
                      <a:noFill/>
                      <a:extLst/>
                    </p:spPr>
                  </p:pic>
                </p:oleObj>
              </mc:Fallback>
            </mc:AlternateContent>
          </a:graphicData>
        </a:graphic>
      </p:graphicFrame>
      <p:sp>
        <p:nvSpPr>
          <p:cNvPr id="70" name="TextBox 69"/>
          <p:cNvSpPr txBox="1"/>
          <p:nvPr/>
        </p:nvSpPr>
        <p:spPr>
          <a:xfrm>
            <a:off x="256920" y="5931759"/>
            <a:ext cx="8374408" cy="584775"/>
          </a:xfrm>
          <a:prstGeom prst="rect">
            <a:avLst/>
          </a:prstGeom>
          <a:noFill/>
        </p:spPr>
        <p:txBody>
          <a:bodyPr wrap="none" rtlCol="1">
            <a:spAutoFit/>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0000"/>
                </a:solidFill>
                <a:effectLst/>
                <a:uLnTx/>
                <a:uFillTx/>
                <a:latin typeface="Calibri" panose="020F0502020204030204"/>
                <a:ea typeface="+mn-ea"/>
                <a:cs typeface="+mn-cs"/>
              </a:rPr>
              <a:t>The MWI is a good a explanation of our world(s)</a:t>
            </a:r>
            <a:endParaRPr kumimoji="0" lang="he-IL" sz="3200" b="1"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endParaRPr>
          </a:p>
        </p:txBody>
      </p:sp>
      <p:graphicFrame>
        <p:nvGraphicFramePr>
          <p:cNvPr id="71" name="Object 70"/>
          <p:cNvGraphicFramePr>
            <a:graphicFrameLocks noChangeAspect="1"/>
          </p:cNvGraphicFramePr>
          <p:nvPr>
            <p:extLst/>
          </p:nvPr>
        </p:nvGraphicFramePr>
        <p:xfrm>
          <a:off x="7323260" y="1790838"/>
          <a:ext cx="1796587" cy="511022"/>
        </p:xfrm>
        <a:graphic>
          <a:graphicData uri="http://schemas.openxmlformats.org/presentationml/2006/ole">
            <mc:AlternateContent xmlns:mc="http://schemas.openxmlformats.org/markup-compatibility/2006">
              <mc:Choice xmlns:v="urn:schemas-microsoft-com:vml" Requires="v">
                <p:oleObj spid="_x0000_s42000" name="Equation" r:id="rId11" imgW="1333440" imgH="355320" progId="Equation.DSMT4">
                  <p:embed/>
                </p:oleObj>
              </mc:Choice>
              <mc:Fallback>
                <p:oleObj name="Equation" r:id="rId11" imgW="1333440" imgH="355320" progId="Equation.DSMT4">
                  <p:embed/>
                  <p:pic>
                    <p:nvPicPr>
                      <p:cNvPr id="71" name="Object 70"/>
                      <p:cNvPicPr>
                        <a:picLocks noChangeAspect="1" noChangeArrowheads="1"/>
                      </p:cNvPicPr>
                      <p:nvPr/>
                    </p:nvPicPr>
                    <p:blipFill>
                      <a:blip r:embed="rId12"/>
                      <a:srcRect/>
                      <a:stretch>
                        <a:fillRect/>
                      </a:stretch>
                    </p:blipFill>
                    <p:spPr bwMode="auto">
                      <a:xfrm>
                        <a:off x="7323260" y="1790838"/>
                        <a:ext cx="1796587" cy="511022"/>
                      </a:xfrm>
                      <a:prstGeom prst="rect">
                        <a:avLst/>
                      </a:prstGeom>
                      <a:noFill/>
                      <a:extLst/>
                    </p:spPr>
                  </p:pic>
                </p:oleObj>
              </mc:Fallback>
            </mc:AlternateContent>
          </a:graphicData>
        </a:graphic>
      </p:graphicFrame>
    </p:spTree>
    <p:extLst>
      <p:ext uri="{BB962C8B-B14F-4D97-AF65-F5344CB8AC3E}">
        <p14:creationId xmlns:p14="http://schemas.microsoft.com/office/powerpoint/2010/main" val="8177556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Line 2"/>
          <p:cNvSpPr>
            <a:spLocks noChangeShapeType="1"/>
          </p:cNvSpPr>
          <p:nvPr/>
        </p:nvSpPr>
        <p:spPr bwMode="auto">
          <a:xfrm flipV="1">
            <a:off x="-39688" y="3222625"/>
            <a:ext cx="11113" cy="1819275"/>
          </a:xfrm>
          <a:prstGeom prst="line">
            <a:avLst/>
          </a:prstGeom>
          <a:noFill/>
          <a:ln w="9525">
            <a:solidFill>
              <a:schemeClr val="tx1"/>
            </a:solidFill>
            <a:round/>
            <a:headEnd/>
            <a:tailEnd type="triangle" w="med"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3555" name="Line 3"/>
          <p:cNvSpPr>
            <a:spLocks noChangeShapeType="1"/>
          </p:cNvSpPr>
          <p:nvPr/>
        </p:nvSpPr>
        <p:spPr bwMode="auto">
          <a:xfrm flipV="1">
            <a:off x="2879725" y="2535238"/>
            <a:ext cx="11113" cy="1819275"/>
          </a:xfrm>
          <a:prstGeom prst="line">
            <a:avLst/>
          </a:prstGeom>
          <a:noFill/>
          <a:ln w="9525">
            <a:solidFill>
              <a:srgbClr val="66CCFF"/>
            </a:solidFill>
            <a:round/>
            <a:headEnd/>
            <a:tailEnd type="triangle" w="med"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3556" name="Line 4"/>
          <p:cNvSpPr>
            <a:spLocks noChangeShapeType="1"/>
          </p:cNvSpPr>
          <p:nvPr/>
        </p:nvSpPr>
        <p:spPr bwMode="auto">
          <a:xfrm flipV="1">
            <a:off x="3355975" y="2535238"/>
            <a:ext cx="11113" cy="1819275"/>
          </a:xfrm>
          <a:prstGeom prst="line">
            <a:avLst/>
          </a:prstGeom>
          <a:noFill/>
          <a:ln w="9525">
            <a:solidFill>
              <a:srgbClr val="66CCFF"/>
            </a:solidFill>
            <a:round/>
            <a:headEnd/>
            <a:tailEnd type="triangle" w="med"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3557" name="Line 5"/>
          <p:cNvSpPr>
            <a:spLocks noChangeShapeType="1"/>
          </p:cNvSpPr>
          <p:nvPr/>
        </p:nvSpPr>
        <p:spPr bwMode="auto">
          <a:xfrm flipV="1">
            <a:off x="3833813" y="2535238"/>
            <a:ext cx="11112" cy="1819275"/>
          </a:xfrm>
          <a:prstGeom prst="line">
            <a:avLst/>
          </a:prstGeom>
          <a:noFill/>
          <a:ln w="9525">
            <a:solidFill>
              <a:srgbClr val="66CCFF"/>
            </a:solidFill>
            <a:round/>
            <a:headEnd/>
            <a:tailEnd type="triangle" w="med"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3558" name="Line 6"/>
          <p:cNvSpPr>
            <a:spLocks noChangeShapeType="1"/>
          </p:cNvSpPr>
          <p:nvPr/>
        </p:nvSpPr>
        <p:spPr bwMode="auto">
          <a:xfrm flipV="1">
            <a:off x="4310063" y="2535238"/>
            <a:ext cx="11112" cy="1819275"/>
          </a:xfrm>
          <a:prstGeom prst="line">
            <a:avLst/>
          </a:prstGeom>
          <a:noFill/>
          <a:ln w="9525">
            <a:solidFill>
              <a:srgbClr val="66CCFF"/>
            </a:solidFill>
            <a:round/>
            <a:headEnd/>
            <a:tailEnd type="triangle" w="med"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3559" name="Line 7"/>
          <p:cNvSpPr>
            <a:spLocks noChangeShapeType="1"/>
          </p:cNvSpPr>
          <p:nvPr/>
        </p:nvSpPr>
        <p:spPr bwMode="auto">
          <a:xfrm flipV="1">
            <a:off x="4786313" y="2535238"/>
            <a:ext cx="11112" cy="1819275"/>
          </a:xfrm>
          <a:prstGeom prst="line">
            <a:avLst/>
          </a:prstGeom>
          <a:noFill/>
          <a:ln w="9525">
            <a:solidFill>
              <a:srgbClr val="66CCFF"/>
            </a:solidFill>
            <a:round/>
            <a:headEnd/>
            <a:tailEnd type="triangle" w="med"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3560" name="Line 8"/>
          <p:cNvSpPr>
            <a:spLocks noChangeShapeType="1"/>
          </p:cNvSpPr>
          <p:nvPr/>
        </p:nvSpPr>
        <p:spPr bwMode="auto">
          <a:xfrm flipV="1">
            <a:off x="5264150" y="2535238"/>
            <a:ext cx="11113" cy="1819275"/>
          </a:xfrm>
          <a:prstGeom prst="line">
            <a:avLst/>
          </a:prstGeom>
          <a:noFill/>
          <a:ln w="9525">
            <a:solidFill>
              <a:srgbClr val="66CCFF"/>
            </a:solidFill>
            <a:round/>
            <a:headEnd/>
            <a:tailEnd type="triangle" w="med"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3561" name="Line 9"/>
          <p:cNvSpPr>
            <a:spLocks noChangeShapeType="1"/>
          </p:cNvSpPr>
          <p:nvPr/>
        </p:nvSpPr>
        <p:spPr bwMode="auto">
          <a:xfrm flipV="1">
            <a:off x="5740400" y="2535238"/>
            <a:ext cx="11113" cy="1819275"/>
          </a:xfrm>
          <a:prstGeom prst="line">
            <a:avLst/>
          </a:prstGeom>
          <a:noFill/>
          <a:ln w="9525">
            <a:solidFill>
              <a:srgbClr val="66CCFF"/>
            </a:solidFill>
            <a:round/>
            <a:headEnd/>
            <a:tailEnd type="triangle" w="med"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3562" name="Line 10"/>
          <p:cNvSpPr>
            <a:spLocks noChangeShapeType="1"/>
          </p:cNvSpPr>
          <p:nvPr/>
        </p:nvSpPr>
        <p:spPr bwMode="auto">
          <a:xfrm flipV="1">
            <a:off x="6216650" y="2535238"/>
            <a:ext cx="11113" cy="1819275"/>
          </a:xfrm>
          <a:prstGeom prst="line">
            <a:avLst/>
          </a:prstGeom>
          <a:noFill/>
          <a:ln w="9525">
            <a:solidFill>
              <a:srgbClr val="66CCFF"/>
            </a:solidFill>
            <a:round/>
            <a:headEnd/>
            <a:tailEnd type="triangle" w="med"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3563" name="Line 11"/>
          <p:cNvSpPr>
            <a:spLocks noChangeShapeType="1"/>
          </p:cNvSpPr>
          <p:nvPr/>
        </p:nvSpPr>
        <p:spPr bwMode="auto">
          <a:xfrm flipV="1">
            <a:off x="6694488" y="2535238"/>
            <a:ext cx="11112" cy="1819275"/>
          </a:xfrm>
          <a:prstGeom prst="line">
            <a:avLst/>
          </a:prstGeom>
          <a:noFill/>
          <a:ln w="9525">
            <a:solidFill>
              <a:srgbClr val="66CCFF"/>
            </a:solidFill>
            <a:round/>
            <a:headEnd/>
            <a:tailEnd type="triangle" w="med"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3564" name="Line 12"/>
          <p:cNvSpPr>
            <a:spLocks noChangeShapeType="1"/>
          </p:cNvSpPr>
          <p:nvPr/>
        </p:nvSpPr>
        <p:spPr bwMode="auto">
          <a:xfrm flipV="1">
            <a:off x="7170738" y="2535238"/>
            <a:ext cx="11112" cy="1819275"/>
          </a:xfrm>
          <a:prstGeom prst="line">
            <a:avLst/>
          </a:prstGeom>
          <a:noFill/>
          <a:ln w="9525">
            <a:solidFill>
              <a:srgbClr val="66CCFF"/>
            </a:solidFill>
            <a:round/>
            <a:headEnd/>
            <a:tailEnd type="triangle" w="med"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3565" name="Line 13"/>
          <p:cNvSpPr>
            <a:spLocks noChangeShapeType="1"/>
          </p:cNvSpPr>
          <p:nvPr/>
        </p:nvSpPr>
        <p:spPr bwMode="auto">
          <a:xfrm flipV="1">
            <a:off x="7646988" y="2535238"/>
            <a:ext cx="11112" cy="1819275"/>
          </a:xfrm>
          <a:prstGeom prst="line">
            <a:avLst/>
          </a:prstGeom>
          <a:noFill/>
          <a:ln w="9525">
            <a:solidFill>
              <a:srgbClr val="66CCFF"/>
            </a:solidFill>
            <a:round/>
            <a:headEnd/>
            <a:tailEnd type="triangle" w="med"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graphicFrame>
        <p:nvGraphicFramePr>
          <p:cNvPr id="23566" name="Object 14"/>
          <p:cNvGraphicFramePr>
            <a:graphicFrameLocks noChangeAspect="1"/>
          </p:cNvGraphicFramePr>
          <p:nvPr/>
        </p:nvGraphicFramePr>
        <p:xfrm>
          <a:off x="3494088" y="1949450"/>
          <a:ext cx="430212" cy="538163"/>
        </p:xfrm>
        <a:graphic>
          <a:graphicData uri="http://schemas.openxmlformats.org/presentationml/2006/ole">
            <mc:AlternateContent xmlns:mc="http://schemas.openxmlformats.org/markup-compatibility/2006">
              <mc:Choice xmlns:v="urn:schemas-microsoft-com:vml" Requires="v">
                <p:oleObj spid="_x0000_s3137" name="Equation" r:id="rId4" imgW="152334" imgH="190417" progId="Equation.DSMT4">
                  <p:embed/>
                </p:oleObj>
              </mc:Choice>
              <mc:Fallback>
                <p:oleObj name="Equation" r:id="rId4" imgW="152334" imgH="190417" progId="Equation.DSMT4">
                  <p:embed/>
                  <p:pic>
                    <p:nvPicPr>
                      <p:cNvPr id="23566" name="Object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4088" y="1949450"/>
                        <a:ext cx="430212"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375" name="Oval 15"/>
          <p:cNvSpPr>
            <a:spLocks noChangeArrowheads="1"/>
          </p:cNvSpPr>
          <p:nvPr/>
        </p:nvSpPr>
        <p:spPr bwMode="auto">
          <a:xfrm>
            <a:off x="3009900" y="3625850"/>
            <a:ext cx="42863" cy="42863"/>
          </a:xfrm>
          <a:prstGeom prst="ellipse">
            <a:avLst/>
          </a:prstGeom>
          <a:solidFill>
            <a:srgbClr val="FF3300"/>
          </a:solidFill>
          <a:ln w="9525">
            <a:solidFill>
              <a:srgbClr val="FF33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e-IL"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5376" name="Freeform 16"/>
          <p:cNvSpPr>
            <a:spLocks/>
          </p:cNvSpPr>
          <p:nvPr/>
        </p:nvSpPr>
        <p:spPr bwMode="auto">
          <a:xfrm>
            <a:off x="3017838" y="2362200"/>
            <a:ext cx="2244725" cy="1290638"/>
          </a:xfrm>
          <a:custGeom>
            <a:avLst/>
            <a:gdLst>
              <a:gd name="T0" fmla="*/ 0 w 1414"/>
              <a:gd name="T1" fmla="*/ 813 h 813"/>
              <a:gd name="T2" fmla="*/ 371 w 1414"/>
              <a:gd name="T3" fmla="*/ 698 h 813"/>
              <a:gd name="T4" fmla="*/ 717 w 1414"/>
              <a:gd name="T5" fmla="*/ 538 h 813"/>
              <a:gd name="T6" fmla="*/ 1107 w 1414"/>
              <a:gd name="T7" fmla="*/ 263 h 813"/>
              <a:gd name="T8" fmla="*/ 1414 w 1414"/>
              <a:gd name="T9" fmla="*/ 0 h 8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14" h="813">
                <a:moveTo>
                  <a:pt x="0" y="813"/>
                </a:moveTo>
                <a:cubicBezTo>
                  <a:pt x="126" y="778"/>
                  <a:pt x="252" y="744"/>
                  <a:pt x="371" y="698"/>
                </a:cubicBezTo>
                <a:cubicBezTo>
                  <a:pt x="490" y="652"/>
                  <a:pt x="594" y="610"/>
                  <a:pt x="717" y="538"/>
                </a:cubicBezTo>
                <a:cubicBezTo>
                  <a:pt x="840" y="466"/>
                  <a:pt x="991" y="353"/>
                  <a:pt x="1107" y="263"/>
                </a:cubicBezTo>
                <a:cubicBezTo>
                  <a:pt x="1223" y="173"/>
                  <a:pt x="1350" y="55"/>
                  <a:pt x="1414" y="0"/>
                </a:cubicBezTo>
              </a:path>
            </a:pathLst>
          </a:custGeom>
          <a:noFill/>
          <a:ln w="12700" cmpd="sng">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3569" name="Rectangle 17"/>
          <p:cNvSpPr>
            <a:spLocks noChangeArrowheads="1"/>
          </p:cNvSpPr>
          <p:nvPr/>
        </p:nvSpPr>
        <p:spPr bwMode="auto">
          <a:xfrm>
            <a:off x="2713038" y="4365625"/>
            <a:ext cx="5068887" cy="5715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e-IL"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graphicFrame>
        <p:nvGraphicFramePr>
          <p:cNvPr id="15380" name="Object 20"/>
          <p:cNvGraphicFramePr>
            <a:graphicFrameLocks noChangeAspect="1"/>
          </p:cNvGraphicFramePr>
          <p:nvPr/>
        </p:nvGraphicFramePr>
        <p:xfrm>
          <a:off x="5448300" y="525463"/>
          <a:ext cx="2874963" cy="1574800"/>
        </p:xfrm>
        <a:graphic>
          <a:graphicData uri="http://schemas.openxmlformats.org/presentationml/2006/ole">
            <mc:AlternateContent xmlns:mc="http://schemas.openxmlformats.org/markup-compatibility/2006">
              <mc:Choice xmlns:v="urn:schemas-microsoft-com:vml" Requires="v">
                <p:oleObj spid="_x0000_s3138" name="Equation" r:id="rId6" imgW="1206500" imgH="660400" progId="Equation.DSMT4">
                  <p:embed/>
                </p:oleObj>
              </mc:Choice>
              <mc:Fallback>
                <p:oleObj name="Equation" r:id="rId6" imgW="1206500" imgH="660400" progId="Equation.DSMT4">
                  <p:embed/>
                  <p:pic>
                    <p:nvPicPr>
                      <p:cNvPr id="15380" name="Object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48300" y="525463"/>
                        <a:ext cx="2874963"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381" name="Object 21"/>
          <p:cNvGraphicFramePr>
            <a:graphicFrameLocks noChangeAspect="1"/>
          </p:cNvGraphicFramePr>
          <p:nvPr/>
        </p:nvGraphicFramePr>
        <p:xfrm>
          <a:off x="439738" y="493713"/>
          <a:ext cx="2781300" cy="781050"/>
        </p:xfrm>
        <a:graphic>
          <a:graphicData uri="http://schemas.openxmlformats.org/presentationml/2006/ole">
            <mc:AlternateContent xmlns:mc="http://schemas.openxmlformats.org/markup-compatibility/2006">
              <mc:Choice xmlns:v="urn:schemas-microsoft-com:vml" Requires="v">
                <p:oleObj spid="_x0000_s3139" name="Equation" r:id="rId8" imgW="1536700" imgH="431800" progId="Equation.DSMT4">
                  <p:embed/>
                </p:oleObj>
              </mc:Choice>
              <mc:Fallback>
                <p:oleObj name="Equation" r:id="rId8" imgW="1536700" imgH="431800" progId="Equation.DSMT4">
                  <p:embed/>
                  <p:pic>
                    <p:nvPicPr>
                      <p:cNvPr id="15381" name="Object 2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9738" y="493713"/>
                        <a:ext cx="278130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382" name="Object 22"/>
          <p:cNvGraphicFramePr>
            <a:graphicFrameLocks noChangeAspect="1"/>
          </p:cNvGraphicFramePr>
          <p:nvPr/>
        </p:nvGraphicFramePr>
        <p:xfrm>
          <a:off x="268288" y="1279525"/>
          <a:ext cx="3724275" cy="804863"/>
        </p:xfrm>
        <a:graphic>
          <a:graphicData uri="http://schemas.openxmlformats.org/presentationml/2006/ole">
            <mc:AlternateContent xmlns:mc="http://schemas.openxmlformats.org/markup-compatibility/2006">
              <mc:Choice xmlns:v="urn:schemas-microsoft-com:vml" Requires="v">
                <p:oleObj spid="_x0000_s3140" name="Equation" r:id="rId10" imgW="2057400" imgH="444500" progId="Equation.DSMT4">
                  <p:embed/>
                </p:oleObj>
              </mc:Choice>
              <mc:Fallback>
                <p:oleObj name="Equation" r:id="rId10" imgW="2057400" imgH="444500" progId="Equation.DSMT4">
                  <p:embed/>
                  <p:pic>
                    <p:nvPicPr>
                      <p:cNvPr id="15382" name="Object 2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8288" y="1279525"/>
                        <a:ext cx="3724275"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3575" name="Picture 38" descr="j0344935"/>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rot="224245">
            <a:off x="114300" y="66675"/>
            <a:ext cx="631825"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76" name="Rectangle 31"/>
          <p:cNvSpPr>
            <a:spLocks noChangeArrowheads="1"/>
          </p:cNvSpPr>
          <p:nvPr/>
        </p:nvSpPr>
        <p:spPr bwMode="auto">
          <a:xfrm>
            <a:off x="8103330" y="-32624"/>
            <a:ext cx="104067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smtClean="0">
                <a:ln>
                  <a:noFill/>
                </a:ln>
                <a:solidFill>
                  <a:srgbClr val="7030A0"/>
                </a:solidFill>
                <a:effectLst/>
                <a:uLnTx/>
                <a:uFillTx/>
                <a:latin typeface="Arial" panose="020B0604020202020204" pitchFamily="34" charset="0"/>
                <a:ea typeface="+mn-ea"/>
                <a:cs typeface="Arial" panose="020B0604020202020204" pitchFamily="34" charset="0"/>
              </a:rPr>
              <a:t>(side view)</a:t>
            </a:r>
            <a:endParaRPr kumimoji="0" lang="he-IL" altLang="en-US" sz="1400" b="0"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endParaRPr>
          </a:p>
        </p:txBody>
      </p:sp>
      <p:graphicFrame>
        <p:nvGraphicFramePr>
          <p:cNvPr id="23577" name="Object 28"/>
          <p:cNvGraphicFramePr>
            <a:graphicFrameLocks noChangeAspect="1"/>
          </p:cNvGraphicFramePr>
          <p:nvPr/>
        </p:nvGraphicFramePr>
        <p:xfrm>
          <a:off x="3844925" y="4033838"/>
          <a:ext cx="361950" cy="331787"/>
        </p:xfrm>
        <a:graphic>
          <a:graphicData uri="http://schemas.openxmlformats.org/presentationml/2006/ole">
            <mc:AlternateContent xmlns:mc="http://schemas.openxmlformats.org/markup-compatibility/2006">
              <mc:Choice xmlns:v="urn:schemas-microsoft-com:vml" Requires="v">
                <p:oleObj spid="_x0000_s3141" name="Equation" r:id="rId13" imgW="152334" imgH="139639" progId="Equation.DSMT4">
                  <p:embed/>
                </p:oleObj>
              </mc:Choice>
              <mc:Fallback>
                <p:oleObj name="Equation" r:id="rId13" imgW="152334" imgH="139639" progId="Equation.DSMT4">
                  <p:embed/>
                  <p:pic>
                    <p:nvPicPr>
                      <p:cNvPr id="23577" name="Object 2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844925" y="4033838"/>
                        <a:ext cx="361950"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578" name="Line 43"/>
          <p:cNvSpPr>
            <a:spLocks noChangeShapeType="1"/>
          </p:cNvSpPr>
          <p:nvPr/>
        </p:nvSpPr>
        <p:spPr bwMode="auto">
          <a:xfrm flipV="1">
            <a:off x="3036888" y="3489325"/>
            <a:ext cx="568325" cy="157163"/>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grpSp>
        <p:nvGrpSpPr>
          <p:cNvPr id="35" name="Group 33"/>
          <p:cNvGrpSpPr>
            <a:grpSpLocks/>
          </p:cNvGrpSpPr>
          <p:nvPr/>
        </p:nvGrpSpPr>
        <p:grpSpPr bwMode="auto">
          <a:xfrm>
            <a:off x="2771775" y="2124075"/>
            <a:ext cx="1490663" cy="3841750"/>
            <a:chOff x="1738" y="1133"/>
            <a:chExt cx="939" cy="2420"/>
          </a:xfrm>
        </p:grpSpPr>
        <p:sp>
          <p:nvSpPr>
            <p:cNvPr id="23585" name="Line 34"/>
            <p:cNvSpPr>
              <a:spLocks noChangeShapeType="1"/>
            </p:cNvSpPr>
            <p:nvPr/>
          </p:nvSpPr>
          <p:spPr bwMode="auto">
            <a:xfrm flipV="1">
              <a:off x="1750" y="1133"/>
              <a:ext cx="0" cy="2406"/>
            </a:xfrm>
            <a:prstGeom prst="line">
              <a:avLst/>
            </a:prstGeom>
            <a:noFill/>
            <a:ln w="19050">
              <a:solidFill>
                <a:srgbClr val="663300"/>
              </a:solidFill>
              <a:round/>
              <a:headEnd/>
              <a:tailEnd type="triangle" w="lg"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3586" name="Line 35"/>
            <p:cNvSpPr>
              <a:spLocks noChangeShapeType="1"/>
            </p:cNvSpPr>
            <p:nvPr/>
          </p:nvSpPr>
          <p:spPr bwMode="auto">
            <a:xfrm>
              <a:off x="1738" y="3545"/>
              <a:ext cx="939" cy="8"/>
            </a:xfrm>
            <a:prstGeom prst="line">
              <a:avLst/>
            </a:prstGeom>
            <a:noFill/>
            <a:ln w="19050">
              <a:solidFill>
                <a:srgbClr val="663300"/>
              </a:solidFill>
              <a:round/>
              <a:headEnd/>
              <a:tailEnd type="triangle" w="lg"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grpSp>
      <p:graphicFrame>
        <p:nvGraphicFramePr>
          <p:cNvPr id="15389" name="Object 29"/>
          <p:cNvGraphicFramePr>
            <a:graphicFrameLocks noChangeAspect="1"/>
          </p:cNvGraphicFramePr>
          <p:nvPr/>
        </p:nvGraphicFramePr>
        <p:xfrm>
          <a:off x="4213225" y="5961063"/>
          <a:ext cx="269875" cy="296862"/>
        </p:xfrm>
        <a:graphic>
          <a:graphicData uri="http://schemas.openxmlformats.org/presentationml/2006/ole">
            <mc:AlternateContent xmlns:mc="http://schemas.openxmlformats.org/markup-compatibility/2006">
              <mc:Choice xmlns:v="urn:schemas-microsoft-com:vml" Requires="v">
                <p:oleObj spid="_x0000_s3142" name="Equation" r:id="rId15" imgW="126835" imgH="139518" progId="Equation.DSMT4">
                  <p:embed/>
                </p:oleObj>
              </mc:Choice>
              <mc:Fallback>
                <p:oleObj name="Equation" r:id="rId15" imgW="126835" imgH="139518" progId="Equation.DSMT4">
                  <p:embed/>
                  <p:pic>
                    <p:nvPicPr>
                      <p:cNvPr id="15389" name="Object 2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213225" y="5961063"/>
                        <a:ext cx="269875"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390" name="Object 30"/>
          <p:cNvGraphicFramePr>
            <a:graphicFrameLocks noChangeAspect="1"/>
          </p:cNvGraphicFramePr>
          <p:nvPr/>
        </p:nvGraphicFramePr>
        <p:xfrm>
          <a:off x="2405063" y="2009775"/>
          <a:ext cx="296862" cy="350838"/>
        </p:xfrm>
        <a:graphic>
          <a:graphicData uri="http://schemas.openxmlformats.org/presentationml/2006/ole">
            <mc:AlternateContent xmlns:mc="http://schemas.openxmlformats.org/markup-compatibility/2006">
              <mc:Choice xmlns:v="urn:schemas-microsoft-com:vml" Requires="v">
                <p:oleObj spid="_x0000_s3143" name="Equation" r:id="rId17" imgW="139579" imgH="164957" progId="Equation.DSMT4">
                  <p:embed/>
                </p:oleObj>
              </mc:Choice>
              <mc:Fallback>
                <p:oleObj name="Equation" r:id="rId17" imgW="139579" imgH="164957" progId="Equation.DSMT4">
                  <p:embed/>
                  <p:pic>
                    <p:nvPicPr>
                      <p:cNvPr id="15390" name="Object 3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405063" y="2009775"/>
                        <a:ext cx="296862"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582" name="Object 45"/>
          <p:cNvGraphicFramePr>
            <a:graphicFrameLocks noChangeAspect="1"/>
          </p:cNvGraphicFramePr>
          <p:nvPr/>
        </p:nvGraphicFramePr>
        <p:xfrm>
          <a:off x="134938" y="2524125"/>
          <a:ext cx="1522412" cy="603250"/>
        </p:xfrm>
        <a:graphic>
          <a:graphicData uri="http://schemas.openxmlformats.org/presentationml/2006/ole">
            <mc:AlternateContent xmlns:mc="http://schemas.openxmlformats.org/markup-compatibility/2006">
              <mc:Choice xmlns:v="urn:schemas-microsoft-com:vml" Requires="v">
                <p:oleObj spid="_x0000_s3144" name="Equation" r:id="rId19" imgW="609336" imgH="241195" progId="Equation.DSMT4">
                  <p:embed/>
                </p:oleObj>
              </mc:Choice>
              <mc:Fallback>
                <p:oleObj name="Equation" r:id="rId19" imgW="609336" imgH="241195" progId="Equation.DSMT4">
                  <p:embed/>
                  <p:pic>
                    <p:nvPicPr>
                      <p:cNvPr id="23582" name="Object 45"/>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34938" y="2524125"/>
                        <a:ext cx="1522412"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583" name="Object 46"/>
          <p:cNvGraphicFramePr>
            <a:graphicFrameLocks noChangeAspect="1"/>
          </p:cNvGraphicFramePr>
          <p:nvPr/>
        </p:nvGraphicFramePr>
        <p:xfrm>
          <a:off x="3003550" y="2590800"/>
          <a:ext cx="633413" cy="603250"/>
        </p:xfrm>
        <a:graphic>
          <a:graphicData uri="http://schemas.openxmlformats.org/presentationml/2006/ole">
            <mc:AlternateContent xmlns:mc="http://schemas.openxmlformats.org/markup-compatibility/2006">
              <mc:Choice xmlns:v="urn:schemas-microsoft-com:vml" Requires="v">
                <p:oleObj spid="_x0000_s3145" name="Equation" r:id="rId21" imgW="253890" imgH="241195" progId="Equation.DSMT4">
                  <p:embed/>
                </p:oleObj>
              </mc:Choice>
              <mc:Fallback>
                <p:oleObj name="Equation" r:id="rId21" imgW="253890" imgH="241195" progId="Equation.DSMT4">
                  <p:embed/>
                  <p:pic>
                    <p:nvPicPr>
                      <p:cNvPr id="23583" name="Object 46"/>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003550" y="2590800"/>
                        <a:ext cx="633413"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9" name="Line 4"/>
          <p:cNvSpPr>
            <a:spLocks noChangeShapeType="1"/>
          </p:cNvSpPr>
          <p:nvPr/>
        </p:nvSpPr>
        <p:spPr bwMode="auto">
          <a:xfrm rot="-180000" flipV="1">
            <a:off x="3014663" y="2892425"/>
            <a:ext cx="46037" cy="749300"/>
          </a:xfrm>
          <a:prstGeom prst="line">
            <a:avLst/>
          </a:prstGeom>
          <a:noFill/>
          <a:ln w="19050">
            <a:solidFill>
              <a:srgbClr val="FF00FF"/>
            </a:solidFill>
            <a:round/>
            <a:headEnd/>
            <a:tailEnd type="triangle" w="med" len="lg"/>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e-IL" sz="1800" b="0" i="0" u="none" strike="noStrike" kern="1200" cap="none" spc="0" normalizeH="0" baseline="0" noProof="0">
              <a:ln w="28575">
                <a:solidFill>
                  <a:sysClr val="windowText" lastClr="000000"/>
                </a:solid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7" name="Rectangle 7"/>
          <p:cNvSpPr>
            <a:spLocks noChangeArrowheads="1"/>
          </p:cNvSpPr>
          <p:nvPr/>
        </p:nvSpPr>
        <p:spPr bwMode="auto">
          <a:xfrm>
            <a:off x="6280227" y="-63401"/>
            <a:ext cx="196829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1600" dirty="0" smtClean="0">
                <a:solidFill>
                  <a:srgbClr val="7030A0"/>
                </a:solidFill>
              </a:rPr>
              <a:t>Alice’s point of view</a:t>
            </a:r>
            <a:endParaRPr kumimoji="0" lang="he-IL" altLang="en-US" sz="1600" b="0" i="0" u="none" strike="noStrike" kern="1200" cap="none" spc="0" normalizeH="0" baseline="0" noProof="0" dirty="0">
              <a:ln>
                <a:noFill/>
              </a:ln>
              <a:solidFill>
                <a:srgbClr val="7030A0"/>
              </a:solidFill>
              <a:effectLst/>
              <a:uLnTx/>
              <a:uFillTx/>
            </a:endParaRPr>
          </a:p>
        </p:txBody>
      </p:sp>
    </p:spTree>
    <p:extLst>
      <p:ext uri="{BB962C8B-B14F-4D97-AF65-F5344CB8AC3E}">
        <p14:creationId xmlns:p14="http://schemas.microsoft.com/office/powerpoint/2010/main" val="34975531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fill="hold" grpId="0" nodeType="clickEffect">
                                  <p:stCondLst>
                                    <p:cond delay="0"/>
                                  </p:stCondLst>
                                  <p:childTnLst>
                                    <p:animMotion origin="layout" path="M -3.61111E-6 -1.56337E-6 C 0.01736 -0.00624 0.0349 -0.01226 0.05452 -0.0222 C 0.07414 -0.03214 0.09532 -0.04255 0.11771 -0.0592 C 0.14011 -0.07585 0.16719 -0.10037 0.18855 -0.12188 C 0.2099 -0.14338 0.23386 -0.17507 0.24584 -0.18894 " pathEditMode="relative" rAng="0" ptsTypes="aaaaa">
                                      <p:cBhvr>
                                        <p:cTn id="6" dur="2000" fill="hold"/>
                                        <p:tgtEl>
                                          <p:spTgt spid="15375"/>
                                        </p:tgtEl>
                                        <p:attrNameLst>
                                          <p:attrName>ppt_x</p:attrName>
                                          <p:attrName>ppt_y</p:attrName>
                                        </p:attrNameLst>
                                      </p:cBhvr>
                                      <p:rCtr x="12300" y="-9500"/>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537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538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538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538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38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3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Line 2"/>
          <p:cNvSpPr>
            <a:spLocks noChangeShapeType="1"/>
          </p:cNvSpPr>
          <p:nvPr/>
        </p:nvSpPr>
        <p:spPr bwMode="auto">
          <a:xfrm flipV="1">
            <a:off x="-39688" y="3235325"/>
            <a:ext cx="11113" cy="1819275"/>
          </a:xfrm>
          <a:prstGeom prst="line">
            <a:avLst/>
          </a:prstGeom>
          <a:noFill/>
          <a:ln w="9525">
            <a:solidFill>
              <a:schemeClr val="tx1"/>
            </a:solidFill>
            <a:round/>
            <a:headEnd/>
            <a:tailEnd type="triangle" w="med"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4579" name="Line 3"/>
          <p:cNvSpPr>
            <a:spLocks noChangeShapeType="1"/>
          </p:cNvSpPr>
          <p:nvPr/>
        </p:nvSpPr>
        <p:spPr bwMode="auto">
          <a:xfrm flipV="1">
            <a:off x="2879725" y="2547938"/>
            <a:ext cx="11113" cy="1819275"/>
          </a:xfrm>
          <a:prstGeom prst="line">
            <a:avLst/>
          </a:prstGeom>
          <a:noFill/>
          <a:ln w="9525">
            <a:solidFill>
              <a:srgbClr val="66CCFF"/>
            </a:solidFill>
            <a:round/>
            <a:headEnd/>
            <a:tailEnd type="triangle" w="med"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4580" name="Line 4"/>
          <p:cNvSpPr>
            <a:spLocks noChangeShapeType="1"/>
          </p:cNvSpPr>
          <p:nvPr/>
        </p:nvSpPr>
        <p:spPr bwMode="auto">
          <a:xfrm flipV="1">
            <a:off x="3355975" y="2547938"/>
            <a:ext cx="11113" cy="1819275"/>
          </a:xfrm>
          <a:prstGeom prst="line">
            <a:avLst/>
          </a:prstGeom>
          <a:noFill/>
          <a:ln w="9525">
            <a:solidFill>
              <a:srgbClr val="66CCFF"/>
            </a:solidFill>
            <a:round/>
            <a:headEnd/>
            <a:tailEnd type="triangle" w="med"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4581" name="Line 5"/>
          <p:cNvSpPr>
            <a:spLocks noChangeShapeType="1"/>
          </p:cNvSpPr>
          <p:nvPr/>
        </p:nvSpPr>
        <p:spPr bwMode="auto">
          <a:xfrm flipV="1">
            <a:off x="3833813" y="2547938"/>
            <a:ext cx="11112" cy="1819275"/>
          </a:xfrm>
          <a:prstGeom prst="line">
            <a:avLst/>
          </a:prstGeom>
          <a:noFill/>
          <a:ln w="9525">
            <a:solidFill>
              <a:srgbClr val="66CCFF"/>
            </a:solidFill>
            <a:round/>
            <a:headEnd/>
            <a:tailEnd type="triangle" w="med"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4582" name="Line 6"/>
          <p:cNvSpPr>
            <a:spLocks noChangeShapeType="1"/>
          </p:cNvSpPr>
          <p:nvPr/>
        </p:nvSpPr>
        <p:spPr bwMode="auto">
          <a:xfrm flipV="1">
            <a:off x="4310063" y="2547938"/>
            <a:ext cx="11112" cy="1819275"/>
          </a:xfrm>
          <a:prstGeom prst="line">
            <a:avLst/>
          </a:prstGeom>
          <a:noFill/>
          <a:ln w="9525">
            <a:solidFill>
              <a:srgbClr val="66CCFF"/>
            </a:solidFill>
            <a:round/>
            <a:headEnd/>
            <a:tailEnd type="triangle" w="med"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4583" name="Line 7"/>
          <p:cNvSpPr>
            <a:spLocks noChangeShapeType="1"/>
          </p:cNvSpPr>
          <p:nvPr/>
        </p:nvSpPr>
        <p:spPr bwMode="auto">
          <a:xfrm flipV="1">
            <a:off x="4786313" y="2547938"/>
            <a:ext cx="11112" cy="1819275"/>
          </a:xfrm>
          <a:prstGeom prst="line">
            <a:avLst/>
          </a:prstGeom>
          <a:noFill/>
          <a:ln w="9525">
            <a:solidFill>
              <a:srgbClr val="66CCFF"/>
            </a:solidFill>
            <a:round/>
            <a:headEnd/>
            <a:tailEnd type="triangle" w="med"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4584" name="Line 8"/>
          <p:cNvSpPr>
            <a:spLocks noChangeShapeType="1"/>
          </p:cNvSpPr>
          <p:nvPr/>
        </p:nvSpPr>
        <p:spPr bwMode="auto">
          <a:xfrm flipV="1">
            <a:off x="5264150" y="2547938"/>
            <a:ext cx="11113" cy="1819275"/>
          </a:xfrm>
          <a:prstGeom prst="line">
            <a:avLst/>
          </a:prstGeom>
          <a:noFill/>
          <a:ln w="9525">
            <a:solidFill>
              <a:srgbClr val="66CCFF"/>
            </a:solidFill>
            <a:round/>
            <a:headEnd/>
            <a:tailEnd type="triangle" w="med"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4585" name="Line 9"/>
          <p:cNvSpPr>
            <a:spLocks noChangeShapeType="1"/>
          </p:cNvSpPr>
          <p:nvPr/>
        </p:nvSpPr>
        <p:spPr bwMode="auto">
          <a:xfrm flipV="1">
            <a:off x="5740400" y="2547938"/>
            <a:ext cx="11113" cy="1819275"/>
          </a:xfrm>
          <a:prstGeom prst="line">
            <a:avLst/>
          </a:prstGeom>
          <a:noFill/>
          <a:ln w="9525">
            <a:solidFill>
              <a:srgbClr val="66CCFF"/>
            </a:solidFill>
            <a:round/>
            <a:headEnd/>
            <a:tailEnd type="triangle" w="med"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4586" name="Line 10"/>
          <p:cNvSpPr>
            <a:spLocks noChangeShapeType="1"/>
          </p:cNvSpPr>
          <p:nvPr/>
        </p:nvSpPr>
        <p:spPr bwMode="auto">
          <a:xfrm flipV="1">
            <a:off x="6216650" y="2547938"/>
            <a:ext cx="11113" cy="1819275"/>
          </a:xfrm>
          <a:prstGeom prst="line">
            <a:avLst/>
          </a:prstGeom>
          <a:noFill/>
          <a:ln w="9525">
            <a:solidFill>
              <a:srgbClr val="66CCFF"/>
            </a:solidFill>
            <a:round/>
            <a:headEnd/>
            <a:tailEnd type="triangle" w="med"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4587" name="Line 11"/>
          <p:cNvSpPr>
            <a:spLocks noChangeShapeType="1"/>
          </p:cNvSpPr>
          <p:nvPr/>
        </p:nvSpPr>
        <p:spPr bwMode="auto">
          <a:xfrm flipV="1">
            <a:off x="6694488" y="2547938"/>
            <a:ext cx="11112" cy="1819275"/>
          </a:xfrm>
          <a:prstGeom prst="line">
            <a:avLst/>
          </a:prstGeom>
          <a:noFill/>
          <a:ln w="9525">
            <a:solidFill>
              <a:srgbClr val="66CCFF"/>
            </a:solidFill>
            <a:round/>
            <a:headEnd/>
            <a:tailEnd type="triangle" w="med"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4588" name="Line 12"/>
          <p:cNvSpPr>
            <a:spLocks noChangeShapeType="1"/>
          </p:cNvSpPr>
          <p:nvPr/>
        </p:nvSpPr>
        <p:spPr bwMode="auto">
          <a:xfrm flipV="1">
            <a:off x="7170738" y="2547938"/>
            <a:ext cx="11112" cy="1819275"/>
          </a:xfrm>
          <a:prstGeom prst="line">
            <a:avLst/>
          </a:prstGeom>
          <a:noFill/>
          <a:ln w="9525">
            <a:solidFill>
              <a:srgbClr val="66CCFF"/>
            </a:solidFill>
            <a:round/>
            <a:headEnd/>
            <a:tailEnd type="triangle" w="med"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4589" name="Line 13"/>
          <p:cNvSpPr>
            <a:spLocks noChangeShapeType="1"/>
          </p:cNvSpPr>
          <p:nvPr/>
        </p:nvSpPr>
        <p:spPr bwMode="auto">
          <a:xfrm flipV="1">
            <a:off x="7646988" y="2547938"/>
            <a:ext cx="11112" cy="1819275"/>
          </a:xfrm>
          <a:prstGeom prst="line">
            <a:avLst/>
          </a:prstGeom>
          <a:noFill/>
          <a:ln w="9525">
            <a:solidFill>
              <a:srgbClr val="66CCFF"/>
            </a:solidFill>
            <a:round/>
            <a:headEnd/>
            <a:tailEnd type="triangle" w="med"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graphicFrame>
        <p:nvGraphicFramePr>
          <p:cNvPr id="24590" name="Object 14"/>
          <p:cNvGraphicFramePr>
            <a:graphicFrameLocks noChangeAspect="1"/>
          </p:cNvGraphicFramePr>
          <p:nvPr/>
        </p:nvGraphicFramePr>
        <p:xfrm>
          <a:off x="3494088" y="1962150"/>
          <a:ext cx="430212" cy="538163"/>
        </p:xfrm>
        <a:graphic>
          <a:graphicData uri="http://schemas.openxmlformats.org/presentationml/2006/ole">
            <mc:AlternateContent xmlns:mc="http://schemas.openxmlformats.org/markup-compatibility/2006">
              <mc:Choice xmlns:v="urn:schemas-microsoft-com:vml" Requires="v">
                <p:oleObj spid="_x0000_s4202" name="Equation" r:id="rId4" imgW="152334" imgH="190417" progId="Equation.DSMT4">
                  <p:embed/>
                </p:oleObj>
              </mc:Choice>
              <mc:Fallback>
                <p:oleObj name="Equation" r:id="rId4" imgW="152334" imgH="190417" progId="Equation.DSMT4">
                  <p:embed/>
                  <p:pic>
                    <p:nvPicPr>
                      <p:cNvPr id="24590" name="Object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4088" y="1962150"/>
                        <a:ext cx="430212"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471" name="Oval 15"/>
          <p:cNvSpPr>
            <a:spLocks noChangeArrowheads="1"/>
          </p:cNvSpPr>
          <p:nvPr/>
        </p:nvSpPr>
        <p:spPr bwMode="auto">
          <a:xfrm>
            <a:off x="3009900" y="3638550"/>
            <a:ext cx="42863" cy="42863"/>
          </a:xfrm>
          <a:prstGeom prst="ellipse">
            <a:avLst/>
          </a:prstGeom>
          <a:solidFill>
            <a:srgbClr val="FF3300"/>
          </a:solidFill>
          <a:ln w="9525">
            <a:solidFill>
              <a:srgbClr val="FF33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e-IL"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472" name="Freeform 16"/>
          <p:cNvSpPr>
            <a:spLocks/>
          </p:cNvSpPr>
          <p:nvPr/>
        </p:nvSpPr>
        <p:spPr bwMode="auto">
          <a:xfrm>
            <a:off x="3017838" y="2354263"/>
            <a:ext cx="2244725" cy="1311275"/>
          </a:xfrm>
          <a:custGeom>
            <a:avLst/>
            <a:gdLst>
              <a:gd name="T0" fmla="*/ 0 w 1414"/>
              <a:gd name="T1" fmla="*/ 813 h 813"/>
              <a:gd name="T2" fmla="*/ 371 w 1414"/>
              <a:gd name="T3" fmla="*/ 698 h 813"/>
              <a:gd name="T4" fmla="*/ 717 w 1414"/>
              <a:gd name="T5" fmla="*/ 538 h 813"/>
              <a:gd name="T6" fmla="*/ 1107 w 1414"/>
              <a:gd name="T7" fmla="*/ 263 h 813"/>
              <a:gd name="T8" fmla="*/ 1414 w 1414"/>
              <a:gd name="T9" fmla="*/ 0 h 8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14" h="813">
                <a:moveTo>
                  <a:pt x="0" y="813"/>
                </a:moveTo>
                <a:cubicBezTo>
                  <a:pt x="126" y="778"/>
                  <a:pt x="252" y="744"/>
                  <a:pt x="371" y="698"/>
                </a:cubicBezTo>
                <a:cubicBezTo>
                  <a:pt x="490" y="652"/>
                  <a:pt x="594" y="610"/>
                  <a:pt x="717" y="538"/>
                </a:cubicBezTo>
                <a:cubicBezTo>
                  <a:pt x="840" y="466"/>
                  <a:pt x="991" y="353"/>
                  <a:pt x="1107" y="263"/>
                </a:cubicBezTo>
                <a:cubicBezTo>
                  <a:pt x="1223" y="173"/>
                  <a:pt x="1350" y="55"/>
                  <a:pt x="1414" y="0"/>
                </a:cubicBezTo>
              </a:path>
            </a:pathLst>
          </a:custGeom>
          <a:noFill/>
          <a:ln w="12700" cmpd="sng">
            <a:solidFill>
              <a:srgbClr val="CC66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4593" name="Rectangle 17"/>
          <p:cNvSpPr>
            <a:spLocks noChangeArrowheads="1"/>
          </p:cNvSpPr>
          <p:nvPr/>
        </p:nvSpPr>
        <p:spPr bwMode="auto">
          <a:xfrm>
            <a:off x="2713038" y="4378325"/>
            <a:ext cx="5068887" cy="5715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e-IL"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grpSp>
        <p:nvGrpSpPr>
          <p:cNvPr id="19478" name="Group 22"/>
          <p:cNvGrpSpPr>
            <a:grpSpLocks/>
          </p:cNvGrpSpPr>
          <p:nvPr/>
        </p:nvGrpSpPr>
        <p:grpSpPr bwMode="auto">
          <a:xfrm>
            <a:off x="2759075" y="2111375"/>
            <a:ext cx="1490663" cy="3841750"/>
            <a:chOff x="1738" y="1133"/>
            <a:chExt cx="939" cy="2420"/>
          </a:xfrm>
        </p:grpSpPr>
        <p:sp>
          <p:nvSpPr>
            <p:cNvPr id="24624" name="Line 18"/>
            <p:cNvSpPr>
              <a:spLocks noChangeShapeType="1"/>
            </p:cNvSpPr>
            <p:nvPr/>
          </p:nvSpPr>
          <p:spPr bwMode="auto">
            <a:xfrm flipV="1">
              <a:off x="1750" y="1133"/>
              <a:ext cx="0" cy="2406"/>
            </a:xfrm>
            <a:prstGeom prst="line">
              <a:avLst/>
            </a:prstGeom>
            <a:noFill/>
            <a:ln w="1905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4625" name="Line 19"/>
            <p:cNvSpPr>
              <a:spLocks noChangeShapeType="1"/>
            </p:cNvSpPr>
            <p:nvPr/>
          </p:nvSpPr>
          <p:spPr bwMode="auto">
            <a:xfrm>
              <a:off x="1738" y="3545"/>
              <a:ext cx="939" cy="8"/>
            </a:xfrm>
            <a:prstGeom prst="line">
              <a:avLst/>
            </a:prstGeom>
            <a:noFill/>
            <a:ln w="1905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grpSp>
      <p:graphicFrame>
        <p:nvGraphicFramePr>
          <p:cNvPr id="24595" name="Object 20"/>
          <p:cNvGraphicFramePr>
            <a:graphicFrameLocks noChangeAspect="1"/>
          </p:cNvGraphicFramePr>
          <p:nvPr/>
        </p:nvGraphicFramePr>
        <p:xfrm>
          <a:off x="5448300" y="538163"/>
          <a:ext cx="2874963" cy="1574800"/>
        </p:xfrm>
        <a:graphic>
          <a:graphicData uri="http://schemas.openxmlformats.org/presentationml/2006/ole">
            <mc:AlternateContent xmlns:mc="http://schemas.openxmlformats.org/markup-compatibility/2006">
              <mc:Choice xmlns:v="urn:schemas-microsoft-com:vml" Requires="v">
                <p:oleObj spid="_x0000_s4203" name="Equation" r:id="rId6" imgW="1206500" imgH="660400" progId="Equation.DSMT4">
                  <p:embed/>
                </p:oleObj>
              </mc:Choice>
              <mc:Fallback>
                <p:oleObj name="Equation" r:id="rId6" imgW="1206500" imgH="660400" progId="Equation.DSMT4">
                  <p:embed/>
                  <p:pic>
                    <p:nvPicPr>
                      <p:cNvPr id="24595" name="Object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48300" y="538163"/>
                        <a:ext cx="2874963"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479" name="Line 23"/>
          <p:cNvSpPr>
            <a:spLocks noChangeShapeType="1"/>
          </p:cNvSpPr>
          <p:nvPr/>
        </p:nvSpPr>
        <p:spPr bwMode="auto">
          <a:xfrm>
            <a:off x="5211763" y="6029325"/>
            <a:ext cx="404812" cy="0"/>
          </a:xfrm>
          <a:prstGeom prst="line">
            <a:avLst/>
          </a:prstGeom>
          <a:noFill/>
          <a:ln w="9525">
            <a:solidFill>
              <a:schemeClr val="accent2"/>
            </a:solidFill>
            <a:round/>
            <a:headEnd/>
            <a:tailEnd type="triangle" w="lg"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graphicFrame>
        <p:nvGraphicFramePr>
          <p:cNvPr id="24597" name="Object 24"/>
          <p:cNvGraphicFramePr>
            <a:graphicFrameLocks noChangeAspect="1"/>
          </p:cNvGraphicFramePr>
          <p:nvPr/>
        </p:nvGraphicFramePr>
        <p:xfrm>
          <a:off x="4392613" y="6040438"/>
          <a:ext cx="1695450" cy="574675"/>
        </p:xfrm>
        <a:graphic>
          <a:graphicData uri="http://schemas.openxmlformats.org/presentationml/2006/ole">
            <mc:AlternateContent xmlns:mc="http://schemas.openxmlformats.org/markup-compatibility/2006">
              <mc:Choice xmlns:v="urn:schemas-microsoft-com:vml" Requires="v">
                <p:oleObj spid="_x0000_s4204" name="Equation" r:id="rId8" imgW="710891" imgH="241195" progId="Equation.DSMT4">
                  <p:embed/>
                </p:oleObj>
              </mc:Choice>
              <mc:Fallback>
                <p:oleObj name="Equation" r:id="rId8" imgW="710891" imgH="241195" progId="Equation.DSMT4">
                  <p:embed/>
                  <p:pic>
                    <p:nvPicPr>
                      <p:cNvPr id="24597" name="Object 2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92613" y="6040438"/>
                        <a:ext cx="169545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598" name="Object 25"/>
          <p:cNvGraphicFramePr>
            <a:graphicFrameLocks noChangeAspect="1"/>
          </p:cNvGraphicFramePr>
          <p:nvPr/>
        </p:nvGraphicFramePr>
        <p:xfrm>
          <a:off x="439738" y="506413"/>
          <a:ext cx="2781300" cy="781050"/>
        </p:xfrm>
        <a:graphic>
          <a:graphicData uri="http://schemas.openxmlformats.org/presentationml/2006/ole">
            <mc:AlternateContent xmlns:mc="http://schemas.openxmlformats.org/markup-compatibility/2006">
              <mc:Choice xmlns:v="urn:schemas-microsoft-com:vml" Requires="v">
                <p:oleObj spid="_x0000_s4205" name="Equation" r:id="rId10" imgW="1536700" imgH="431800" progId="Equation.DSMT4">
                  <p:embed/>
                </p:oleObj>
              </mc:Choice>
              <mc:Fallback>
                <p:oleObj name="Equation" r:id="rId10" imgW="1536700" imgH="431800" progId="Equation.DSMT4">
                  <p:embed/>
                  <p:pic>
                    <p:nvPicPr>
                      <p:cNvPr id="24598" name="Object 2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9738" y="506413"/>
                        <a:ext cx="278130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599" name="Object 26"/>
          <p:cNvGraphicFramePr>
            <a:graphicFrameLocks noChangeAspect="1"/>
          </p:cNvGraphicFramePr>
          <p:nvPr/>
        </p:nvGraphicFramePr>
        <p:xfrm>
          <a:off x="268288" y="1292225"/>
          <a:ext cx="3724275" cy="804863"/>
        </p:xfrm>
        <a:graphic>
          <a:graphicData uri="http://schemas.openxmlformats.org/presentationml/2006/ole">
            <mc:AlternateContent xmlns:mc="http://schemas.openxmlformats.org/markup-compatibility/2006">
              <mc:Choice xmlns:v="urn:schemas-microsoft-com:vml" Requires="v">
                <p:oleObj spid="_x0000_s4206" name="Equation" r:id="rId12" imgW="2057400" imgH="444500" progId="Equation.DSMT4">
                  <p:embed/>
                </p:oleObj>
              </mc:Choice>
              <mc:Fallback>
                <p:oleObj name="Equation" r:id="rId12" imgW="2057400" imgH="444500" progId="Equation.DSMT4">
                  <p:embed/>
                  <p:pic>
                    <p:nvPicPr>
                      <p:cNvPr id="24599" name="Object 2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68288" y="1292225"/>
                        <a:ext cx="3724275"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9483" name="Group 27"/>
          <p:cNvGrpSpPr>
            <a:grpSpLocks/>
          </p:cNvGrpSpPr>
          <p:nvPr/>
        </p:nvGrpSpPr>
        <p:grpSpPr bwMode="auto">
          <a:xfrm>
            <a:off x="6540500" y="557213"/>
            <a:ext cx="914400" cy="566737"/>
            <a:chOff x="4061" y="3369"/>
            <a:chExt cx="576" cy="357"/>
          </a:xfrm>
        </p:grpSpPr>
        <p:sp>
          <p:nvSpPr>
            <p:cNvPr id="24622" name="Line 28"/>
            <p:cNvSpPr>
              <a:spLocks noChangeShapeType="1"/>
            </p:cNvSpPr>
            <p:nvPr/>
          </p:nvSpPr>
          <p:spPr bwMode="auto">
            <a:xfrm>
              <a:off x="4061" y="3369"/>
              <a:ext cx="554" cy="357"/>
            </a:xfrm>
            <a:prstGeom prst="line">
              <a:avLst/>
            </a:prstGeom>
            <a:noFill/>
            <a:ln w="19050">
              <a:solidFill>
                <a:srgbClr val="FF33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4623" name="Line 29"/>
            <p:cNvSpPr>
              <a:spLocks noChangeShapeType="1"/>
            </p:cNvSpPr>
            <p:nvPr/>
          </p:nvSpPr>
          <p:spPr bwMode="auto">
            <a:xfrm flipV="1">
              <a:off x="4068" y="3383"/>
              <a:ext cx="569" cy="343"/>
            </a:xfrm>
            <a:prstGeom prst="line">
              <a:avLst/>
            </a:prstGeom>
            <a:noFill/>
            <a:ln w="19050">
              <a:solidFill>
                <a:srgbClr val="FF33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grpSp>
      <p:graphicFrame>
        <p:nvGraphicFramePr>
          <p:cNvPr id="19486" name="Object 30"/>
          <p:cNvGraphicFramePr>
            <a:graphicFrameLocks noChangeAspect="1"/>
          </p:cNvGraphicFramePr>
          <p:nvPr/>
        </p:nvGraphicFramePr>
        <p:xfrm>
          <a:off x="5965825" y="4622800"/>
          <a:ext cx="3178175" cy="1401763"/>
        </p:xfrm>
        <a:graphic>
          <a:graphicData uri="http://schemas.openxmlformats.org/presentationml/2006/ole">
            <mc:AlternateContent xmlns:mc="http://schemas.openxmlformats.org/markup-compatibility/2006">
              <mc:Choice xmlns:v="urn:schemas-microsoft-com:vml" Requires="v">
                <p:oleObj spid="_x0000_s4207" name="Equation" r:id="rId14" imgW="1498600" imgH="660400" progId="Equation.DSMT4">
                  <p:embed/>
                </p:oleObj>
              </mc:Choice>
              <mc:Fallback>
                <p:oleObj name="Equation" r:id="rId14" imgW="1498600" imgH="660400" progId="Equation.DSMT4">
                  <p:embed/>
                  <p:pic>
                    <p:nvPicPr>
                      <p:cNvPr id="19486" name="Object 3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965825" y="4622800"/>
                        <a:ext cx="3178175" cy="140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487" name="Object 31"/>
          <p:cNvGraphicFramePr>
            <a:graphicFrameLocks noChangeAspect="1"/>
          </p:cNvGraphicFramePr>
          <p:nvPr/>
        </p:nvGraphicFramePr>
        <p:xfrm>
          <a:off x="4740275" y="1854200"/>
          <a:ext cx="377825" cy="431800"/>
        </p:xfrm>
        <a:graphic>
          <a:graphicData uri="http://schemas.openxmlformats.org/presentationml/2006/ole">
            <mc:AlternateContent xmlns:mc="http://schemas.openxmlformats.org/markup-compatibility/2006">
              <mc:Choice xmlns:v="urn:schemas-microsoft-com:vml" Requires="v">
                <p:oleObj spid="_x0000_s4208" name="Equation" r:id="rId16" imgW="177569" imgH="202936" progId="Equation.DSMT4">
                  <p:embed/>
                </p:oleObj>
              </mc:Choice>
              <mc:Fallback>
                <p:oleObj name="Equation" r:id="rId16" imgW="177569" imgH="202936" progId="Equation.DSMT4">
                  <p:embed/>
                  <p:pic>
                    <p:nvPicPr>
                      <p:cNvPr id="19487" name="Object 3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740275" y="1854200"/>
                        <a:ext cx="3778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488" name="Object 32"/>
          <p:cNvGraphicFramePr>
            <a:graphicFrameLocks noChangeAspect="1"/>
          </p:cNvGraphicFramePr>
          <p:nvPr/>
        </p:nvGraphicFramePr>
        <p:xfrm>
          <a:off x="6251575" y="5954713"/>
          <a:ext cx="377825" cy="377825"/>
        </p:xfrm>
        <a:graphic>
          <a:graphicData uri="http://schemas.openxmlformats.org/presentationml/2006/ole">
            <mc:AlternateContent xmlns:mc="http://schemas.openxmlformats.org/markup-compatibility/2006">
              <mc:Choice xmlns:v="urn:schemas-microsoft-com:vml" Requires="v">
                <p:oleObj spid="_x0000_s4209" name="Equation" r:id="rId18" imgW="177492" imgH="177492" progId="Equation.DSMT4">
                  <p:embed/>
                </p:oleObj>
              </mc:Choice>
              <mc:Fallback>
                <p:oleObj name="Equation" r:id="rId18" imgW="177492" imgH="177492" progId="Equation.DSMT4">
                  <p:embed/>
                  <p:pic>
                    <p:nvPicPr>
                      <p:cNvPr id="19488" name="Object 3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251575" y="5954713"/>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9489" name="Group 33"/>
          <p:cNvGrpSpPr>
            <a:grpSpLocks/>
          </p:cNvGrpSpPr>
          <p:nvPr/>
        </p:nvGrpSpPr>
        <p:grpSpPr bwMode="auto">
          <a:xfrm>
            <a:off x="2771775" y="2124075"/>
            <a:ext cx="1490663" cy="3841750"/>
            <a:chOff x="1738" y="1133"/>
            <a:chExt cx="939" cy="2420"/>
          </a:xfrm>
        </p:grpSpPr>
        <p:sp>
          <p:nvSpPr>
            <p:cNvPr id="24620" name="Line 34"/>
            <p:cNvSpPr>
              <a:spLocks noChangeShapeType="1"/>
            </p:cNvSpPr>
            <p:nvPr/>
          </p:nvSpPr>
          <p:spPr bwMode="auto">
            <a:xfrm flipV="1">
              <a:off x="1750" y="1133"/>
              <a:ext cx="0" cy="2406"/>
            </a:xfrm>
            <a:prstGeom prst="line">
              <a:avLst/>
            </a:prstGeom>
            <a:noFill/>
            <a:ln w="19050">
              <a:solidFill>
                <a:srgbClr val="663300"/>
              </a:solidFill>
              <a:round/>
              <a:headEnd/>
              <a:tailEnd type="triangle" w="lg"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4621" name="Line 35"/>
            <p:cNvSpPr>
              <a:spLocks noChangeShapeType="1"/>
            </p:cNvSpPr>
            <p:nvPr/>
          </p:nvSpPr>
          <p:spPr bwMode="auto">
            <a:xfrm>
              <a:off x="1738" y="3545"/>
              <a:ext cx="939" cy="8"/>
            </a:xfrm>
            <a:prstGeom prst="line">
              <a:avLst/>
            </a:prstGeom>
            <a:noFill/>
            <a:ln w="19050">
              <a:solidFill>
                <a:srgbClr val="663300"/>
              </a:solidFill>
              <a:round/>
              <a:headEnd/>
              <a:tailEnd type="triangle" w="lg"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grpSp>
      <p:graphicFrame>
        <p:nvGraphicFramePr>
          <p:cNvPr id="24605" name="Object 36"/>
          <p:cNvGraphicFramePr>
            <a:graphicFrameLocks noChangeAspect="1"/>
          </p:cNvGraphicFramePr>
          <p:nvPr/>
        </p:nvGraphicFramePr>
        <p:xfrm>
          <a:off x="4213225" y="5961063"/>
          <a:ext cx="269875" cy="296862"/>
        </p:xfrm>
        <a:graphic>
          <a:graphicData uri="http://schemas.openxmlformats.org/presentationml/2006/ole">
            <mc:AlternateContent xmlns:mc="http://schemas.openxmlformats.org/markup-compatibility/2006">
              <mc:Choice xmlns:v="urn:schemas-microsoft-com:vml" Requires="v">
                <p:oleObj spid="_x0000_s4210" name="Equation" r:id="rId20" imgW="126835" imgH="139518" progId="Equation.DSMT4">
                  <p:embed/>
                </p:oleObj>
              </mc:Choice>
              <mc:Fallback>
                <p:oleObj name="Equation" r:id="rId20" imgW="126835" imgH="139518" progId="Equation.DSMT4">
                  <p:embed/>
                  <p:pic>
                    <p:nvPicPr>
                      <p:cNvPr id="24605" name="Object 36"/>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213225" y="5961063"/>
                        <a:ext cx="269875"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606" name="Object 37"/>
          <p:cNvGraphicFramePr>
            <a:graphicFrameLocks noChangeAspect="1"/>
          </p:cNvGraphicFramePr>
          <p:nvPr/>
        </p:nvGraphicFramePr>
        <p:xfrm>
          <a:off x="2405063" y="2009775"/>
          <a:ext cx="296862" cy="350838"/>
        </p:xfrm>
        <a:graphic>
          <a:graphicData uri="http://schemas.openxmlformats.org/presentationml/2006/ole">
            <mc:AlternateContent xmlns:mc="http://schemas.openxmlformats.org/markup-compatibility/2006">
              <mc:Choice xmlns:v="urn:schemas-microsoft-com:vml" Requires="v">
                <p:oleObj spid="_x0000_s4211" name="Equation" r:id="rId22" imgW="139579" imgH="164957" progId="Equation.DSMT4">
                  <p:embed/>
                </p:oleObj>
              </mc:Choice>
              <mc:Fallback>
                <p:oleObj name="Equation" r:id="rId22" imgW="139579" imgH="164957" progId="Equation.DSMT4">
                  <p:embed/>
                  <p:pic>
                    <p:nvPicPr>
                      <p:cNvPr id="24606" name="Object 37"/>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405063" y="2009775"/>
                        <a:ext cx="296862"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494" name="Line 38"/>
          <p:cNvSpPr>
            <a:spLocks noChangeShapeType="1"/>
          </p:cNvSpPr>
          <p:nvPr/>
        </p:nvSpPr>
        <p:spPr bwMode="auto">
          <a:xfrm flipH="1">
            <a:off x="5254625" y="2360613"/>
            <a:ext cx="11113" cy="1238250"/>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495" name="Rectangle 39"/>
          <p:cNvSpPr>
            <a:spLocks noChangeArrowheads="1"/>
          </p:cNvSpPr>
          <p:nvPr/>
        </p:nvSpPr>
        <p:spPr bwMode="auto">
          <a:xfrm>
            <a:off x="5334000" y="2065338"/>
            <a:ext cx="3689465" cy="436562"/>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smtClean="0">
                <a:ln>
                  <a:noFill/>
                </a:ln>
                <a:solidFill>
                  <a:srgbClr val="FF3300"/>
                </a:solidFill>
                <a:effectLst/>
                <a:uLnTx/>
                <a:uFillTx/>
                <a:latin typeface="Arial" panose="020B0604020202020204" pitchFamily="34" charset="0"/>
                <a:ea typeface="+mn-ea"/>
                <a:cs typeface="Arial" panose="020B0604020202020204" pitchFamily="34" charset="0"/>
              </a:rPr>
              <a:t>THE TRAJECOTRY IS A STRAIGHT LINE</a:t>
            </a:r>
            <a:endParaRPr kumimoji="0" lang="en-US" altLang="en-US" sz="1400" b="1" i="0" u="none" strike="noStrike" kern="1200" cap="none" spc="0" normalizeH="0" baseline="0" noProof="0" dirty="0">
              <a:ln>
                <a:noFill/>
              </a:ln>
              <a:solidFill>
                <a:srgbClr val="FF3300"/>
              </a:solidFill>
              <a:effectLst/>
              <a:uLnTx/>
              <a:uFillTx/>
              <a:latin typeface="Arial" panose="020B0604020202020204" pitchFamily="34" charset="0"/>
              <a:ea typeface="+mn-ea"/>
              <a:cs typeface="Arial" panose="020B0604020202020204" pitchFamily="34" charset="0"/>
            </a:endParaRPr>
          </a:p>
        </p:txBody>
      </p:sp>
      <p:pic>
        <p:nvPicPr>
          <p:cNvPr id="24611" name="Picture 38" descr="j0344935"/>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rot="224245">
            <a:off x="114300" y="66675"/>
            <a:ext cx="631825"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4614" name="Object 40"/>
          <p:cNvGraphicFramePr>
            <a:graphicFrameLocks noChangeAspect="1"/>
          </p:cNvGraphicFramePr>
          <p:nvPr/>
        </p:nvGraphicFramePr>
        <p:xfrm>
          <a:off x="3844925" y="4033838"/>
          <a:ext cx="361950" cy="331787"/>
        </p:xfrm>
        <a:graphic>
          <a:graphicData uri="http://schemas.openxmlformats.org/presentationml/2006/ole">
            <mc:AlternateContent xmlns:mc="http://schemas.openxmlformats.org/markup-compatibility/2006">
              <mc:Choice xmlns:v="urn:schemas-microsoft-com:vml" Requires="v">
                <p:oleObj spid="_x0000_s4212" name="Equation" r:id="rId25" imgW="152334" imgH="139639" progId="Equation.DSMT4">
                  <p:embed/>
                </p:oleObj>
              </mc:Choice>
              <mc:Fallback>
                <p:oleObj name="Equation" r:id="rId25" imgW="152334" imgH="139639" progId="Equation.DSMT4">
                  <p:embed/>
                  <p:pic>
                    <p:nvPicPr>
                      <p:cNvPr id="24614" name="Object 40"/>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844925" y="4033838"/>
                        <a:ext cx="361950"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47" name="Picture 42" descr="j0344932"/>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flipH="1">
            <a:off x="3052763" y="5222875"/>
            <a:ext cx="506412"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38" descr="j0344935"/>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rot="224245">
            <a:off x="8086725" y="2560638"/>
            <a:ext cx="1023938"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4617" name="Object 45"/>
          <p:cNvGraphicFramePr>
            <a:graphicFrameLocks noChangeAspect="1"/>
          </p:cNvGraphicFramePr>
          <p:nvPr/>
        </p:nvGraphicFramePr>
        <p:xfrm>
          <a:off x="134938" y="2524125"/>
          <a:ext cx="1522412" cy="603250"/>
        </p:xfrm>
        <a:graphic>
          <a:graphicData uri="http://schemas.openxmlformats.org/presentationml/2006/ole">
            <mc:AlternateContent xmlns:mc="http://schemas.openxmlformats.org/markup-compatibility/2006">
              <mc:Choice xmlns:v="urn:schemas-microsoft-com:vml" Requires="v">
                <p:oleObj spid="_x0000_s4213" name="Equation" r:id="rId28" imgW="609336" imgH="241195" progId="Equation.DSMT4">
                  <p:embed/>
                </p:oleObj>
              </mc:Choice>
              <mc:Fallback>
                <p:oleObj name="Equation" r:id="rId28" imgW="609336" imgH="241195" progId="Equation.DSMT4">
                  <p:embed/>
                  <p:pic>
                    <p:nvPicPr>
                      <p:cNvPr id="24617" name="Object 45"/>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34938" y="2524125"/>
                        <a:ext cx="1522412"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618" name="Object 46"/>
          <p:cNvGraphicFramePr>
            <a:graphicFrameLocks noChangeAspect="1"/>
          </p:cNvGraphicFramePr>
          <p:nvPr/>
        </p:nvGraphicFramePr>
        <p:xfrm>
          <a:off x="3003550" y="2590800"/>
          <a:ext cx="633413" cy="603250"/>
        </p:xfrm>
        <a:graphic>
          <a:graphicData uri="http://schemas.openxmlformats.org/presentationml/2006/ole">
            <mc:AlternateContent xmlns:mc="http://schemas.openxmlformats.org/markup-compatibility/2006">
              <mc:Choice xmlns:v="urn:schemas-microsoft-com:vml" Requires="v">
                <p:oleObj spid="_x0000_s4214" name="Equation" r:id="rId30" imgW="253890" imgH="241195" progId="Equation.DSMT4">
                  <p:embed/>
                </p:oleObj>
              </mc:Choice>
              <mc:Fallback>
                <p:oleObj name="Equation" r:id="rId30" imgW="253890" imgH="241195" progId="Equation.DSMT4">
                  <p:embed/>
                  <p:pic>
                    <p:nvPicPr>
                      <p:cNvPr id="24618" name="Object 46"/>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3003550" y="2590800"/>
                        <a:ext cx="633413"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 name="Line 4"/>
          <p:cNvSpPr>
            <a:spLocks noChangeShapeType="1"/>
          </p:cNvSpPr>
          <p:nvPr/>
        </p:nvSpPr>
        <p:spPr bwMode="auto">
          <a:xfrm rot="-180000" flipV="1">
            <a:off x="3014663" y="2892425"/>
            <a:ext cx="46037" cy="749300"/>
          </a:xfrm>
          <a:prstGeom prst="line">
            <a:avLst/>
          </a:prstGeom>
          <a:noFill/>
          <a:ln w="19050">
            <a:solidFill>
              <a:srgbClr val="FF00FF"/>
            </a:solidFill>
            <a:round/>
            <a:headEnd/>
            <a:tailEnd type="triangle" w="med" len="lg"/>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e-IL" sz="1800" b="0" i="0" u="none" strike="noStrike" kern="1200" cap="none" spc="0" normalizeH="0" baseline="0" noProof="0">
              <a:ln w="28575">
                <a:solidFill>
                  <a:sysClr val="windowText" lastClr="000000"/>
                </a:solid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0" name="Rectangle 31"/>
          <p:cNvSpPr>
            <a:spLocks noChangeArrowheads="1"/>
          </p:cNvSpPr>
          <p:nvPr/>
        </p:nvSpPr>
        <p:spPr bwMode="auto">
          <a:xfrm>
            <a:off x="8103330" y="-32624"/>
            <a:ext cx="104067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smtClean="0">
                <a:ln>
                  <a:noFill/>
                </a:ln>
                <a:solidFill>
                  <a:srgbClr val="7030A0"/>
                </a:solidFill>
                <a:effectLst/>
                <a:uLnTx/>
                <a:uFillTx/>
                <a:latin typeface="Arial" panose="020B0604020202020204" pitchFamily="34" charset="0"/>
                <a:ea typeface="+mn-ea"/>
                <a:cs typeface="Arial" panose="020B0604020202020204" pitchFamily="34" charset="0"/>
              </a:rPr>
              <a:t>(side view)</a:t>
            </a:r>
            <a:endParaRPr kumimoji="0" lang="he-IL" altLang="en-US" sz="1400" b="0"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endParaRPr>
          </a:p>
        </p:txBody>
      </p:sp>
      <p:sp>
        <p:nvSpPr>
          <p:cNvPr id="52" name="Rectangle 7"/>
          <p:cNvSpPr>
            <a:spLocks noChangeArrowheads="1"/>
          </p:cNvSpPr>
          <p:nvPr/>
        </p:nvSpPr>
        <p:spPr bwMode="auto">
          <a:xfrm>
            <a:off x="6280227" y="-63401"/>
            <a:ext cx="196829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1600" dirty="0" smtClean="0">
                <a:solidFill>
                  <a:srgbClr val="7030A0"/>
                </a:solidFill>
              </a:rPr>
              <a:t>Alice’s point of view</a:t>
            </a:r>
            <a:endParaRPr kumimoji="0" lang="he-IL" altLang="en-US" sz="1600" b="0" i="0" u="none" strike="noStrike" kern="1200" cap="none" spc="0" normalizeH="0" baseline="0" noProof="0" dirty="0">
              <a:ln>
                <a:noFill/>
              </a:ln>
              <a:solidFill>
                <a:srgbClr val="7030A0"/>
              </a:solidFill>
              <a:effectLst/>
              <a:uLnTx/>
              <a:uFillTx/>
            </a:endParaRPr>
          </a:p>
        </p:txBody>
      </p:sp>
    </p:spTree>
    <p:extLst>
      <p:ext uri="{BB962C8B-B14F-4D97-AF65-F5344CB8AC3E}">
        <p14:creationId xmlns:p14="http://schemas.microsoft.com/office/powerpoint/2010/main" val="36819797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fill="hold" grpId="0" nodeType="clickEffect">
                                  <p:stCondLst>
                                    <p:cond delay="0"/>
                                  </p:stCondLst>
                                  <p:childTnLst>
                                    <p:animMotion origin="layout" path="M -3.61111E-6 -2.96296E-6 C 0.01736 -0.00625 0.0349 -0.01227 0.05452 -0.02222 C 0.07414 -0.03217 0.09532 -0.04259 0.11771 -0.05926 C 0.14011 -0.07592 0.16736 -0.1 0.18855 -0.12199 C 0.20973 -0.14398 0.23282 -0.17662 0.24445 -0.19097 " pathEditMode="relative" rAng="0" ptsTypes="aaaaa">
                                      <p:cBhvr>
                                        <p:cTn id="6" dur="2000" fill="hold"/>
                                        <p:tgtEl>
                                          <p:spTgt spid="19471"/>
                                        </p:tgtEl>
                                        <p:attrNameLst>
                                          <p:attrName>ppt_x</p:attrName>
                                          <p:attrName>ppt_y</p:attrName>
                                        </p:attrNameLst>
                                      </p:cBhvr>
                                      <p:rCtr x="12200" y="-9600"/>
                                    </p:animMotion>
                                  </p:childTnLst>
                                </p:cTn>
                              </p:par>
                              <p:par>
                                <p:cTn id="7" presetID="0" presetClass="path" presetSubtype="0" fill="hold" nodeType="withEffect">
                                  <p:stCondLst>
                                    <p:cond delay="0"/>
                                  </p:stCondLst>
                                  <p:childTnLst>
                                    <p:animMotion origin="layout" path="M 3.05556E-6 -5.26364E-6 L 0.2467 -5.26364E-6 " pathEditMode="relative" ptsTypes="AA">
                                      <p:cBhvr>
                                        <p:cTn id="8" dur="2000" fill="hold"/>
                                        <p:tgtEl>
                                          <p:spTgt spid="19478"/>
                                        </p:tgtEl>
                                        <p:attrNameLst>
                                          <p:attrName>ppt_x</p:attrName>
                                          <p:attrName>ppt_y</p:attrName>
                                        </p:attrNameLst>
                                      </p:cBhvr>
                                    </p:animMotion>
                                  </p:childTnLst>
                                </p:cTn>
                              </p:par>
                              <p:par>
                                <p:cTn id="9" presetID="63" presetClass="path" presetSubtype="0" fill="hold" nodeType="withEffect">
                                  <p:stCondLst>
                                    <p:cond delay="0"/>
                                  </p:stCondLst>
                                  <p:childTnLst>
                                    <p:animMotion origin="layout" path="M 0 0  L 0.25 0  E" pathEditMode="relative" ptsTypes="">
                                      <p:cBhvr>
                                        <p:cTn id="10" dur="2000" fill="hold"/>
                                        <p:tgtEl>
                                          <p:spTgt spid="47"/>
                                        </p:tgtEl>
                                        <p:attrNameLst>
                                          <p:attrName>ppt_x</p:attrName>
                                          <p:attrName>ppt_y</p:attrName>
                                        </p:attrNameLst>
                                      </p:cBhvr>
                                    </p:animMotion>
                                  </p:childTnLst>
                                </p:cTn>
                              </p:par>
                              <p:par>
                                <p:cTn id="11" presetID="1" presetClass="entr" presetSubtype="0" fill="hold" nodeType="withEffect">
                                  <p:stCondLst>
                                    <p:cond delay="0"/>
                                  </p:stCondLst>
                                  <p:childTnLst>
                                    <p:set>
                                      <p:cBhvr>
                                        <p:cTn id="12" dur="1" fill="hold">
                                          <p:stCondLst>
                                            <p:cond delay="0"/>
                                          </p:stCondLst>
                                        </p:cTn>
                                        <p:tgtEl>
                                          <p:spTgt spid="19489"/>
                                        </p:tgtEl>
                                        <p:attrNameLst>
                                          <p:attrName>style.visibility</p:attrName>
                                        </p:attrNameLst>
                                      </p:cBhvr>
                                      <p:to>
                                        <p:strVal val="visible"/>
                                      </p:to>
                                    </p:set>
                                  </p:childTnLst>
                                </p:cTn>
                              </p:par>
                            </p:childTnLst>
                          </p:cTn>
                        </p:par>
                        <p:par>
                          <p:cTn id="13" fill="hold" nodeType="afterGroup">
                            <p:stCondLst>
                              <p:cond delay="2000"/>
                            </p:stCondLst>
                            <p:childTnLst>
                              <p:par>
                                <p:cTn id="14" presetID="1" presetClass="entr" presetSubtype="0" fill="hold" nodeType="afterEffect">
                                  <p:stCondLst>
                                    <p:cond delay="0"/>
                                  </p:stCondLst>
                                  <p:childTnLst>
                                    <p:set>
                                      <p:cBhvr>
                                        <p:cTn id="15" dur="1" fill="hold">
                                          <p:stCondLst>
                                            <p:cond delay="0"/>
                                          </p:stCondLst>
                                        </p:cTn>
                                        <p:tgtEl>
                                          <p:spTgt spid="19479"/>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9487"/>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9488"/>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0"/>
                                          </p:stCondLst>
                                        </p:cTn>
                                        <p:tgtEl>
                                          <p:spTgt spid="19483"/>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0"/>
                                          </p:stCondLst>
                                        </p:cTn>
                                        <p:tgtEl>
                                          <p:spTgt spid="19486"/>
                                        </p:tgtEl>
                                        <p:attrNameLst>
                                          <p:attrName>style.visibility</p:attrName>
                                        </p:attrNameLst>
                                      </p:cBhvr>
                                      <p:to>
                                        <p:strVal val="visible"/>
                                      </p:to>
                                    </p:set>
                                  </p:childTnLst>
                                </p:cTn>
                              </p:par>
                              <p:par>
                                <p:cTn id="28" presetID="1" presetClass="exit" presetSubtype="0" fill="hold" nodeType="withEffect">
                                  <p:stCondLst>
                                    <p:cond delay="0"/>
                                  </p:stCondLst>
                                  <p:childTnLst>
                                    <p:set>
                                      <p:cBhvr>
                                        <p:cTn id="29" dur="1" fill="hold">
                                          <p:stCondLst>
                                            <p:cond delay="0"/>
                                          </p:stCondLst>
                                        </p:cTn>
                                        <p:tgtEl>
                                          <p:spTgt spid="19483"/>
                                        </p:tgtEl>
                                        <p:attrNameLst>
                                          <p:attrName>style.visibility</p:attrName>
                                        </p:attrNameLst>
                                      </p:cBhvr>
                                      <p:to>
                                        <p:strVal val="hidden"/>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nodeType="clickEffect">
                                  <p:stCondLst>
                                    <p:cond delay="0"/>
                                  </p:stCondLst>
                                  <p:childTnLst>
                                    <p:set>
                                      <p:cBhvr>
                                        <p:cTn id="33" dur="1" fill="hold">
                                          <p:stCondLst>
                                            <p:cond delay="0"/>
                                          </p:stCondLst>
                                        </p:cTn>
                                        <p:tgtEl>
                                          <p:spTgt spid="19472"/>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19494"/>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9495"/>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71" grpId="0" animBg="1"/>
      <p:bldP spid="1949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27"/>
          <p:cNvSpPr>
            <a:spLocks noChangeArrowheads="1"/>
          </p:cNvSpPr>
          <p:nvPr/>
        </p:nvSpPr>
        <p:spPr bwMode="auto">
          <a:xfrm>
            <a:off x="3162300" y="3538538"/>
            <a:ext cx="42863" cy="42862"/>
          </a:xfrm>
          <a:prstGeom prst="ellipse">
            <a:avLst/>
          </a:prstGeom>
          <a:solidFill>
            <a:srgbClr val="FF3300"/>
          </a:solidFill>
          <a:ln w="9525">
            <a:solidFill>
              <a:srgbClr val="FF33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e-IL"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5603" name="Line 43"/>
          <p:cNvSpPr>
            <a:spLocks noChangeShapeType="1"/>
          </p:cNvSpPr>
          <p:nvPr/>
        </p:nvSpPr>
        <p:spPr bwMode="auto">
          <a:xfrm rot="21300000" flipV="1">
            <a:off x="3186113" y="3165475"/>
            <a:ext cx="46037" cy="396875"/>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grpSp>
        <p:nvGrpSpPr>
          <p:cNvPr id="2" name="Group 12"/>
          <p:cNvGrpSpPr>
            <a:grpSpLocks/>
          </p:cNvGrpSpPr>
          <p:nvPr/>
        </p:nvGrpSpPr>
        <p:grpSpPr bwMode="auto">
          <a:xfrm>
            <a:off x="1365250" y="3397250"/>
            <a:ext cx="6954838" cy="1766888"/>
            <a:chOff x="1365250" y="3397583"/>
            <a:chExt cx="6954838" cy="1766555"/>
          </a:xfrm>
        </p:grpSpPr>
        <p:sp>
          <p:nvSpPr>
            <p:cNvPr id="25609" name="AutoShape 4"/>
            <p:cNvSpPr>
              <a:spLocks noChangeArrowheads="1"/>
            </p:cNvSpPr>
            <p:nvPr/>
          </p:nvSpPr>
          <p:spPr bwMode="auto">
            <a:xfrm>
              <a:off x="1365250" y="3627438"/>
              <a:ext cx="6954838" cy="1536700"/>
            </a:xfrm>
            <a:prstGeom prst="cube">
              <a:avLst>
                <a:gd name="adj" fmla="val 99852"/>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e-IL"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25610" name="Picture 38" descr="j034493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24245">
              <a:off x="1836906" y="3397583"/>
              <a:ext cx="1387475" cy="145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5605" name="Picture 42" descr="j03449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2632075" y="5164138"/>
            <a:ext cx="1544638" cy="173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8" name="Line 23"/>
          <p:cNvSpPr>
            <a:spLocks noChangeShapeType="1"/>
          </p:cNvSpPr>
          <p:nvPr/>
        </p:nvSpPr>
        <p:spPr bwMode="auto">
          <a:xfrm rot="240000" flipH="1">
            <a:off x="4024313" y="5311775"/>
            <a:ext cx="774700" cy="44450"/>
          </a:xfrm>
          <a:prstGeom prst="line">
            <a:avLst/>
          </a:prstGeom>
          <a:noFill/>
          <a:ln w="9525">
            <a:solidFill>
              <a:schemeClr val="accent2"/>
            </a:solidFill>
            <a:round/>
            <a:headEnd/>
            <a:tailEnd type="triangle" w="lg"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 name="Rectangle 7"/>
          <p:cNvSpPr>
            <a:spLocks noChangeArrowheads="1"/>
          </p:cNvSpPr>
          <p:nvPr/>
        </p:nvSpPr>
        <p:spPr bwMode="auto">
          <a:xfrm>
            <a:off x="3301395" y="369512"/>
            <a:ext cx="23184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2000" dirty="0" smtClean="0">
                <a:solidFill>
                  <a:srgbClr val="0066FF"/>
                </a:solidFill>
              </a:rPr>
              <a:t>Bob’s point of view</a:t>
            </a:r>
            <a:endParaRPr kumimoji="0" lang="he-IL" altLang="en-US" sz="2000" b="0" i="0" u="none" strike="noStrike" kern="1200" cap="none" spc="0" normalizeH="0" baseline="0" noProof="0" dirty="0">
              <a:ln>
                <a:noFill/>
              </a:ln>
              <a:solidFill>
                <a:srgbClr val="0066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1517482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fill="hold" grpId="0" nodeType="afterEffect">
                                  <p:stCondLst>
                                    <p:cond delay="0"/>
                                  </p:stCondLst>
                                  <p:childTnLst>
                                    <p:animMotion origin="layout" path="M 0.00243 -1.48148E-6 C 0.00278 -0.02245 0.00313 -0.04375 0.00365 -0.07824 C 0.00399 -0.11319 0.00451 -0.14954 0.00504 -0.20787 C 0.00556 -0.2662 0.00625 -0.35023 0.00677 -0.42731 C 0.00729 -0.5044 0.00781 -0.61782 0.00816 -0.66829 " pathEditMode="relative" rAng="0" ptsTypes="aaaaa">
                                      <p:cBhvr>
                                        <p:cTn id="6" dur="5000" fill="hold"/>
                                        <p:tgtEl>
                                          <p:spTgt spid="9"/>
                                        </p:tgtEl>
                                        <p:attrNameLst>
                                          <p:attrName>ppt_x</p:attrName>
                                          <p:attrName>ppt_y</p:attrName>
                                        </p:attrNameLst>
                                      </p:cBhvr>
                                      <p:rCtr x="3" y="-334"/>
                                    </p:animMotion>
                                  </p:childTnLst>
                                </p:cTn>
                              </p:par>
                              <p:par>
                                <p:cTn id="7" presetID="35" presetClass="path" presetSubtype="0" repeatCount="indefinite" fill="remove" nodeType="withEffect">
                                  <p:stCondLst>
                                    <p:cond delay="0"/>
                                  </p:stCondLst>
                                  <p:childTnLst>
                                    <p:animMotion origin="layout" path="M -3.88889E-6 -4.07407E-6 L -0.70312 -4.07407E-6 " pathEditMode="relative" rAng="0" ptsTypes="AA">
                                      <p:cBhvr>
                                        <p:cTn id="8" dur="5000" fill="hold"/>
                                        <p:tgtEl>
                                          <p:spTgt spid="2"/>
                                        </p:tgtEl>
                                        <p:attrNameLst>
                                          <p:attrName>ppt_x</p:attrName>
                                          <p:attrName>ppt_y</p:attrName>
                                        </p:attrNameLst>
                                      </p:cBhvr>
                                      <p:rCtr x="-352"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153</TotalTime>
  <Words>1808</Words>
  <Application>Microsoft Office PowerPoint</Application>
  <PresentationFormat>On-screen Show (4:3)</PresentationFormat>
  <Paragraphs>358</Paragraphs>
  <Slides>65</Slides>
  <Notes>35</Notes>
  <HiddenSlides>0</HiddenSlides>
  <MMClips>0</MMClips>
  <ScaleCrop>false</ScaleCrop>
  <HeadingPairs>
    <vt:vector size="8" baseType="variant">
      <vt:variant>
        <vt:lpstr>Fonts Used</vt:lpstr>
      </vt:variant>
      <vt:variant>
        <vt:i4>12</vt:i4>
      </vt:variant>
      <vt:variant>
        <vt:lpstr>Theme</vt:lpstr>
      </vt:variant>
      <vt:variant>
        <vt:i4>2</vt:i4>
      </vt:variant>
      <vt:variant>
        <vt:lpstr>Embedded OLE Servers</vt:lpstr>
      </vt:variant>
      <vt:variant>
        <vt:i4>2</vt:i4>
      </vt:variant>
      <vt:variant>
        <vt:lpstr>Slide Titles</vt:lpstr>
      </vt:variant>
      <vt:variant>
        <vt:i4>65</vt:i4>
      </vt:variant>
    </vt:vector>
  </HeadingPairs>
  <TitlesOfParts>
    <vt:vector size="81" baseType="lpstr">
      <vt:lpstr>Arial</vt:lpstr>
      <vt:lpstr>Arial Narrow</vt:lpstr>
      <vt:lpstr>Blackadder ITC</vt:lpstr>
      <vt:lpstr>Calibri</vt:lpstr>
      <vt:lpstr>Calibri Light</vt:lpstr>
      <vt:lpstr>Cambria</vt:lpstr>
      <vt:lpstr>Dancin LET</vt:lpstr>
      <vt:lpstr>Helvetica</vt:lpstr>
      <vt:lpstr>Kristen ITC</vt:lpstr>
      <vt:lpstr>Miriam</vt:lpstr>
      <vt:lpstr>Times New Roman</vt:lpstr>
      <vt:lpstr>Wingdings 3</vt:lpstr>
      <vt:lpstr>Office Theme</vt:lpstr>
      <vt:lpstr>1_Default Design</vt:lpstr>
      <vt:lpstr>Equation</vt:lpstr>
      <vt:lpstr>משוואה</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In favor of the Many Worlds Interpretation </vt:lpstr>
      <vt:lpstr>PowerPoint Presentation</vt:lpstr>
      <vt:lpstr>THE PARADOX OF THE INTERACTION-FREE MEASUREMENT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naïve approach to probability in the MWI</vt:lpstr>
      <vt:lpstr>The probability problem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vaidman</dc:creator>
  <cp:lastModifiedBy>vaidman</cp:lastModifiedBy>
  <cp:revision>10</cp:revision>
  <dcterms:created xsi:type="dcterms:W3CDTF">2019-08-11T09:22:19Z</dcterms:created>
  <dcterms:modified xsi:type="dcterms:W3CDTF">2019-08-31T09:57:40Z</dcterms:modified>
</cp:coreProperties>
</file>