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6" r:id="rId3"/>
    <p:sldMasterId id="2147483708" r:id="rId4"/>
  </p:sldMasterIdLst>
  <p:notesMasterIdLst>
    <p:notesMasterId r:id="rId55"/>
  </p:notesMasterIdLst>
  <p:sldIdLst>
    <p:sldId id="1047" r:id="rId5"/>
    <p:sldId id="1076" r:id="rId6"/>
    <p:sldId id="784" r:id="rId7"/>
    <p:sldId id="895" r:id="rId8"/>
    <p:sldId id="896" r:id="rId9"/>
    <p:sldId id="785" r:id="rId10"/>
    <p:sldId id="787" r:id="rId11"/>
    <p:sldId id="788" r:id="rId12"/>
    <p:sldId id="786" r:id="rId13"/>
    <p:sldId id="900" r:id="rId14"/>
    <p:sldId id="789" r:id="rId15"/>
    <p:sldId id="764" r:id="rId16"/>
    <p:sldId id="765" r:id="rId17"/>
    <p:sldId id="766" r:id="rId18"/>
    <p:sldId id="767" r:id="rId19"/>
    <p:sldId id="768" r:id="rId20"/>
    <p:sldId id="769" r:id="rId21"/>
    <p:sldId id="770" r:id="rId22"/>
    <p:sldId id="1026" r:id="rId23"/>
    <p:sldId id="808" r:id="rId24"/>
    <p:sldId id="962" r:id="rId25"/>
    <p:sldId id="809" r:id="rId26"/>
    <p:sldId id="810" r:id="rId27"/>
    <p:sldId id="811" r:id="rId28"/>
    <p:sldId id="1017" r:id="rId29"/>
    <p:sldId id="1018" r:id="rId30"/>
    <p:sldId id="1019" r:id="rId31"/>
    <p:sldId id="1020" r:id="rId32"/>
    <p:sldId id="1021" r:id="rId33"/>
    <p:sldId id="1022" r:id="rId34"/>
    <p:sldId id="1023" r:id="rId35"/>
    <p:sldId id="1077" r:id="rId36"/>
    <p:sldId id="1001" r:id="rId37"/>
    <p:sldId id="1015" r:id="rId38"/>
    <p:sldId id="938" r:id="rId39"/>
    <p:sldId id="1012" r:id="rId40"/>
    <p:sldId id="1049" r:id="rId41"/>
    <p:sldId id="1053" r:id="rId42"/>
    <p:sldId id="1054" r:id="rId43"/>
    <p:sldId id="1055" r:id="rId44"/>
    <p:sldId id="1056" r:id="rId45"/>
    <p:sldId id="1057" r:id="rId46"/>
    <p:sldId id="1058" r:id="rId47"/>
    <p:sldId id="1060" r:id="rId48"/>
    <p:sldId id="1061" r:id="rId49"/>
    <p:sldId id="1062" r:id="rId50"/>
    <p:sldId id="1064" r:id="rId51"/>
    <p:sldId id="1066" r:id="rId52"/>
    <p:sldId id="1072" r:id="rId53"/>
    <p:sldId id="1075" r:id="rId5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00FF"/>
    <a:srgbClr val="0000FF"/>
    <a:srgbClr val="339933"/>
    <a:srgbClr val="000099"/>
    <a:srgbClr val="33CC33"/>
    <a:srgbClr val="00FF00"/>
    <a:srgbClr val="41969D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16" autoAdjust="0"/>
    <p:restoredTop sz="94689" autoAdjust="0"/>
  </p:normalViewPr>
  <p:slideViewPr>
    <p:cSldViewPr snapToGrid="0">
      <p:cViewPr varScale="1">
        <p:scale>
          <a:sx n="74" d="100"/>
          <a:sy n="74" d="100"/>
        </p:scale>
        <p:origin x="1716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662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4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5" Type="http://schemas.openxmlformats.org/officeDocument/2006/relationships/image" Target="../media/image28.wmf"/><Relationship Id="rId4" Type="http://schemas.openxmlformats.org/officeDocument/2006/relationships/image" Target="../media/image34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4" Type="http://schemas.openxmlformats.org/officeDocument/2006/relationships/image" Target="../media/image35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8.wmf"/><Relationship Id="rId6" Type="http://schemas.openxmlformats.org/officeDocument/2006/relationships/image" Target="../media/image37.wmf"/><Relationship Id="rId5" Type="http://schemas.openxmlformats.org/officeDocument/2006/relationships/image" Target="../media/image35.wmf"/><Relationship Id="rId4" Type="http://schemas.openxmlformats.org/officeDocument/2006/relationships/image" Target="../media/image36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5" Type="http://schemas.openxmlformats.org/officeDocument/2006/relationships/image" Target="../media/image28.wmf"/><Relationship Id="rId4" Type="http://schemas.openxmlformats.org/officeDocument/2006/relationships/image" Target="../media/image38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image" Target="../media/image41.wmf"/><Relationship Id="rId7" Type="http://schemas.openxmlformats.org/officeDocument/2006/relationships/image" Target="../media/image45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6" Type="http://schemas.openxmlformats.org/officeDocument/2006/relationships/image" Target="../media/image44.wmf"/><Relationship Id="rId5" Type="http://schemas.openxmlformats.org/officeDocument/2006/relationships/image" Target="../media/image43.wmf"/><Relationship Id="rId4" Type="http://schemas.openxmlformats.org/officeDocument/2006/relationships/image" Target="../media/image42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image" Target="../media/image41.wmf"/><Relationship Id="rId7" Type="http://schemas.openxmlformats.org/officeDocument/2006/relationships/image" Target="../media/image44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6" Type="http://schemas.openxmlformats.org/officeDocument/2006/relationships/image" Target="../media/image45.wmf"/><Relationship Id="rId5" Type="http://schemas.openxmlformats.org/officeDocument/2006/relationships/image" Target="../media/image43.wmf"/><Relationship Id="rId4" Type="http://schemas.openxmlformats.org/officeDocument/2006/relationships/image" Target="../media/image42.wmf"/></Relationships>
</file>

<file path=ppt/drawings/_rels/vmlDrawing17.v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13" Type="http://schemas.openxmlformats.org/officeDocument/2006/relationships/image" Target="../media/image22.wmf"/><Relationship Id="rId3" Type="http://schemas.openxmlformats.org/officeDocument/2006/relationships/image" Target="../media/image41.wmf"/><Relationship Id="rId7" Type="http://schemas.openxmlformats.org/officeDocument/2006/relationships/image" Target="../media/image48.wmf"/><Relationship Id="rId12" Type="http://schemas.openxmlformats.org/officeDocument/2006/relationships/image" Target="../media/image45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6" Type="http://schemas.openxmlformats.org/officeDocument/2006/relationships/image" Target="../media/image47.wmf"/><Relationship Id="rId11" Type="http://schemas.openxmlformats.org/officeDocument/2006/relationships/image" Target="../media/image44.wmf"/><Relationship Id="rId5" Type="http://schemas.openxmlformats.org/officeDocument/2006/relationships/image" Target="../media/image25.wmf"/><Relationship Id="rId10" Type="http://schemas.openxmlformats.org/officeDocument/2006/relationships/image" Target="../media/image43.wmf"/><Relationship Id="rId4" Type="http://schemas.openxmlformats.org/officeDocument/2006/relationships/image" Target="../media/image46.wmf"/><Relationship Id="rId9" Type="http://schemas.openxmlformats.org/officeDocument/2006/relationships/image" Target="../media/image42.wmf"/><Relationship Id="rId14" Type="http://schemas.openxmlformats.org/officeDocument/2006/relationships/image" Target="../media/image23.wmf"/></Relationships>
</file>

<file path=ppt/drawings/_rels/vmlDrawing18.v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image" Target="../media/image28.wmf"/><Relationship Id="rId7" Type="http://schemas.openxmlformats.org/officeDocument/2006/relationships/image" Target="../media/image27.wmf"/><Relationship Id="rId2" Type="http://schemas.openxmlformats.org/officeDocument/2006/relationships/image" Target="../media/image31.wmf"/><Relationship Id="rId1" Type="http://schemas.openxmlformats.org/officeDocument/2006/relationships/image" Target="../media/image25.wmf"/><Relationship Id="rId6" Type="http://schemas.openxmlformats.org/officeDocument/2006/relationships/image" Target="../media/image26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Relationship Id="rId9" Type="http://schemas.openxmlformats.org/officeDocument/2006/relationships/image" Target="../media/image51.wmf"/></Relationships>
</file>

<file path=ppt/drawings/_rels/vmlDrawing19.v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image" Target="../media/image26.wmf"/><Relationship Id="rId7" Type="http://schemas.openxmlformats.org/officeDocument/2006/relationships/image" Target="../media/image23.wmf"/><Relationship Id="rId2" Type="http://schemas.openxmlformats.org/officeDocument/2006/relationships/image" Target="../media/image16.wmf"/><Relationship Id="rId1" Type="http://schemas.openxmlformats.org/officeDocument/2006/relationships/image" Target="../media/image25.wmf"/><Relationship Id="rId6" Type="http://schemas.openxmlformats.org/officeDocument/2006/relationships/image" Target="../media/image52.wmf"/><Relationship Id="rId11" Type="http://schemas.openxmlformats.org/officeDocument/2006/relationships/image" Target="../media/image31.wmf"/><Relationship Id="rId5" Type="http://schemas.openxmlformats.org/officeDocument/2006/relationships/image" Target="../media/image27.wmf"/><Relationship Id="rId10" Type="http://schemas.openxmlformats.org/officeDocument/2006/relationships/image" Target="../media/image55.wmf"/><Relationship Id="rId4" Type="http://schemas.openxmlformats.org/officeDocument/2006/relationships/image" Target="../media/image18.wmf"/><Relationship Id="rId9" Type="http://schemas.openxmlformats.org/officeDocument/2006/relationships/image" Target="../media/image54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image" Target="../media/image17.wmf"/><Relationship Id="rId7" Type="http://schemas.openxmlformats.org/officeDocument/2006/relationships/image" Target="../media/image21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10" Type="http://schemas.openxmlformats.org/officeDocument/2006/relationships/image" Target="../media/image24.wmf"/><Relationship Id="rId4" Type="http://schemas.openxmlformats.org/officeDocument/2006/relationships/image" Target="../media/image18.wmf"/><Relationship Id="rId9" Type="http://schemas.openxmlformats.org/officeDocument/2006/relationships/image" Target="../media/image23.wmf"/></Relationships>
</file>

<file path=ppt/drawings/_rels/vmlDrawing20.v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13" Type="http://schemas.openxmlformats.org/officeDocument/2006/relationships/image" Target="../media/image60.wmf"/><Relationship Id="rId18" Type="http://schemas.openxmlformats.org/officeDocument/2006/relationships/image" Target="../media/image65.wmf"/><Relationship Id="rId3" Type="http://schemas.openxmlformats.org/officeDocument/2006/relationships/image" Target="../media/image26.wmf"/><Relationship Id="rId7" Type="http://schemas.openxmlformats.org/officeDocument/2006/relationships/image" Target="../media/image23.wmf"/><Relationship Id="rId12" Type="http://schemas.openxmlformats.org/officeDocument/2006/relationships/image" Target="../media/image59.wmf"/><Relationship Id="rId17" Type="http://schemas.openxmlformats.org/officeDocument/2006/relationships/image" Target="../media/image64.wmf"/><Relationship Id="rId2" Type="http://schemas.openxmlformats.org/officeDocument/2006/relationships/image" Target="../media/image16.wmf"/><Relationship Id="rId16" Type="http://schemas.openxmlformats.org/officeDocument/2006/relationships/image" Target="../media/image63.wmf"/><Relationship Id="rId1" Type="http://schemas.openxmlformats.org/officeDocument/2006/relationships/image" Target="../media/image25.wmf"/><Relationship Id="rId6" Type="http://schemas.openxmlformats.org/officeDocument/2006/relationships/image" Target="../media/image52.wmf"/><Relationship Id="rId11" Type="http://schemas.openxmlformats.org/officeDocument/2006/relationships/image" Target="../media/image58.wmf"/><Relationship Id="rId5" Type="http://schemas.openxmlformats.org/officeDocument/2006/relationships/image" Target="../media/image27.wmf"/><Relationship Id="rId15" Type="http://schemas.openxmlformats.org/officeDocument/2006/relationships/image" Target="../media/image62.wmf"/><Relationship Id="rId10" Type="http://schemas.openxmlformats.org/officeDocument/2006/relationships/image" Target="../media/image57.wmf"/><Relationship Id="rId4" Type="http://schemas.openxmlformats.org/officeDocument/2006/relationships/image" Target="../media/image18.wmf"/><Relationship Id="rId9" Type="http://schemas.openxmlformats.org/officeDocument/2006/relationships/image" Target="../media/image56.wmf"/><Relationship Id="rId14" Type="http://schemas.openxmlformats.org/officeDocument/2006/relationships/image" Target="../media/image61.wmf"/></Relationships>
</file>

<file path=ppt/drawings/_rels/vmlDrawing21.v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image" Target="../media/image54.wmf"/><Relationship Id="rId7" Type="http://schemas.openxmlformats.org/officeDocument/2006/relationships/image" Target="../media/image66.wmf"/><Relationship Id="rId12" Type="http://schemas.openxmlformats.org/officeDocument/2006/relationships/image" Target="../media/image67.wmf"/><Relationship Id="rId2" Type="http://schemas.openxmlformats.org/officeDocument/2006/relationships/image" Target="../media/image31.wmf"/><Relationship Id="rId1" Type="http://schemas.openxmlformats.org/officeDocument/2006/relationships/image" Target="../media/image55.wmf"/><Relationship Id="rId6" Type="http://schemas.openxmlformats.org/officeDocument/2006/relationships/image" Target="../media/image18.wmf"/><Relationship Id="rId11" Type="http://schemas.openxmlformats.org/officeDocument/2006/relationships/image" Target="../media/image47.wmf"/><Relationship Id="rId5" Type="http://schemas.openxmlformats.org/officeDocument/2006/relationships/image" Target="../media/image26.wmf"/><Relationship Id="rId10" Type="http://schemas.openxmlformats.org/officeDocument/2006/relationships/image" Target="../media/image44.wmf"/><Relationship Id="rId4" Type="http://schemas.openxmlformats.org/officeDocument/2006/relationships/image" Target="../media/image25.wmf"/><Relationship Id="rId9" Type="http://schemas.openxmlformats.org/officeDocument/2006/relationships/image" Target="../media/image40.wmf"/></Relationships>
</file>

<file path=ppt/drawings/_rels/vmlDrawing22.v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13" Type="http://schemas.openxmlformats.org/officeDocument/2006/relationships/image" Target="../media/image69.wmf"/><Relationship Id="rId3" Type="http://schemas.openxmlformats.org/officeDocument/2006/relationships/image" Target="../media/image54.wmf"/><Relationship Id="rId7" Type="http://schemas.openxmlformats.org/officeDocument/2006/relationships/image" Target="../media/image68.wmf"/><Relationship Id="rId12" Type="http://schemas.openxmlformats.org/officeDocument/2006/relationships/image" Target="../media/image67.wmf"/><Relationship Id="rId2" Type="http://schemas.openxmlformats.org/officeDocument/2006/relationships/image" Target="../media/image31.wmf"/><Relationship Id="rId1" Type="http://schemas.openxmlformats.org/officeDocument/2006/relationships/image" Target="../media/image55.wmf"/><Relationship Id="rId6" Type="http://schemas.openxmlformats.org/officeDocument/2006/relationships/image" Target="../media/image18.wmf"/><Relationship Id="rId11" Type="http://schemas.openxmlformats.org/officeDocument/2006/relationships/image" Target="../media/image47.wmf"/><Relationship Id="rId5" Type="http://schemas.openxmlformats.org/officeDocument/2006/relationships/image" Target="../media/image26.wmf"/><Relationship Id="rId10" Type="http://schemas.openxmlformats.org/officeDocument/2006/relationships/image" Target="../media/image44.wmf"/><Relationship Id="rId4" Type="http://schemas.openxmlformats.org/officeDocument/2006/relationships/image" Target="../media/image25.wmf"/><Relationship Id="rId9" Type="http://schemas.openxmlformats.org/officeDocument/2006/relationships/image" Target="../media/image40.wmf"/><Relationship Id="rId14" Type="http://schemas.openxmlformats.org/officeDocument/2006/relationships/image" Target="../media/image70.wmf"/></Relationships>
</file>

<file path=ppt/drawings/_rels/vmlDrawing23.v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13" Type="http://schemas.openxmlformats.org/officeDocument/2006/relationships/image" Target="../media/image69.wmf"/><Relationship Id="rId3" Type="http://schemas.openxmlformats.org/officeDocument/2006/relationships/image" Target="../media/image71.wmf"/><Relationship Id="rId7" Type="http://schemas.openxmlformats.org/officeDocument/2006/relationships/image" Target="../media/image68.wmf"/><Relationship Id="rId12" Type="http://schemas.openxmlformats.org/officeDocument/2006/relationships/image" Target="../media/image72.wmf"/><Relationship Id="rId2" Type="http://schemas.openxmlformats.org/officeDocument/2006/relationships/image" Target="../media/image31.wmf"/><Relationship Id="rId1" Type="http://schemas.openxmlformats.org/officeDocument/2006/relationships/image" Target="../media/image55.wmf"/><Relationship Id="rId6" Type="http://schemas.openxmlformats.org/officeDocument/2006/relationships/image" Target="../media/image18.wmf"/><Relationship Id="rId11" Type="http://schemas.openxmlformats.org/officeDocument/2006/relationships/image" Target="../media/image47.wmf"/><Relationship Id="rId5" Type="http://schemas.openxmlformats.org/officeDocument/2006/relationships/image" Target="../media/image26.wmf"/><Relationship Id="rId15" Type="http://schemas.openxmlformats.org/officeDocument/2006/relationships/image" Target="../media/image73.wmf"/><Relationship Id="rId10" Type="http://schemas.openxmlformats.org/officeDocument/2006/relationships/image" Target="../media/image44.wmf"/><Relationship Id="rId4" Type="http://schemas.openxmlformats.org/officeDocument/2006/relationships/image" Target="../media/image25.wmf"/><Relationship Id="rId9" Type="http://schemas.openxmlformats.org/officeDocument/2006/relationships/image" Target="../media/image40.wmf"/><Relationship Id="rId14" Type="http://schemas.openxmlformats.org/officeDocument/2006/relationships/image" Target="../media/image70.wmf"/></Relationships>
</file>

<file path=ppt/drawings/_rels/vmlDrawing24.vml.rels><?xml version="1.0" encoding="UTF-8" standalone="yes"?>
<Relationships xmlns="http://schemas.openxmlformats.org/package/2006/relationships"><Relationship Id="rId8" Type="http://schemas.openxmlformats.org/officeDocument/2006/relationships/image" Target="../media/image75.wmf"/><Relationship Id="rId3" Type="http://schemas.openxmlformats.org/officeDocument/2006/relationships/image" Target="../media/image26.wmf"/><Relationship Id="rId7" Type="http://schemas.openxmlformats.org/officeDocument/2006/relationships/image" Target="../media/image74.wmf"/><Relationship Id="rId2" Type="http://schemas.openxmlformats.org/officeDocument/2006/relationships/image" Target="../media/image29.wmf"/><Relationship Id="rId1" Type="http://schemas.openxmlformats.org/officeDocument/2006/relationships/image" Target="../media/image25.wmf"/><Relationship Id="rId6" Type="http://schemas.openxmlformats.org/officeDocument/2006/relationships/image" Target="../media/image31.wmf"/><Relationship Id="rId11" Type="http://schemas.openxmlformats.org/officeDocument/2006/relationships/image" Target="../media/image78.wmf"/><Relationship Id="rId5" Type="http://schemas.openxmlformats.org/officeDocument/2006/relationships/image" Target="../media/image28.wmf"/><Relationship Id="rId10" Type="http://schemas.openxmlformats.org/officeDocument/2006/relationships/image" Target="../media/image77.wmf"/><Relationship Id="rId4" Type="http://schemas.openxmlformats.org/officeDocument/2006/relationships/image" Target="../media/image50.wmf"/><Relationship Id="rId9" Type="http://schemas.openxmlformats.org/officeDocument/2006/relationships/image" Target="../media/image76.wmf"/></Relationships>
</file>

<file path=ppt/drawings/_rels/vmlDrawing2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image" Target="../media/image74.wmf"/><Relationship Id="rId7" Type="http://schemas.openxmlformats.org/officeDocument/2006/relationships/image" Target="../media/image28.wmf"/><Relationship Id="rId12" Type="http://schemas.openxmlformats.org/officeDocument/2006/relationships/image" Target="../media/image80.wmf"/><Relationship Id="rId2" Type="http://schemas.openxmlformats.org/officeDocument/2006/relationships/image" Target="../media/image29.wmf"/><Relationship Id="rId1" Type="http://schemas.openxmlformats.org/officeDocument/2006/relationships/image" Target="../media/image25.wmf"/><Relationship Id="rId6" Type="http://schemas.openxmlformats.org/officeDocument/2006/relationships/image" Target="../media/image50.wmf"/><Relationship Id="rId11" Type="http://schemas.openxmlformats.org/officeDocument/2006/relationships/image" Target="../media/image78.wmf"/><Relationship Id="rId5" Type="http://schemas.openxmlformats.org/officeDocument/2006/relationships/image" Target="../media/image75.wmf"/><Relationship Id="rId10" Type="http://schemas.openxmlformats.org/officeDocument/2006/relationships/image" Target="../media/image77.wmf"/><Relationship Id="rId4" Type="http://schemas.openxmlformats.org/officeDocument/2006/relationships/image" Target="../media/image26.wmf"/><Relationship Id="rId9" Type="http://schemas.openxmlformats.org/officeDocument/2006/relationships/image" Target="../media/image76.wmf"/></Relationships>
</file>

<file path=ppt/drawings/_rels/vmlDrawing26.vml.rels><?xml version="1.0" encoding="UTF-8" standalone="yes"?>
<Relationships xmlns="http://schemas.openxmlformats.org/package/2006/relationships"><Relationship Id="rId8" Type="http://schemas.openxmlformats.org/officeDocument/2006/relationships/image" Target="../media/image74.wmf"/><Relationship Id="rId13" Type="http://schemas.openxmlformats.org/officeDocument/2006/relationships/image" Target="../media/image82.wmf"/><Relationship Id="rId3" Type="http://schemas.openxmlformats.org/officeDocument/2006/relationships/image" Target="../media/image26.wmf"/><Relationship Id="rId7" Type="http://schemas.openxmlformats.org/officeDocument/2006/relationships/image" Target="../media/image81.wmf"/><Relationship Id="rId12" Type="http://schemas.openxmlformats.org/officeDocument/2006/relationships/image" Target="../media/image78.wmf"/><Relationship Id="rId2" Type="http://schemas.openxmlformats.org/officeDocument/2006/relationships/image" Target="../media/image29.wmf"/><Relationship Id="rId1" Type="http://schemas.openxmlformats.org/officeDocument/2006/relationships/image" Target="../media/image25.wmf"/><Relationship Id="rId6" Type="http://schemas.openxmlformats.org/officeDocument/2006/relationships/image" Target="../media/image31.wmf"/><Relationship Id="rId11" Type="http://schemas.openxmlformats.org/officeDocument/2006/relationships/image" Target="../media/image77.wmf"/><Relationship Id="rId5" Type="http://schemas.openxmlformats.org/officeDocument/2006/relationships/image" Target="../media/image28.wmf"/><Relationship Id="rId10" Type="http://schemas.openxmlformats.org/officeDocument/2006/relationships/image" Target="../media/image76.wmf"/><Relationship Id="rId4" Type="http://schemas.openxmlformats.org/officeDocument/2006/relationships/image" Target="../media/image50.wmf"/><Relationship Id="rId9" Type="http://schemas.openxmlformats.org/officeDocument/2006/relationships/image" Target="../media/image75.wmf"/></Relationships>
</file>

<file path=ppt/drawings/_rels/vmlDrawing27.vml.rels><?xml version="1.0" encoding="UTF-8" standalone="yes"?>
<Relationships xmlns="http://schemas.openxmlformats.org/package/2006/relationships"><Relationship Id="rId8" Type="http://schemas.openxmlformats.org/officeDocument/2006/relationships/image" Target="../media/image74.wmf"/><Relationship Id="rId13" Type="http://schemas.openxmlformats.org/officeDocument/2006/relationships/image" Target="../media/image83.wmf"/><Relationship Id="rId3" Type="http://schemas.openxmlformats.org/officeDocument/2006/relationships/image" Target="../media/image26.wmf"/><Relationship Id="rId7" Type="http://schemas.openxmlformats.org/officeDocument/2006/relationships/image" Target="../media/image81.wmf"/><Relationship Id="rId12" Type="http://schemas.openxmlformats.org/officeDocument/2006/relationships/image" Target="../media/image78.wmf"/><Relationship Id="rId2" Type="http://schemas.openxmlformats.org/officeDocument/2006/relationships/image" Target="../media/image29.wmf"/><Relationship Id="rId1" Type="http://schemas.openxmlformats.org/officeDocument/2006/relationships/image" Target="../media/image25.wmf"/><Relationship Id="rId6" Type="http://schemas.openxmlformats.org/officeDocument/2006/relationships/image" Target="../media/image31.wmf"/><Relationship Id="rId11" Type="http://schemas.openxmlformats.org/officeDocument/2006/relationships/image" Target="../media/image77.wmf"/><Relationship Id="rId5" Type="http://schemas.openxmlformats.org/officeDocument/2006/relationships/image" Target="../media/image28.wmf"/><Relationship Id="rId15" Type="http://schemas.openxmlformats.org/officeDocument/2006/relationships/image" Target="../media/image85.wmf"/><Relationship Id="rId10" Type="http://schemas.openxmlformats.org/officeDocument/2006/relationships/image" Target="../media/image76.wmf"/><Relationship Id="rId4" Type="http://schemas.openxmlformats.org/officeDocument/2006/relationships/image" Target="../media/image50.wmf"/><Relationship Id="rId9" Type="http://schemas.openxmlformats.org/officeDocument/2006/relationships/image" Target="../media/image75.wmf"/><Relationship Id="rId14" Type="http://schemas.openxmlformats.org/officeDocument/2006/relationships/image" Target="../media/image84.wmf"/></Relationships>
</file>

<file path=ppt/drawings/_rels/vmlDrawing28.vml.rels><?xml version="1.0" encoding="UTF-8" standalone="yes"?>
<Relationships xmlns="http://schemas.openxmlformats.org/package/2006/relationships"><Relationship Id="rId8" Type="http://schemas.openxmlformats.org/officeDocument/2006/relationships/image" Target="../media/image76.wmf"/><Relationship Id="rId3" Type="http://schemas.openxmlformats.org/officeDocument/2006/relationships/image" Target="../media/image26.wmf"/><Relationship Id="rId7" Type="http://schemas.openxmlformats.org/officeDocument/2006/relationships/image" Target="../media/image75.wmf"/><Relationship Id="rId2" Type="http://schemas.openxmlformats.org/officeDocument/2006/relationships/image" Target="../media/image29.wmf"/><Relationship Id="rId1" Type="http://schemas.openxmlformats.org/officeDocument/2006/relationships/image" Target="../media/image25.wmf"/><Relationship Id="rId6" Type="http://schemas.openxmlformats.org/officeDocument/2006/relationships/image" Target="../media/image74.wmf"/><Relationship Id="rId5" Type="http://schemas.openxmlformats.org/officeDocument/2006/relationships/image" Target="../media/image31.wmf"/><Relationship Id="rId10" Type="http://schemas.openxmlformats.org/officeDocument/2006/relationships/image" Target="../media/image78.wmf"/><Relationship Id="rId4" Type="http://schemas.openxmlformats.org/officeDocument/2006/relationships/image" Target="../media/image28.wmf"/><Relationship Id="rId9" Type="http://schemas.openxmlformats.org/officeDocument/2006/relationships/image" Target="../media/image77.wmf"/></Relationships>
</file>

<file path=ppt/drawings/_rels/vmlDrawing29.vml.rels><?xml version="1.0" encoding="UTF-8" standalone="yes"?>
<Relationships xmlns="http://schemas.openxmlformats.org/package/2006/relationships"><Relationship Id="rId8" Type="http://schemas.openxmlformats.org/officeDocument/2006/relationships/image" Target="../media/image76.wmf"/><Relationship Id="rId3" Type="http://schemas.openxmlformats.org/officeDocument/2006/relationships/image" Target="../media/image26.wmf"/><Relationship Id="rId7" Type="http://schemas.openxmlformats.org/officeDocument/2006/relationships/image" Target="../media/image75.wmf"/><Relationship Id="rId2" Type="http://schemas.openxmlformats.org/officeDocument/2006/relationships/image" Target="../media/image29.wmf"/><Relationship Id="rId1" Type="http://schemas.openxmlformats.org/officeDocument/2006/relationships/image" Target="../media/image25.wmf"/><Relationship Id="rId6" Type="http://schemas.openxmlformats.org/officeDocument/2006/relationships/image" Target="../media/image74.wmf"/><Relationship Id="rId5" Type="http://schemas.openxmlformats.org/officeDocument/2006/relationships/image" Target="../media/image31.wmf"/><Relationship Id="rId10" Type="http://schemas.openxmlformats.org/officeDocument/2006/relationships/image" Target="../media/image78.wmf"/><Relationship Id="rId4" Type="http://schemas.openxmlformats.org/officeDocument/2006/relationships/image" Target="../media/image28.wmf"/><Relationship Id="rId9" Type="http://schemas.openxmlformats.org/officeDocument/2006/relationships/image" Target="../media/image77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13" Type="http://schemas.openxmlformats.org/officeDocument/2006/relationships/image" Target="../media/image27.wmf"/><Relationship Id="rId18" Type="http://schemas.openxmlformats.org/officeDocument/2006/relationships/image" Target="../media/image32.wmf"/><Relationship Id="rId3" Type="http://schemas.openxmlformats.org/officeDocument/2006/relationships/image" Target="../media/image17.wmf"/><Relationship Id="rId7" Type="http://schemas.openxmlformats.org/officeDocument/2006/relationships/image" Target="../media/image21.wmf"/><Relationship Id="rId12" Type="http://schemas.openxmlformats.org/officeDocument/2006/relationships/image" Target="../media/image26.wmf"/><Relationship Id="rId17" Type="http://schemas.openxmlformats.org/officeDocument/2006/relationships/image" Target="../media/image31.wmf"/><Relationship Id="rId2" Type="http://schemas.openxmlformats.org/officeDocument/2006/relationships/image" Target="../media/image16.wmf"/><Relationship Id="rId16" Type="http://schemas.openxmlformats.org/officeDocument/2006/relationships/image" Target="../media/image30.wmf"/><Relationship Id="rId1" Type="http://schemas.openxmlformats.org/officeDocument/2006/relationships/image" Target="../media/image15.wmf"/><Relationship Id="rId6" Type="http://schemas.openxmlformats.org/officeDocument/2006/relationships/image" Target="../media/image20.wmf"/><Relationship Id="rId11" Type="http://schemas.openxmlformats.org/officeDocument/2006/relationships/image" Target="../media/image25.wmf"/><Relationship Id="rId5" Type="http://schemas.openxmlformats.org/officeDocument/2006/relationships/image" Target="../media/image19.wmf"/><Relationship Id="rId15" Type="http://schemas.openxmlformats.org/officeDocument/2006/relationships/image" Target="../media/image29.wmf"/><Relationship Id="rId10" Type="http://schemas.openxmlformats.org/officeDocument/2006/relationships/image" Target="../media/image24.wmf"/><Relationship Id="rId4" Type="http://schemas.openxmlformats.org/officeDocument/2006/relationships/image" Target="../media/image18.wmf"/><Relationship Id="rId9" Type="http://schemas.openxmlformats.org/officeDocument/2006/relationships/image" Target="../media/image23.wmf"/><Relationship Id="rId14" Type="http://schemas.openxmlformats.org/officeDocument/2006/relationships/image" Target="../media/image28.wmf"/></Relationships>
</file>

<file path=ppt/drawings/_rels/vmlDrawing30.vml.rels><?xml version="1.0" encoding="UTF-8" standalone="yes"?>
<Relationships xmlns="http://schemas.openxmlformats.org/package/2006/relationships"><Relationship Id="rId8" Type="http://schemas.openxmlformats.org/officeDocument/2006/relationships/image" Target="../media/image98.wmf"/><Relationship Id="rId13" Type="http://schemas.openxmlformats.org/officeDocument/2006/relationships/image" Target="../media/image101.wmf"/><Relationship Id="rId3" Type="http://schemas.openxmlformats.org/officeDocument/2006/relationships/image" Target="../media/image26.wmf"/><Relationship Id="rId7" Type="http://schemas.openxmlformats.org/officeDocument/2006/relationships/image" Target="../media/image97.wmf"/><Relationship Id="rId12" Type="http://schemas.openxmlformats.org/officeDocument/2006/relationships/image" Target="../media/image100.wmf"/><Relationship Id="rId2" Type="http://schemas.openxmlformats.org/officeDocument/2006/relationships/image" Target="../media/image29.wmf"/><Relationship Id="rId1" Type="http://schemas.openxmlformats.org/officeDocument/2006/relationships/image" Target="../media/image25.wmf"/><Relationship Id="rId6" Type="http://schemas.openxmlformats.org/officeDocument/2006/relationships/image" Target="../media/image96.wmf"/><Relationship Id="rId11" Type="http://schemas.openxmlformats.org/officeDocument/2006/relationships/image" Target="../media/image99.wmf"/><Relationship Id="rId5" Type="http://schemas.openxmlformats.org/officeDocument/2006/relationships/image" Target="../media/image28.wmf"/><Relationship Id="rId10" Type="http://schemas.openxmlformats.org/officeDocument/2006/relationships/image" Target="../media/image77.wmf"/><Relationship Id="rId4" Type="http://schemas.openxmlformats.org/officeDocument/2006/relationships/image" Target="../media/image50.wmf"/><Relationship Id="rId9" Type="http://schemas.openxmlformats.org/officeDocument/2006/relationships/image" Target="../media/image76.wmf"/></Relationships>
</file>

<file path=ppt/drawings/_rels/vmlDrawing3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wmf"/><Relationship Id="rId1" Type="http://schemas.openxmlformats.org/officeDocument/2006/relationships/image" Target="../media/image102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wmf"/><Relationship Id="rId2" Type="http://schemas.openxmlformats.org/officeDocument/2006/relationships/image" Target="../media/image107.wmf"/><Relationship Id="rId1" Type="http://schemas.openxmlformats.org/officeDocument/2006/relationships/image" Target="../media/image106.wmf"/></Relationships>
</file>

<file path=ppt/drawings/_rels/vmlDrawing3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wmf"/><Relationship Id="rId13" Type="http://schemas.openxmlformats.org/officeDocument/2006/relationships/image" Target="../media/image120.wmf"/><Relationship Id="rId3" Type="http://schemas.openxmlformats.org/officeDocument/2006/relationships/image" Target="../media/image112.wmf"/><Relationship Id="rId7" Type="http://schemas.openxmlformats.org/officeDocument/2006/relationships/image" Target="../media/image40.wmf"/><Relationship Id="rId12" Type="http://schemas.openxmlformats.org/officeDocument/2006/relationships/image" Target="../media/image119.wmf"/><Relationship Id="rId17" Type="http://schemas.openxmlformats.org/officeDocument/2006/relationships/image" Target="../media/image121.wmf"/><Relationship Id="rId2" Type="http://schemas.openxmlformats.org/officeDocument/2006/relationships/image" Target="../media/image111.wmf"/><Relationship Id="rId16" Type="http://schemas.openxmlformats.org/officeDocument/2006/relationships/image" Target="../media/image18.wmf"/><Relationship Id="rId1" Type="http://schemas.openxmlformats.org/officeDocument/2006/relationships/image" Target="../media/image110.wmf"/><Relationship Id="rId6" Type="http://schemas.openxmlformats.org/officeDocument/2006/relationships/image" Target="../media/image115.wmf"/><Relationship Id="rId11" Type="http://schemas.openxmlformats.org/officeDocument/2006/relationships/image" Target="../media/image118.wmf"/><Relationship Id="rId5" Type="http://schemas.openxmlformats.org/officeDocument/2006/relationships/image" Target="../media/image114.wmf"/><Relationship Id="rId15" Type="http://schemas.openxmlformats.org/officeDocument/2006/relationships/image" Target="../media/image26.wmf"/><Relationship Id="rId10" Type="http://schemas.openxmlformats.org/officeDocument/2006/relationships/image" Target="../media/image48.wmf"/><Relationship Id="rId4" Type="http://schemas.openxmlformats.org/officeDocument/2006/relationships/image" Target="../media/image113.wmf"/><Relationship Id="rId9" Type="http://schemas.openxmlformats.org/officeDocument/2006/relationships/image" Target="../media/image117.wmf"/><Relationship Id="rId14" Type="http://schemas.openxmlformats.org/officeDocument/2006/relationships/image" Target="../media/image25.wmf"/></Relationships>
</file>

<file path=ppt/drawings/_rels/vmlDrawing3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wmf"/><Relationship Id="rId1" Type="http://schemas.openxmlformats.org/officeDocument/2006/relationships/image" Target="../media/image122.wmf"/></Relationships>
</file>

<file path=ppt/drawings/_rels/vmlDrawing3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wmf"/><Relationship Id="rId3" Type="http://schemas.openxmlformats.org/officeDocument/2006/relationships/image" Target="../media/image17.wmf"/><Relationship Id="rId7" Type="http://schemas.openxmlformats.org/officeDocument/2006/relationships/image" Target="../media/image21.wmf"/><Relationship Id="rId12" Type="http://schemas.openxmlformats.org/officeDocument/2006/relationships/image" Target="../media/image24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6" Type="http://schemas.openxmlformats.org/officeDocument/2006/relationships/image" Target="../media/image20.wmf"/><Relationship Id="rId11" Type="http://schemas.openxmlformats.org/officeDocument/2006/relationships/image" Target="../media/image127.wmf"/><Relationship Id="rId5" Type="http://schemas.openxmlformats.org/officeDocument/2006/relationships/image" Target="../media/image19.wmf"/><Relationship Id="rId10" Type="http://schemas.openxmlformats.org/officeDocument/2006/relationships/image" Target="../media/image23.wmf"/><Relationship Id="rId4" Type="http://schemas.openxmlformats.org/officeDocument/2006/relationships/image" Target="../media/image18.wmf"/><Relationship Id="rId9" Type="http://schemas.openxmlformats.org/officeDocument/2006/relationships/image" Target="../media/image22.wmf"/></Relationships>
</file>

<file path=ppt/drawings/_rels/vmlDrawing3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wmf"/><Relationship Id="rId13" Type="http://schemas.openxmlformats.org/officeDocument/2006/relationships/image" Target="../media/image141.wmf"/><Relationship Id="rId18" Type="http://schemas.openxmlformats.org/officeDocument/2006/relationships/image" Target="../media/image146.wmf"/><Relationship Id="rId3" Type="http://schemas.openxmlformats.org/officeDocument/2006/relationships/image" Target="../media/image133.wmf"/><Relationship Id="rId7" Type="http://schemas.openxmlformats.org/officeDocument/2006/relationships/image" Target="../media/image137.wmf"/><Relationship Id="rId12" Type="http://schemas.openxmlformats.org/officeDocument/2006/relationships/image" Target="../media/image18.wmf"/><Relationship Id="rId17" Type="http://schemas.openxmlformats.org/officeDocument/2006/relationships/image" Target="../media/image145.wmf"/><Relationship Id="rId2" Type="http://schemas.openxmlformats.org/officeDocument/2006/relationships/image" Target="../media/image132.wmf"/><Relationship Id="rId16" Type="http://schemas.openxmlformats.org/officeDocument/2006/relationships/image" Target="../media/image144.wmf"/><Relationship Id="rId1" Type="http://schemas.openxmlformats.org/officeDocument/2006/relationships/image" Target="../media/image131.wmf"/><Relationship Id="rId6" Type="http://schemas.openxmlformats.org/officeDocument/2006/relationships/image" Target="../media/image136.wmf"/><Relationship Id="rId11" Type="http://schemas.openxmlformats.org/officeDocument/2006/relationships/image" Target="../media/image26.wmf"/><Relationship Id="rId5" Type="http://schemas.openxmlformats.org/officeDocument/2006/relationships/image" Target="../media/image135.wmf"/><Relationship Id="rId15" Type="http://schemas.openxmlformats.org/officeDocument/2006/relationships/image" Target="../media/image143.wmf"/><Relationship Id="rId10" Type="http://schemas.openxmlformats.org/officeDocument/2006/relationships/image" Target="../media/image140.wmf"/><Relationship Id="rId19" Type="http://schemas.openxmlformats.org/officeDocument/2006/relationships/image" Target="../media/image147.wmf"/><Relationship Id="rId4" Type="http://schemas.openxmlformats.org/officeDocument/2006/relationships/image" Target="../media/image134.wmf"/><Relationship Id="rId9" Type="http://schemas.openxmlformats.org/officeDocument/2006/relationships/image" Target="../media/image139.wmf"/><Relationship Id="rId14" Type="http://schemas.openxmlformats.org/officeDocument/2006/relationships/image" Target="../media/image142.wmf"/></Relationships>
</file>

<file path=ppt/drawings/_rels/vmlDrawing3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wmf"/><Relationship Id="rId3" Type="http://schemas.openxmlformats.org/officeDocument/2006/relationships/image" Target="../media/image133.wmf"/><Relationship Id="rId7" Type="http://schemas.openxmlformats.org/officeDocument/2006/relationships/image" Target="../media/image18.wmf"/><Relationship Id="rId12" Type="http://schemas.openxmlformats.org/officeDocument/2006/relationships/image" Target="../media/image150.wmf"/><Relationship Id="rId2" Type="http://schemas.openxmlformats.org/officeDocument/2006/relationships/image" Target="../media/image132.wmf"/><Relationship Id="rId1" Type="http://schemas.openxmlformats.org/officeDocument/2006/relationships/image" Target="../media/image131.wmf"/><Relationship Id="rId6" Type="http://schemas.openxmlformats.org/officeDocument/2006/relationships/image" Target="../media/image26.wmf"/><Relationship Id="rId11" Type="http://schemas.openxmlformats.org/officeDocument/2006/relationships/image" Target="../media/image149.wmf"/><Relationship Id="rId5" Type="http://schemas.openxmlformats.org/officeDocument/2006/relationships/image" Target="../media/image135.wmf"/><Relationship Id="rId10" Type="http://schemas.openxmlformats.org/officeDocument/2006/relationships/image" Target="../media/image148.wmf"/><Relationship Id="rId4" Type="http://schemas.openxmlformats.org/officeDocument/2006/relationships/image" Target="../media/image134.wmf"/><Relationship Id="rId9" Type="http://schemas.openxmlformats.org/officeDocument/2006/relationships/image" Target="../media/image137.wmf"/></Relationships>
</file>

<file path=ppt/drawings/_rels/vmlDrawing38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wmf"/><Relationship Id="rId13" Type="http://schemas.openxmlformats.org/officeDocument/2006/relationships/image" Target="../media/image147.wmf"/><Relationship Id="rId3" Type="http://schemas.openxmlformats.org/officeDocument/2006/relationships/image" Target="../media/image133.wmf"/><Relationship Id="rId7" Type="http://schemas.openxmlformats.org/officeDocument/2006/relationships/image" Target="../media/image137.wmf"/><Relationship Id="rId12" Type="http://schemas.openxmlformats.org/officeDocument/2006/relationships/image" Target="../media/image152.wmf"/><Relationship Id="rId2" Type="http://schemas.openxmlformats.org/officeDocument/2006/relationships/image" Target="../media/image132.wmf"/><Relationship Id="rId1" Type="http://schemas.openxmlformats.org/officeDocument/2006/relationships/image" Target="../media/image131.wmf"/><Relationship Id="rId6" Type="http://schemas.openxmlformats.org/officeDocument/2006/relationships/image" Target="../media/image151.wmf"/><Relationship Id="rId11" Type="http://schemas.openxmlformats.org/officeDocument/2006/relationships/image" Target="../media/image18.wmf"/><Relationship Id="rId5" Type="http://schemas.openxmlformats.org/officeDocument/2006/relationships/image" Target="../media/image135.wmf"/><Relationship Id="rId10" Type="http://schemas.openxmlformats.org/officeDocument/2006/relationships/image" Target="../media/image26.wmf"/><Relationship Id="rId4" Type="http://schemas.openxmlformats.org/officeDocument/2006/relationships/image" Target="../media/image134.wmf"/><Relationship Id="rId9" Type="http://schemas.openxmlformats.org/officeDocument/2006/relationships/image" Target="../media/image145.wmf"/><Relationship Id="rId14" Type="http://schemas.openxmlformats.org/officeDocument/2006/relationships/image" Target="../media/image150.wmf"/></Relationships>
</file>

<file path=ppt/drawings/_rels/vmlDrawing3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image" Target="../media/image155.wmf"/><Relationship Id="rId18" Type="http://schemas.openxmlformats.org/officeDocument/2006/relationships/image" Target="../media/image159.wmf"/><Relationship Id="rId3" Type="http://schemas.openxmlformats.org/officeDocument/2006/relationships/image" Target="../media/image133.wmf"/><Relationship Id="rId7" Type="http://schemas.openxmlformats.org/officeDocument/2006/relationships/image" Target="../media/image26.wmf"/><Relationship Id="rId12" Type="http://schemas.openxmlformats.org/officeDocument/2006/relationships/image" Target="../media/image154.wmf"/><Relationship Id="rId17" Type="http://schemas.openxmlformats.org/officeDocument/2006/relationships/image" Target="../media/image158.wmf"/><Relationship Id="rId2" Type="http://schemas.openxmlformats.org/officeDocument/2006/relationships/image" Target="../media/image132.wmf"/><Relationship Id="rId16" Type="http://schemas.openxmlformats.org/officeDocument/2006/relationships/image" Target="../media/image157.wmf"/><Relationship Id="rId1" Type="http://schemas.openxmlformats.org/officeDocument/2006/relationships/image" Target="../media/image131.wmf"/><Relationship Id="rId6" Type="http://schemas.openxmlformats.org/officeDocument/2006/relationships/image" Target="../media/image153.wmf"/><Relationship Id="rId11" Type="http://schemas.openxmlformats.org/officeDocument/2006/relationships/image" Target="../media/image145.wmf"/><Relationship Id="rId5" Type="http://schemas.openxmlformats.org/officeDocument/2006/relationships/image" Target="../media/image135.wmf"/><Relationship Id="rId15" Type="http://schemas.openxmlformats.org/officeDocument/2006/relationships/image" Target="../media/image152.wmf"/><Relationship Id="rId10" Type="http://schemas.openxmlformats.org/officeDocument/2006/relationships/image" Target="../media/image149.wmf"/><Relationship Id="rId19" Type="http://schemas.openxmlformats.org/officeDocument/2006/relationships/image" Target="../media/image150.wmf"/><Relationship Id="rId4" Type="http://schemas.openxmlformats.org/officeDocument/2006/relationships/image" Target="../media/image134.wmf"/><Relationship Id="rId9" Type="http://schemas.openxmlformats.org/officeDocument/2006/relationships/image" Target="../media/image137.wmf"/><Relationship Id="rId14" Type="http://schemas.openxmlformats.org/officeDocument/2006/relationships/image" Target="../media/image15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4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3.wmf"/><Relationship Id="rId13" Type="http://schemas.openxmlformats.org/officeDocument/2006/relationships/image" Target="../media/image168.wmf"/><Relationship Id="rId18" Type="http://schemas.openxmlformats.org/officeDocument/2006/relationships/image" Target="../media/image173.wmf"/><Relationship Id="rId3" Type="http://schemas.openxmlformats.org/officeDocument/2006/relationships/image" Target="../media/image26.wmf"/><Relationship Id="rId7" Type="http://schemas.openxmlformats.org/officeDocument/2006/relationships/image" Target="../media/image162.wmf"/><Relationship Id="rId12" Type="http://schemas.openxmlformats.org/officeDocument/2006/relationships/image" Target="../media/image167.wmf"/><Relationship Id="rId17" Type="http://schemas.openxmlformats.org/officeDocument/2006/relationships/image" Target="../media/image172.wmf"/><Relationship Id="rId2" Type="http://schemas.openxmlformats.org/officeDocument/2006/relationships/image" Target="../media/image29.wmf"/><Relationship Id="rId16" Type="http://schemas.openxmlformats.org/officeDocument/2006/relationships/image" Target="../media/image171.wmf"/><Relationship Id="rId1" Type="http://schemas.openxmlformats.org/officeDocument/2006/relationships/image" Target="../media/image25.wmf"/><Relationship Id="rId6" Type="http://schemas.openxmlformats.org/officeDocument/2006/relationships/image" Target="../media/image161.wmf"/><Relationship Id="rId11" Type="http://schemas.openxmlformats.org/officeDocument/2006/relationships/image" Target="../media/image166.wmf"/><Relationship Id="rId5" Type="http://schemas.openxmlformats.org/officeDocument/2006/relationships/image" Target="../media/image31.wmf"/><Relationship Id="rId15" Type="http://schemas.openxmlformats.org/officeDocument/2006/relationships/image" Target="../media/image170.wmf"/><Relationship Id="rId10" Type="http://schemas.openxmlformats.org/officeDocument/2006/relationships/image" Target="../media/image165.wmf"/><Relationship Id="rId19" Type="http://schemas.openxmlformats.org/officeDocument/2006/relationships/image" Target="../media/image174.wmf"/><Relationship Id="rId4" Type="http://schemas.openxmlformats.org/officeDocument/2006/relationships/image" Target="../media/image28.wmf"/><Relationship Id="rId9" Type="http://schemas.openxmlformats.org/officeDocument/2006/relationships/image" Target="../media/image164.wmf"/><Relationship Id="rId14" Type="http://schemas.openxmlformats.org/officeDocument/2006/relationships/image" Target="../media/image169.wmf"/></Relationships>
</file>

<file path=ppt/drawings/_rels/vmlDrawing4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2.wmf"/><Relationship Id="rId13" Type="http://schemas.openxmlformats.org/officeDocument/2006/relationships/image" Target="../media/image187.wmf"/><Relationship Id="rId3" Type="http://schemas.openxmlformats.org/officeDocument/2006/relationships/image" Target="../media/image177.wmf"/><Relationship Id="rId7" Type="http://schemas.openxmlformats.org/officeDocument/2006/relationships/image" Target="../media/image181.wmf"/><Relationship Id="rId12" Type="http://schemas.openxmlformats.org/officeDocument/2006/relationships/image" Target="../media/image186.wmf"/><Relationship Id="rId2" Type="http://schemas.openxmlformats.org/officeDocument/2006/relationships/image" Target="../media/image176.wmf"/><Relationship Id="rId1" Type="http://schemas.openxmlformats.org/officeDocument/2006/relationships/image" Target="../media/image175.wmf"/><Relationship Id="rId6" Type="http://schemas.openxmlformats.org/officeDocument/2006/relationships/image" Target="../media/image180.wmf"/><Relationship Id="rId11" Type="http://schemas.openxmlformats.org/officeDocument/2006/relationships/image" Target="../media/image185.wmf"/><Relationship Id="rId5" Type="http://schemas.openxmlformats.org/officeDocument/2006/relationships/image" Target="../media/image179.wmf"/><Relationship Id="rId10" Type="http://schemas.openxmlformats.org/officeDocument/2006/relationships/image" Target="../media/image184.wmf"/><Relationship Id="rId4" Type="http://schemas.openxmlformats.org/officeDocument/2006/relationships/image" Target="../media/image178.wmf"/><Relationship Id="rId9" Type="http://schemas.openxmlformats.org/officeDocument/2006/relationships/image" Target="../media/image183.wmf"/></Relationships>
</file>

<file path=ppt/drawings/_rels/vmlDrawing4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5.wmf"/><Relationship Id="rId13" Type="http://schemas.openxmlformats.org/officeDocument/2006/relationships/image" Target="../media/image200.wmf"/><Relationship Id="rId18" Type="http://schemas.openxmlformats.org/officeDocument/2006/relationships/image" Target="../media/image205.wmf"/><Relationship Id="rId3" Type="http://schemas.openxmlformats.org/officeDocument/2006/relationships/image" Target="../media/image190.wmf"/><Relationship Id="rId7" Type="http://schemas.openxmlformats.org/officeDocument/2006/relationships/image" Target="../media/image194.wmf"/><Relationship Id="rId12" Type="http://schemas.openxmlformats.org/officeDocument/2006/relationships/image" Target="../media/image199.wmf"/><Relationship Id="rId17" Type="http://schemas.openxmlformats.org/officeDocument/2006/relationships/image" Target="../media/image204.wmf"/><Relationship Id="rId2" Type="http://schemas.openxmlformats.org/officeDocument/2006/relationships/image" Target="../media/image189.wmf"/><Relationship Id="rId16" Type="http://schemas.openxmlformats.org/officeDocument/2006/relationships/image" Target="../media/image203.wmf"/><Relationship Id="rId1" Type="http://schemas.openxmlformats.org/officeDocument/2006/relationships/image" Target="../media/image188.wmf"/><Relationship Id="rId6" Type="http://schemas.openxmlformats.org/officeDocument/2006/relationships/image" Target="../media/image193.wmf"/><Relationship Id="rId11" Type="http://schemas.openxmlformats.org/officeDocument/2006/relationships/image" Target="../media/image198.wmf"/><Relationship Id="rId5" Type="http://schemas.openxmlformats.org/officeDocument/2006/relationships/image" Target="../media/image192.wmf"/><Relationship Id="rId15" Type="http://schemas.openxmlformats.org/officeDocument/2006/relationships/image" Target="../media/image202.wmf"/><Relationship Id="rId10" Type="http://schemas.openxmlformats.org/officeDocument/2006/relationships/image" Target="../media/image197.wmf"/><Relationship Id="rId4" Type="http://schemas.openxmlformats.org/officeDocument/2006/relationships/image" Target="../media/image191.wmf"/><Relationship Id="rId9" Type="http://schemas.openxmlformats.org/officeDocument/2006/relationships/image" Target="../media/image196.wmf"/><Relationship Id="rId14" Type="http://schemas.openxmlformats.org/officeDocument/2006/relationships/image" Target="../media/image201.wmf"/></Relationships>
</file>

<file path=ppt/drawings/_rels/vmlDrawing4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3.wmf"/><Relationship Id="rId3" Type="http://schemas.openxmlformats.org/officeDocument/2006/relationships/image" Target="../media/image208.wmf"/><Relationship Id="rId7" Type="http://schemas.openxmlformats.org/officeDocument/2006/relationships/image" Target="../media/image212.wmf"/><Relationship Id="rId2" Type="http://schemas.openxmlformats.org/officeDocument/2006/relationships/image" Target="../media/image207.wmf"/><Relationship Id="rId1" Type="http://schemas.openxmlformats.org/officeDocument/2006/relationships/image" Target="../media/image206.wmf"/><Relationship Id="rId6" Type="http://schemas.openxmlformats.org/officeDocument/2006/relationships/image" Target="../media/image211.wmf"/><Relationship Id="rId5" Type="http://schemas.openxmlformats.org/officeDocument/2006/relationships/image" Target="../media/image210.wmf"/><Relationship Id="rId10" Type="http://schemas.openxmlformats.org/officeDocument/2006/relationships/image" Target="../media/image215.wmf"/><Relationship Id="rId4" Type="http://schemas.openxmlformats.org/officeDocument/2006/relationships/image" Target="../media/image209.wmf"/><Relationship Id="rId9" Type="http://schemas.openxmlformats.org/officeDocument/2006/relationships/image" Target="../media/image214.wmf"/></Relationships>
</file>

<file path=ppt/drawings/_rels/vmlDrawing4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8.wmf"/><Relationship Id="rId2" Type="http://schemas.openxmlformats.org/officeDocument/2006/relationships/image" Target="../media/image217.wmf"/><Relationship Id="rId1" Type="http://schemas.openxmlformats.org/officeDocument/2006/relationships/image" Target="../media/image216.wmf"/><Relationship Id="rId4" Type="http://schemas.openxmlformats.org/officeDocument/2006/relationships/image" Target="../media/image219.wmf"/></Relationships>
</file>

<file path=ppt/drawings/_rels/vmlDrawing4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23.wmf"/><Relationship Id="rId13" Type="http://schemas.openxmlformats.org/officeDocument/2006/relationships/image" Target="../media/image74.wmf"/><Relationship Id="rId3" Type="http://schemas.openxmlformats.org/officeDocument/2006/relationships/image" Target="../media/image218.wmf"/><Relationship Id="rId7" Type="http://schemas.openxmlformats.org/officeDocument/2006/relationships/image" Target="../media/image222.wmf"/><Relationship Id="rId12" Type="http://schemas.openxmlformats.org/officeDocument/2006/relationships/image" Target="../media/image26.wmf"/><Relationship Id="rId17" Type="http://schemas.openxmlformats.org/officeDocument/2006/relationships/image" Target="../media/image78.wmf"/><Relationship Id="rId2" Type="http://schemas.openxmlformats.org/officeDocument/2006/relationships/image" Target="../media/image217.wmf"/><Relationship Id="rId16" Type="http://schemas.openxmlformats.org/officeDocument/2006/relationships/image" Target="../media/image77.wmf"/><Relationship Id="rId1" Type="http://schemas.openxmlformats.org/officeDocument/2006/relationships/image" Target="../media/image216.wmf"/><Relationship Id="rId6" Type="http://schemas.openxmlformats.org/officeDocument/2006/relationships/image" Target="../media/image221.wmf"/><Relationship Id="rId11" Type="http://schemas.openxmlformats.org/officeDocument/2006/relationships/image" Target="../media/image29.wmf"/><Relationship Id="rId5" Type="http://schemas.openxmlformats.org/officeDocument/2006/relationships/image" Target="../media/image220.wmf"/><Relationship Id="rId15" Type="http://schemas.openxmlformats.org/officeDocument/2006/relationships/image" Target="../media/image76.wmf"/><Relationship Id="rId10" Type="http://schemas.openxmlformats.org/officeDocument/2006/relationships/image" Target="../media/image25.wmf"/><Relationship Id="rId4" Type="http://schemas.openxmlformats.org/officeDocument/2006/relationships/image" Target="../media/image219.wmf"/><Relationship Id="rId9" Type="http://schemas.openxmlformats.org/officeDocument/2006/relationships/image" Target="../media/image224.wmf"/><Relationship Id="rId14" Type="http://schemas.openxmlformats.org/officeDocument/2006/relationships/image" Target="../media/image7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68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49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49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D0F7BFC-6DFC-4A2C-B058-5F42F536774E}" type="slidenum">
              <a:rPr lang="en-US" altLang="he-IL"/>
              <a:pPr/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17095006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5C85CBC-E74C-4AE2-BFF7-166D4398A5FF}" type="slidenum">
              <a:rPr lang="en-US" altLang="he-IL"/>
              <a:pPr eaLnBrk="1" hangingPunct="1"/>
              <a:t>3</a:t>
            </a:fld>
            <a:endParaRPr lang="en-US" altLang="he-IL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he-IL" smtClean="0"/>
          </a:p>
        </p:txBody>
      </p:sp>
    </p:spTree>
    <p:extLst>
      <p:ext uri="{BB962C8B-B14F-4D97-AF65-F5344CB8AC3E}">
        <p14:creationId xmlns:p14="http://schemas.microsoft.com/office/powerpoint/2010/main" val="3485331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DDCF8E-0184-4493-A0A7-2AD14AC034E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48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8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0272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696C2C-599F-494F-8D9A-C554D25A4A08}" type="slidenum">
              <a:rPr kumimoji="0" lang="en-US" altLang="he-IL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altLang="he-IL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he-IL" smtClean="0"/>
          </a:p>
        </p:txBody>
      </p:sp>
    </p:spTree>
    <p:extLst>
      <p:ext uri="{BB962C8B-B14F-4D97-AF65-F5344CB8AC3E}">
        <p14:creationId xmlns:p14="http://schemas.microsoft.com/office/powerpoint/2010/main" val="27894107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696C2C-599F-494F-8D9A-C554D25A4A08}" type="slidenum">
              <a:rPr kumimoji="0" lang="en-US" altLang="he-IL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altLang="he-IL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he-IL" smtClean="0"/>
          </a:p>
        </p:txBody>
      </p:sp>
    </p:spTree>
    <p:extLst>
      <p:ext uri="{BB962C8B-B14F-4D97-AF65-F5344CB8AC3E}">
        <p14:creationId xmlns:p14="http://schemas.microsoft.com/office/powerpoint/2010/main" val="4044287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B7C5297-268A-4D05-808B-21E1E0033EFA}" type="slidenum">
              <a:rPr lang="en-US" altLang="he-IL"/>
              <a:pPr eaLnBrk="1" hangingPunct="1"/>
              <a:t>4</a:t>
            </a:fld>
            <a:endParaRPr lang="en-US" altLang="he-IL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he-IL" smtClean="0"/>
          </a:p>
        </p:txBody>
      </p:sp>
    </p:spTree>
    <p:extLst>
      <p:ext uri="{BB962C8B-B14F-4D97-AF65-F5344CB8AC3E}">
        <p14:creationId xmlns:p14="http://schemas.microsoft.com/office/powerpoint/2010/main" val="2653212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64CF2E2-8076-43C0-A4D7-B6ECCDE554DA}" type="slidenum">
              <a:rPr lang="en-US" altLang="he-IL">
                <a:solidFill>
                  <a:srgbClr val="000000"/>
                </a:solidFill>
              </a:rPr>
              <a:pPr eaLnBrk="1" hangingPunct="1"/>
              <a:t>25</a:t>
            </a:fld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he-IL" smtClean="0"/>
          </a:p>
        </p:txBody>
      </p:sp>
    </p:spTree>
    <p:extLst>
      <p:ext uri="{BB962C8B-B14F-4D97-AF65-F5344CB8AC3E}">
        <p14:creationId xmlns:p14="http://schemas.microsoft.com/office/powerpoint/2010/main" val="34818205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D89F828-5ECD-49EC-97AC-34E005030C4A}" type="slidenum">
              <a:rPr lang="en-US" altLang="he-IL">
                <a:solidFill>
                  <a:srgbClr val="000000"/>
                </a:solidFill>
              </a:rPr>
              <a:pPr eaLnBrk="1" hangingPunct="1"/>
              <a:t>26</a:t>
            </a:fld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 altLang="he-IL" smtClean="0"/>
          </a:p>
        </p:txBody>
      </p:sp>
    </p:spTree>
    <p:extLst>
      <p:ext uri="{BB962C8B-B14F-4D97-AF65-F5344CB8AC3E}">
        <p14:creationId xmlns:p14="http://schemas.microsoft.com/office/powerpoint/2010/main" val="7650405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8296E8A-62B0-4BDF-BDE2-EF00A1D74997}" type="slidenum">
              <a:rPr lang="en-US" altLang="he-IL">
                <a:solidFill>
                  <a:srgbClr val="000000"/>
                </a:solidFill>
              </a:rPr>
              <a:pPr eaLnBrk="1" hangingPunct="1"/>
              <a:t>27</a:t>
            </a:fld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 altLang="he-IL" smtClean="0"/>
          </a:p>
        </p:txBody>
      </p:sp>
    </p:spTree>
    <p:extLst>
      <p:ext uri="{BB962C8B-B14F-4D97-AF65-F5344CB8AC3E}">
        <p14:creationId xmlns:p14="http://schemas.microsoft.com/office/powerpoint/2010/main" val="32757473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7D364BC-D2CF-4C4A-99AD-5181E84847B4}" type="slidenum">
              <a:rPr lang="en-US" altLang="he-IL">
                <a:solidFill>
                  <a:srgbClr val="000000"/>
                </a:solidFill>
              </a:rPr>
              <a:pPr eaLnBrk="1" hangingPunct="1"/>
              <a:t>28</a:t>
            </a:fld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 altLang="he-IL" smtClean="0"/>
          </a:p>
        </p:txBody>
      </p:sp>
    </p:spTree>
    <p:extLst>
      <p:ext uri="{BB962C8B-B14F-4D97-AF65-F5344CB8AC3E}">
        <p14:creationId xmlns:p14="http://schemas.microsoft.com/office/powerpoint/2010/main" val="28691413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6EBAF2B-D846-4995-8E7C-E1B87F93CD9D}" type="slidenum">
              <a:rPr lang="en-US" altLang="he-IL">
                <a:solidFill>
                  <a:srgbClr val="000000"/>
                </a:solidFill>
              </a:rPr>
              <a:pPr eaLnBrk="1" hangingPunct="1"/>
              <a:t>29</a:t>
            </a:fld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 altLang="he-IL" smtClean="0"/>
          </a:p>
        </p:txBody>
      </p:sp>
    </p:spTree>
    <p:extLst>
      <p:ext uri="{BB962C8B-B14F-4D97-AF65-F5344CB8AC3E}">
        <p14:creationId xmlns:p14="http://schemas.microsoft.com/office/powerpoint/2010/main" val="5326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6EBAF2B-D846-4995-8E7C-E1B87F93CD9D}" type="slidenum">
              <a:rPr lang="en-US" altLang="he-IL">
                <a:solidFill>
                  <a:srgbClr val="000000"/>
                </a:solidFill>
              </a:rPr>
              <a:pPr eaLnBrk="1" hangingPunct="1"/>
              <a:t>30</a:t>
            </a:fld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 altLang="he-IL" smtClean="0"/>
          </a:p>
        </p:txBody>
      </p:sp>
    </p:spTree>
    <p:extLst>
      <p:ext uri="{BB962C8B-B14F-4D97-AF65-F5344CB8AC3E}">
        <p14:creationId xmlns:p14="http://schemas.microsoft.com/office/powerpoint/2010/main" val="32298342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4221AA-87D3-4475-B2C7-C9D2B7012FD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25987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B773B5-0875-4C3F-9901-CF7F4FFAD03E}" type="slidenum">
              <a:rPr lang="en-US" altLang="he-IL"/>
              <a:pPr/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785899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B6491F-0A51-40C6-8F00-7712BFD44EC2}" type="slidenum">
              <a:rPr lang="en-US" altLang="he-IL"/>
              <a:pPr/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934855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E1B199-9E74-41D9-9857-E8412CF96832}" type="slidenum">
              <a:rPr lang="en-US" altLang="he-IL"/>
              <a:pPr/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15742669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9C59AE-51F2-4A90-BBC0-F8212EB52C78}" type="slidenum">
              <a:rPr lang="en-US" altLang="he-IL">
                <a:solidFill>
                  <a:srgbClr val="000000"/>
                </a:solidFill>
              </a:rPr>
              <a:pPr/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532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75C091-5F65-461D-809B-5B7F1352E70D}" type="slidenum">
              <a:rPr lang="en-US" altLang="he-IL">
                <a:solidFill>
                  <a:srgbClr val="000000"/>
                </a:solidFill>
              </a:rPr>
              <a:pPr/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839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1376D6-83D1-4967-BFCE-CA02B635682E}" type="slidenum">
              <a:rPr lang="en-US" altLang="he-IL">
                <a:solidFill>
                  <a:srgbClr val="000000"/>
                </a:solidFill>
              </a:rPr>
              <a:pPr/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095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908BF9-3AEA-4ED3-A08B-518A27C69058}" type="slidenum">
              <a:rPr lang="en-US" altLang="he-IL">
                <a:solidFill>
                  <a:srgbClr val="000000"/>
                </a:solidFill>
              </a:rPr>
              <a:pPr/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1854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FB6A9D-B1F5-423D-9E99-A5F80A716DEC}" type="slidenum">
              <a:rPr lang="en-US" altLang="he-IL">
                <a:solidFill>
                  <a:srgbClr val="000000"/>
                </a:solidFill>
              </a:rPr>
              <a:pPr/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9335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6DFEDC-2792-4D20-B02A-6405EC09D20C}" type="slidenum">
              <a:rPr lang="en-US" altLang="he-IL">
                <a:solidFill>
                  <a:srgbClr val="000000"/>
                </a:solidFill>
              </a:rPr>
              <a:pPr/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619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D6AC9D-A411-4727-9D26-9969BBB2AA2F}" type="slidenum">
              <a:rPr lang="en-US" altLang="he-IL">
                <a:solidFill>
                  <a:srgbClr val="000000"/>
                </a:solidFill>
              </a:rPr>
              <a:pPr/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973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18542B-0809-4BD0-94D4-B2D17A83E93B}" type="slidenum">
              <a:rPr lang="en-US" altLang="he-IL">
                <a:solidFill>
                  <a:srgbClr val="000000"/>
                </a:solidFill>
              </a:rPr>
              <a:pPr/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648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08A616-45E2-4CC9-BE3D-4FCA9FD8CBEB}" type="slidenum">
              <a:rPr lang="en-US" altLang="he-IL"/>
              <a:pPr/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7369913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B3FA5F-1A59-4327-BB24-F21F1547E85B}" type="slidenum">
              <a:rPr lang="en-US" altLang="he-IL">
                <a:solidFill>
                  <a:srgbClr val="000000"/>
                </a:solidFill>
              </a:rPr>
              <a:pPr/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0999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476061-B856-48FF-B2CE-7D46B41F0775}" type="slidenum">
              <a:rPr lang="en-US" altLang="he-IL">
                <a:solidFill>
                  <a:srgbClr val="000000"/>
                </a:solidFill>
              </a:rPr>
              <a:pPr/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4485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E9609E-A81F-47DB-BD19-BA3B581C7EED}" type="slidenum">
              <a:rPr lang="en-US" altLang="he-IL">
                <a:solidFill>
                  <a:srgbClr val="000000"/>
                </a:solidFill>
              </a:rPr>
              <a:pPr/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1387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F35449-4BE9-4F6E-A523-14E2934E94F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9643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012E57-ACA5-4C2F-9219-59E9E3EAF1A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7936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FF4779-1365-4917-AD8D-3C00F996EE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4614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38763F-372F-4946-9D96-458154D597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4374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77FBF3-26DB-41BE-A805-60F2BE5488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5471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5AFDA-2217-4D8F-9AC2-F2B967E17A4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7866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C677D1-7249-42D7-943B-734EAD0698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939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4A8F68-2AA5-435A-9E30-9E321BED36B1}" type="slidenum">
              <a:rPr lang="en-US" altLang="he-IL"/>
              <a:pPr/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13269644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FC6D0-9152-45CF-8F27-BD19D487F5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055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917079-22FE-4C5A-91DB-2A0CA9CCB7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6548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535C39-CEA2-4812-876C-E2B52B1EE3A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7213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94D9DB-8050-4286-B5A5-1A8A999AF7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5559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5D205E-4629-4B8D-BA36-255DDEE8323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6721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3B57D3-3B80-487B-805C-B56C2F6124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73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2E0D83-227A-491A-B18A-2A9EB128834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0318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6752B8-38E6-4D69-8CBE-89311C4BAA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2540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7BB46-52FF-404A-8B6C-82E35B393BB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9785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8DE0AD-CCA1-4B42-B96F-8BF62081DC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905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05E4BB-90CA-4F8B-9F10-77A40794FD2F}" type="slidenum">
              <a:rPr lang="en-US" altLang="he-IL"/>
              <a:pPr/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3670484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87840E-ACAA-4DCA-BBD8-3484D16302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5452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6DA82E-07C6-417B-BB78-C37553643A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8080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AC1320-D569-43E7-809F-51C742C7C4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4721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A93E23-E1FC-4F81-A773-5901ECD326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7603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15C952-24AF-4C64-AA9B-B7E4636251E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030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381AF5-BB16-4DB2-9F62-B6C1676C35A4}" type="slidenum">
              <a:rPr lang="en-US" altLang="he-IL"/>
              <a:pPr/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1127796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E5CC66-7ACC-4665-BEAB-7A5A14F1685D}" type="slidenum">
              <a:rPr lang="en-US" altLang="he-IL"/>
              <a:pPr/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848580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B59AAE-D04A-4464-9E61-BFD1B7F59301}" type="slidenum">
              <a:rPr lang="en-US" altLang="he-IL"/>
              <a:pPr/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2151157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C9F500-526F-450A-A014-8549F3B233EA}" type="slidenum">
              <a:rPr lang="en-US" altLang="he-IL"/>
              <a:pPr/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132029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4FEDD6-E24F-41C5-AAAA-F223C7691EB9}" type="slidenum">
              <a:rPr lang="en-US" altLang="he-IL"/>
              <a:pPr/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192242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 smtClean="0"/>
              <a:t>Click to edit Master title style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 smtClean="0"/>
              <a:t>Click to edit Master text styles</a:t>
            </a:r>
          </a:p>
          <a:p>
            <a:pPr lvl="1"/>
            <a:r>
              <a:rPr lang="en-US" altLang="he-IL" smtClean="0"/>
              <a:t>Second level</a:t>
            </a:r>
          </a:p>
          <a:p>
            <a:pPr lvl="2"/>
            <a:r>
              <a:rPr lang="en-US" altLang="he-IL" smtClean="0"/>
              <a:t>Third level</a:t>
            </a:r>
          </a:p>
          <a:p>
            <a:pPr lvl="3"/>
            <a:r>
              <a:rPr lang="en-US" altLang="he-IL" smtClean="0"/>
              <a:t>Fourth level</a:t>
            </a:r>
          </a:p>
          <a:p>
            <a:pPr lvl="4"/>
            <a:r>
              <a:rPr lang="en-US" altLang="he-IL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2AC641F-4832-4A70-BD9E-9597858BB107}" type="slidenum">
              <a:rPr lang="en-US" altLang="he-IL"/>
              <a:pPr/>
              <a:t>‹#›</a:t>
            </a:fld>
            <a:endParaRPr lang="en-US" alt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 smtClean="0"/>
              <a:t>Click to edit Master title style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 smtClean="0"/>
              <a:t>Click to edit Master text styles</a:t>
            </a:r>
          </a:p>
          <a:p>
            <a:pPr lvl="1"/>
            <a:r>
              <a:rPr lang="en-US" altLang="he-IL" smtClean="0"/>
              <a:t>Second level</a:t>
            </a:r>
          </a:p>
          <a:p>
            <a:pPr lvl="2"/>
            <a:r>
              <a:rPr lang="en-US" altLang="he-IL" smtClean="0"/>
              <a:t>Third level</a:t>
            </a:r>
          </a:p>
          <a:p>
            <a:pPr lvl="3"/>
            <a:r>
              <a:rPr lang="en-US" altLang="he-IL" smtClean="0"/>
              <a:t>Fourth level</a:t>
            </a:r>
          </a:p>
          <a:p>
            <a:pPr lvl="4"/>
            <a:r>
              <a:rPr lang="en-US" altLang="he-IL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73DCE1F-C1CD-402F-AAAC-BA0C6F355CCB}" type="slidenum">
              <a:rPr lang="en-US" altLang="he-IL" smtClean="0">
                <a:solidFill>
                  <a:srgbClr val="000000"/>
                </a:solidFill>
              </a:rPr>
              <a:pPr/>
              <a:t>‹#›</a:t>
            </a:fld>
            <a:endParaRPr lang="en-US" altLang="he-IL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546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DCBF5F6-8001-4728-9261-10AC24A17675}" type="slidenum">
              <a:rPr lang="en-US">
                <a:solidFill>
                  <a:srgbClr val="000000"/>
                </a:solidFill>
                <a:latin typeface="Arial"/>
                <a:cs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77958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475FEB7-EAA4-42EC-8E9D-3202071BFA0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220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39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4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3.bin"/><Relationship Id="rId12" Type="http://schemas.openxmlformats.org/officeDocument/2006/relationships/image" Target="../media/image2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6.wmf"/><Relationship Id="rId11" Type="http://schemas.openxmlformats.org/officeDocument/2006/relationships/oleObject" Target="../embeddings/oleObject45.bin"/><Relationship Id="rId5" Type="http://schemas.openxmlformats.org/officeDocument/2006/relationships/oleObject" Target="../embeddings/oleObject42.bin"/><Relationship Id="rId10" Type="http://schemas.openxmlformats.org/officeDocument/2006/relationships/image" Target="../media/image34.wmf"/><Relationship Id="rId4" Type="http://schemas.openxmlformats.org/officeDocument/2006/relationships/image" Target="../media/image25.wmf"/><Relationship Id="rId9" Type="http://schemas.openxmlformats.org/officeDocument/2006/relationships/oleObject" Target="../embeddings/oleObject44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oleObject" Target="../embeddings/oleObject46.bin"/><Relationship Id="rId7" Type="http://schemas.openxmlformats.org/officeDocument/2006/relationships/oleObject" Target="../embeddings/oleObject4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47.bin"/><Relationship Id="rId10" Type="http://schemas.openxmlformats.org/officeDocument/2006/relationships/image" Target="../media/image35.wmf"/><Relationship Id="rId4" Type="http://schemas.openxmlformats.org/officeDocument/2006/relationships/image" Target="../media/image25.wmf"/><Relationship Id="rId9" Type="http://schemas.openxmlformats.org/officeDocument/2006/relationships/oleObject" Target="../embeddings/oleObject49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13" Type="http://schemas.openxmlformats.org/officeDocument/2006/relationships/oleObject" Target="../embeddings/oleObject55.bin"/><Relationship Id="rId3" Type="http://schemas.openxmlformats.org/officeDocument/2006/relationships/oleObject" Target="../embeddings/oleObject50.bin"/><Relationship Id="rId7" Type="http://schemas.openxmlformats.org/officeDocument/2006/relationships/oleObject" Target="../embeddings/oleObject52.bin"/><Relationship Id="rId12" Type="http://schemas.openxmlformats.org/officeDocument/2006/relationships/image" Target="../media/image3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5.wmf"/><Relationship Id="rId11" Type="http://schemas.openxmlformats.org/officeDocument/2006/relationships/oleObject" Target="../embeddings/oleObject54.bin"/><Relationship Id="rId5" Type="http://schemas.openxmlformats.org/officeDocument/2006/relationships/oleObject" Target="../embeddings/oleObject51.bin"/><Relationship Id="rId10" Type="http://schemas.openxmlformats.org/officeDocument/2006/relationships/image" Target="../media/image36.wmf"/><Relationship Id="rId4" Type="http://schemas.openxmlformats.org/officeDocument/2006/relationships/image" Target="../media/image28.wmf"/><Relationship Id="rId9" Type="http://schemas.openxmlformats.org/officeDocument/2006/relationships/oleObject" Target="../embeddings/oleObject53.bin"/><Relationship Id="rId14" Type="http://schemas.openxmlformats.org/officeDocument/2006/relationships/image" Target="../media/image37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oleObject" Target="../embeddings/oleObject56.bin"/><Relationship Id="rId7" Type="http://schemas.openxmlformats.org/officeDocument/2006/relationships/oleObject" Target="../embeddings/oleObject58.bin"/><Relationship Id="rId12" Type="http://schemas.openxmlformats.org/officeDocument/2006/relationships/image" Target="../media/image2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6.wmf"/><Relationship Id="rId11" Type="http://schemas.openxmlformats.org/officeDocument/2006/relationships/oleObject" Target="../embeddings/oleObject60.bin"/><Relationship Id="rId5" Type="http://schemas.openxmlformats.org/officeDocument/2006/relationships/oleObject" Target="../embeddings/oleObject57.bin"/><Relationship Id="rId10" Type="http://schemas.openxmlformats.org/officeDocument/2006/relationships/image" Target="../media/image38.wmf"/><Relationship Id="rId4" Type="http://schemas.openxmlformats.org/officeDocument/2006/relationships/image" Target="../media/image25.wmf"/><Relationship Id="rId9" Type="http://schemas.openxmlformats.org/officeDocument/2006/relationships/oleObject" Target="../embeddings/oleObject59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13" Type="http://schemas.openxmlformats.org/officeDocument/2006/relationships/image" Target="../media/image43.wmf"/><Relationship Id="rId18" Type="http://schemas.openxmlformats.org/officeDocument/2006/relationships/image" Target="../media/image45.wmf"/><Relationship Id="rId3" Type="http://schemas.openxmlformats.org/officeDocument/2006/relationships/oleObject" Target="../embeddings/oleObject61.bin"/><Relationship Id="rId7" Type="http://schemas.openxmlformats.org/officeDocument/2006/relationships/oleObject" Target="../embeddings/oleObject63.bin"/><Relationship Id="rId12" Type="http://schemas.openxmlformats.org/officeDocument/2006/relationships/oleObject" Target="../embeddings/oleObject66.bin"/><Relationship Id="rId17" Type="http://schemas.openxmlformats.org/officeDocument/2006/relationships/oleObject" Target="../embeddings/oleObject69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44.wmf"/><Relationship Id="rId20" Type="http://schemas.openxmlformats.org/officeDocument/2006/relationships/image" Target="../media/image25.wmf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0.wmf"/><Relationship Id="rId11" Type="http://schemas.openxmlformats.org/officeDocument/2006/relationships/image" Target="../media/image42.wmf"/><Relationship Id="rId5" Type="http://schemas.openxmlformats.org/officeDocument/2006/relationships/oleObject" Target="../embeddings/oleObject62.bin"/><Relationship Id="rId15" Type="http://schemas.openxmlformats.org/officeDocument/2006/relationships/oleObject" Target="../embeddings/oleObject68.bin"/><Relationship Id="rId10" Type="http://schemas.openxmlformats.org/officeDocument/2006/relationships/oleObject" Target="../embeddings/oleObject65.bin"/><Relationship Id="rId19" Type="http://schemas.openxmlformats.org/officeDocument/2006/relationships/oleObject" Target="../embeddings/oleObject70.bin"/><Relationship Id="rId4" Type="http://schemas.openxmlformats.org/officeDocument/2006/relationships/image" Target="../media/image39.wmf"/><Relationship Id="rId9" Type="http://schemas.openxmlformats.org/officeDocument/2006/relationships/oleObject" Target="../embeddings/oleObject64.bin"/><Relationship Id="rId14" Type="http://schemas.openxmlformats.org/officeDocument/2006/relationships/oleObject" Target="../embeddings/oleObject67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13" Type="http://schemas.openxmlformats.org/officeDocument/2006/relationships/image" Target="../media/image43.wmf"/><Relationship Id="rId18" Type="http://schemas.openxmlformats.org/officeDocument/2006/relationships/oleObject" Target="../embeddings/oleObject79.bin"/><Relationship Id="rId3" Type="http://schemas.openxmlformats.org/officeDocument/2006/relationships/oleObject" Target="../embeddings/oleObject71.bin"/><Relationship Id="rId7" Type="http://schemas.openxmlformats.org/officeDocument/2006/relationships/oleObject" Target="../embeddings/oleObject73.bin"/><Relationship Id="rId12" Type="http://schemas.openxmlformats.org/officeDocument/2006/relationships/oleObject" Target="../embeddings/oleObject76.bin"/><Relationship Id="rId17" Type="http://schemas.openxmlformats.org/officeDocument/2006/relationships/image" Target="../media/image44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78.bin"/><Relationship Id="rId20" Type="http://schemas.openxmlformats.org/officeDocument/2006/relationships/image" Target="../media/image25.wmf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0.wmf"/><Relationship Id="rId11" Type="http://schemas.openxmlformats.org/officeDocument/2006/relationships/image" Target="../media/image42.wmf"/><Relationship Id="rId5" Type="http://schemas.openxmlformats.org/officeDocument/2006/relationships/oleObject" Target="../embeddings/oleObject72.bin"/><Relationship Id="rId15" Type="http://schemas.openxmlformats.org/officeDocument/2006/relationships/image" Target="../media/image45.wmf"/><Relationship Id="rId10" Type="http://schemas.openxmlformats.org/officeDocument/2006/relationships/oleObject" Target="../embeddings/oleObject75.bin"/><Relationship Id="rId19" Type="http://schemas.openxmlformats.org/officeDocument/2006/relationships/oleObject" Target="../embeddings/oleObject80.bin"/><Relationship Id="rId4" Type="http://schemas.openxmlformats.org/officeDocument/2006/relationships/image" Target="../media/image39.wmf"/><Relationship Id="rId9" Type="http://schemas.openxmlformats.org/officeDocument/2006/relationships/oleObject" Target="../embeddings/oleObject74.bin"/><Relationship Id="rId14" Type="http://schemas.openxmlformats.org/officeDocument/2006/relationships/oleObject" Target="../embeddings/oleObject77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13" Type="http://schemas.openxmlformats.org/officeDocument/2006/relationships/image" Target="../media/image25.wmf"/><Relationship Id="rId18" Type="http://schemas.openxmlformats.org/officeDocument/2006/relationships/image" Target="../media/image48.wmf"/><Relationship Id="rId26" Type="http://schemas.openxmlformats.org/officeDocument/2006/relationships/image" Target="../media/image44.wmf"/><Relationship Id="rId3" Type="http://schemas.openxmlformats.org/officeDocument/2006/relationships/oleObject" Target="../embeddings/oleObject81.bin"/><Relationship Id="rId21" Type="http://schemas.openxmlformats.org/officeDocument/2006/relationships/oleObject" Target="../embeddings/oleObject91.bin"/><Relationship Id="rId7" Type="http://schemas.openxmlformats.org/officeDocument/2006/relationships/oleObject" Target="../embeddings/oleObject83.bin"/><Relationship Id="rId12" Type="http://schemas.openxmlformats.org/officeDocument/2006/relationships/oleObject" Target="../embeddings/oleObject86.bin"/><Relationship Id="rId17" Type="http://schemas.openxmlformats.org/officeDocument/2006/relationships/oleObject" Target="../embeddings/oleObject89.bin"/><Relationship Id="rId25" Type="http://schemas.openxmlformats.org/officeDocument/2006/relationships/oleObject" Target="../embeddings/oleObject93.bin"/><Relationship Id="rId33" Type="http://schemas.openxmlformats.org/officeDocument/2006/relationships/image" Target="../media/image23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88.bin"/><Relationship Id="rId20" Type="http://schemas.openxmlformats.org/officeDocument/2006/relationships/image" Target="../media/image49.wmf"/><Relationship Id="rId29" Type="http://schemas.openxmlformats.org/officeDocument/2006/relationships/image" Target="../media/image45.wmf"/><Relationship Id="rId1" Type="http://schemas.openxmlformats.org/officeDocument/2006/relationships/vmlDrawing" Target="../drawings/vmlDrawing17.vml"/><Relationship Id="rId6" Type="http://schemas.openxmlformats.org/officeDocument/2006/relationships/image" Target="../media/image40.wmf"/><Relationship Id="rId11" Type="http://schemas.openxmlformats.org/officeDocument/2006/relationships/image" Target="../media/image46.wmf"/><Relationship Id="rId24" Type="http://schemas.openxmlformats.org/officeDocument/2006/relationships/image" Target="../media/image43.wmf"/><Relationship Id="rId32" Type="http://schemas.openxmlformats.org/officeDocument/2006/relationships/oleObject" Target="../embeddings/oleObject97.bin"/><Relationship Id="rId5" Type="http://schemas.openxmlformats.org/officeDocument/2006/relationships/oleObject" Target="../embeddings/oleObject82.bin"/><Relationship Id="rId15" Type="http://schemas.openxmlformats.org/officeDocument/2006/relationships/image" Target="../media/image47.wmf"/><Relationship Id="rId23" Type="http://schemas.openxmlformats.org/officeDocument/2006/relationships/oleObject" Target="../embeddings/oleObject92.bin"/><Relationship Id="rId28" Type="http://schemas.openxmlformats.org/officeDocument/2006/relationships/oleObject" Target="../embeddings/oleObject95.bin"/><Relationship Id="rId10" Type="http://schemas.openxmlformats.org/officeDocument/2006/relationships/oleObject" Target="../embeddings/oleObject85.bin"/><Relationship Id="rId19" Type="http://schemas.openxmlformats.org/officeDocument/2006/relationships/oleObject" Target="../embeddings/oleObject90.bin"/><Relationship Id="rId31" Type="http://schemas.openxmlformats.org/officeDocument/2006/relationships/image" Target="../media/image22.wmf"/><Relationship Id="rId4" Type="http://schemas.openxmlformats.org/officeDocument/2006/relationships/image" Target="../media/image39.wmf"/><Relationship Id="rId9" Type="http://schemas.openxmlformats.org/officeDocument/2006/relationships/oleObject" Target="../embeddings/oleObject84.bin"/><Relationship Id="rId14" Type="http://schemas.openxmlformats.org/officeDocument/2006/relationships/oleObject" Target="../embeddings/oleObject87.bin"/><Relationship Id="rId22" Type="http://schemas.openxmlformats.org/officeDocument/2006/relationships/image" Target="../media/image42.wmf"/><Relationship Id="rId27" Type="http://schemas.openxmlformats.org/officeDocument/2006/relationships/oleObject" Target="../embeddings/oleObject94.bin"/><Relationship Id="rId30" Type="http://schemas.openxmlformats.org/officeDocument/2006/relationships/oleObject" Target="../embeddings/oleObject96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13" Type="http://schemas.openxmlformats.org/officeDocument/2006/relationships/oleObject" Target="../embeddings/oleObject103.bin"/><Relationship Id="rId18" Type="http://schemas.openxmlformats.org/officeDocument/2006/relationships/image" Target="../media/image50.wmf"/><Relationship Id="rId3" Type="http://schemas.openxmlformats.org/officeDocument/2006/relationships/oleObject" Target="../embeddings/oleObject98.bin"/><Relationship Id="rId7" Type="http://schemas.openxmlformats.org/officeDocument/2006/relationships/oleObject" Target="../embeddings/oleObject100.bin"/><Relationship Id="rId12" Type="http://schemas.openxmlformats.org/officeDocument/2006/relationships/image" Target="../media/image30.wmf"/><Relationship Id="rId17" Type="http://schemas.openxmlformats.org/officeDocument/2006/relationships/oleObject" Target="../embeddings/oleObject105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7.wmf"/><Relationship Id="rId20" Type="http://schemas.openxmlformats.org/officeDocument/2006/relationships/image" Target="../media/image51.wmf"/><Relationship Id="rId1" Type="http://schemas.openxmlformats.org/officeDocument/2006/relationships/vmlDrawing" Target="../drawings/vmlDrawing18.vml"/><Relationship Id="rId6" Type="http://schemas.openxmlformats.org/officeDocument/2006/relationships/image" Target="../media/image31.wmf"/><Relationship Id="rId11" Type="http://schemas.openxmlformats.org/officeDocument/2006/relationships/oleObject" Target="../embeddings/oleObject102.bin"/><Relationship Id="rId5" Type="http://schemas.openxmlformats.org/officeDocument/2006/relationships/oleObject" Target="../embeddings/oleObject99.bin"/><Relationship Id="rId15" Type="http://schemas.openxmlformats.org/officeDocument/2006/relationships/oleObject" Target="../embeddings/oleObject104.bin"/><Relationship Id="rId10" Type="http://schemas.openxmlformats.org/officeDocument/2006/relationships/image" Target="../media/image29.wmf"/><Relationship Id="rId19" Type="http://schemas.openxmlformats.org/officeDocument/2006/relationships/oleObject" Target="../embeddings/oleObject106.bin"/><Relationship Id="rId4" Type="http://schemas.openxmlformats.org/officeDocument/2006/relationships/image" Target="../media/image25.wmf"/><Relationship Id="rId9" Type="http://schemas.openxmlformats.org/officeDocument/2006/relationships/oleObject" Target="../embeddings/oleObject101.bin"/><Relationship Id="rId14" Type="http://schemas.openxmlformats.org/officeDocument/2006/relationships/image" Target="../media/image26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image" Target="../media/image6.wmf"/><Relationship Id="rId3" Type="http://schemas.openxmlformats.org/officeDocument/2006/relationships/image" Target="../media/image8.emf"/><Relationship Id="rId7" Type="http://schemas.openxmlformats.org/officeDocument/2006/relationships/image" Target="../media/image12.emf"/><Relationship Id="rId12" Type="http://schemas.openxmlformats.org/officeDocument/2006/relationships/oleObject" Target="../embeddings/oleObject3.bin"/><Relationship Id="rId17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emf"/><Relationship Id="rId11" Type="http://schemas.openxmlformats.org/officeDocument/2006/relationships/image" Target="../media/image5.wmf"/><Relationship Id="rId5" Type="http://schemas.openxmlformats.org/officeDocument/2006/relationships/image" Target="../media/image10.emf"/><Relationship Id="rId15" Type="http://schemas.openxmlformats.org/officeDocument/2006/relationships/image" Target="../media/image14.png"/><Relationship Id="rId10" Type="http://schemas.openxmlformats.org/officeDocument/2006/relationships/oleObject" Target="../embeddings/oleObject2.bin"/><Relationship Id="rId4" Type="http://schemas.openxmlformats.org/officeDocument/2006/relationships/image" Target="../media/image9.emf"/><Relationship Id="rId9" Type="http://schemas.openxmlformats.org/officeDocument/2006/relationships/image" Target="../media/image4.wmf"/><Relationship Id="rId14" Type="http://schemas.openxmlformats.org/officeDocument/2006/relationships/image" Target="../media/image13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13" Type="http://schemas.openxmlformats.org/officeDocument/2006/relationships/oleObject" Target="../embeddings/oleObject112.bin"/><Relationship Id="rId18" Type="http://schemas.openxmlformats.org/officeDocument/2006/relationships/image" Target="../media/image53.wmf"/><Relationship Id="rId3" Type="http://schemas.openxmlformats.org/officeDocument/2006/relationships/oleObject" Target="../embeddings/oleObject107.bin"/><Relationship Id="rId21" Type="http://schemas.openxmlformats.org/officeDocument/2006/relationships/oleObject" Target="../embeddings/oleObject116.bin"/><Relationship Id="rId7" Type="http://schemas.openxmlformats.org/officeDocument/2006/relationships/oleObject" Target="../embeddings/oleObject109.bin"/><Relationship Id="rId12" Type="http://schemas.openxmlformats.org/officeDocument/2006/relationships/image" Target="../media/image27.wmf"/><Relationship Id="rId17" Type="http://schemas.openxmlformats.org/officeDocument/2006/relationships/oleObject" Target="../embeddings/oleObject114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3.wmf"/><Relationship Id="rId20" Type="http://schemas.openxmlformats.org/officeDocument/2006/relationships/image" Target="../media/image54.wmf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6.wmf"/><Relationship Id="rId11" Type="http://schemas.openxmlformats.org/officeDocument/2006/relationships/oleObject" Target="../embeddings/oleObject111.bin"/><Relationship Id="rId24" Type="http://schemas.openxmlformats.org/officeDocument/2006/relationships/image" Target="../media/image31.wmf"/><Relationship Id="rId5" Type="http://schemas.openxmlformats.org/officeDocument/2006/relationships/oleObject" Target="../embeddings/oleObject108.bin"/><Relationship Id="rId15" Type="http://schemas.openxmlformats.org/officeDocument/2006/relationships/oleObject" Target="../embeddings/oleObject113.bin"/><Relationship Id="rId23" Type="http://schemas.openxmlformats.org/officeDocument/2006/relationships/oleObject" Target="../embeddings/oleObject117.bin"/><Relationship Id="rId10" Type="http://schemas.openxmlformats.org/officeDocument/2006/relationships/image" Target="../media/image18.wmf"/><Relationship Id="rId19" Type="http://schemas.openxmlformats.org/officeDocument/2006/relationships/oleObject" Target="../embeddings/oleObject115.bin"/><Relationship Id="rId4" Type="http://schemas.openxmlformats.org/officeDocument/2006/relationships/image" Target="../media/image25.wmf"/><Relationship Id="rId9" Type="http://schemas.openxmlformats.org/officeDocument/2006/relationships/oleObject" Target="../embeddings/oleObject110.bin"/><Relationship Id="rId14" Type="http://schemas.openxmlformats.org/officeDocument/2006/relationships/image" Target="../media/image52.wmf"/><Relationship Id="rId22" Type="http://schemas.openxmlformats.org/officeDocument/2006/relationships/image" Target="../media/image55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13" Type="http://schemas.openxmlformats.org/officeDocument/2006/relationships/oleObject" Target="../embeddings/oleObject123.bin"/><Relationship Id="rId18" Type="http://schemas.openxmlformats.org/officeDocument/2006/relationships/image" Target="../media/image53.wmf"/><Relationship Id="rId26" Type="http://schemas.openxmlformats.org/officeDocument/2006/relationships/image" Target="../media/image59.wmf"/><Relationship Id="rId3" Type="http://schemas.openxmlformats.org/officeDocument/2006/relationships/oleObject" Target="../embeddings/oleObject118.bin"/><Relationship Id="rId21" Type="http://schemas.openxmlformats.org/officeDocument/2006/relationships/oleObject" Target="../embeddings/oleObject127.bin"/><Relationship Id="rId34" Type="http://schemas.openxmlformats.org/officeDocument/2006/relationships/image" Target="../media/image63.wmf"/><Relationship Id="rId7" Type="http://schemas.openxmlformats.org/officeDocument/2006/relationships/oleObject" Target="../embeddings/oleObject120.bin"/><Relationship Id="rId12" Type="http://schemas.openxmlformats.org/officeDocument/2006/relationships/image" Target="../media/image27.wmf"/><Relationship Id="rId17" Type="http://schemas.openxmlformats.org/officeDocument/2006/relationships/oleObject" Target="../embeddings/oleObject125.bin"/><Relationship Id="rId25" Type="http://schemas.openxmlformats.org/officeDocument/2006/relationships/oleObject" Target="../embeddings/oleObject129.bin"/><Relationship Id="rId33" Type="http://schemas.openxmlformats.org/officeDocument/2006/relationships/oleObject" Target="../embeddings/oleObject133.bin"/><Relationship Id="rId38" Type="http://schemas.openxmlformats.org/officeDocument/2006/relationships/image" Target="../media/image65.wm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3.wmf"/><Relationship Id="rId20" Type="http://schemas.openxmlformats.org/officeDocument/2006/relationships/image" Target="../media/image56.wmf"/><Relationship Id="rId29" Type="http://schemas.openxmlformats.org/officeDocument/2006/relationships/oleObject" Target="../embeddings/oleObject131.bin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6.wmf"/><Relationship Id="rId11" Type="http://schemas.openxmlformats.org/officeDocument/2006/relationships/oleObject" Target="../embeddings/oleObject122.bin"/><Relationship Id="rId24" Type="http://schemas.openxmlformats.org/officeDocument/2006/relationships/image" Target="../media/image58.wmf"/><Relationship Id="rId32" Type="http://schemas.openxmlformats.org/officeDocument/2006/relationships/image" Target="../media/image62.wmf"/><Relationship Id="rId37" Type="http://schemas.openxmlformats.org/officeDocument/2006/relationships/oleObject" Target="../embeddings/oleObject135.bin"/><Relationship Id="rId5" Type="http://schemas.openxmlformats.org/officeDocument/2006/relationships/oleObject" Target="../embeddings/oleObject119.bin"/><Relationship Id="rId15" Type="http://schemas.openxmlformats.org/officeDocument/2006/relationships/oleObject" Target="../embeddings/oleObject124.bin"/><Relationship Id="rId23" Type="http://schemas.openxmlformats.org/officeDocument/2006/relationships/oleObject" Target="../embeddings/oleObject128.bin"/><Relationship Id="rId28" Type="http://schemas.openxmlformats.org/officeDocument/2006/relationships/image" Target="../media/image60.wmf"/><Relationship Id="rId36" Type="http://schemas.openxmlformats.org/officeDocument/2006/relationships/image" Target="../media/image64.wmf"/><Relationship Id="rId10" Type="http://schemas.openxmlformats.org/officeDocument/2006/relationships/image" Target="../media/image18.wmf"/><Relationship Id="rId19" Type="http://schemas.openxmlformats.org/officeDocument/2006/relationships/oleObject" Target="../embeddings/oleObject126.bin"/><Relationship Id="rId31" Type="http://schemas.openxmlformats.org/officeDocument/2006/relationships/oleObject" Target="../embeddings/oleObject132.bin"/><Relationship Id="rId4" Type="http://schemas.openxmlformats.org/officeDocument/2006/relationships/image" Target="../media/image25.wmf"/><Relationship Id="rId9" Type="http://schemas.openxmlformats.org/officeDocument/2006/relationships/oleObject" Target="../embeddings/oleObject121.bin"/><Relationship Id="rId14" Type="http://schemas.openxmlformats.org/officeDocument/2006/relationships/image" Target="../media/image52.wmf"/><Relationship Id="rId22" Type="http://schemas.openxmlformats.org/officeDocument/2006/relationships/image" Target="../media/image57.wmf"/><Relationship Id="rId27" Type="http://schemas.openxmlformats.org/officeDocument/2006/relationships/oleObject" Target="../embeddings/oleObject130.bin"/><Relationship Id="rId30" Type="http://schemas.openxmlformats.org/officeDocument/2006/relationships/image" Target="../media/image61.wmf"/><Relationship Id="rId35" Type="http://schemas.openxmlformats.org/officeDocument/2006/relationships/oleObject" Target="../embeddings/oleObject134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13" Type="http://schemas.openxmlformats.org/officeDocument/2006/relationships/oleObject" Target="../embeddings/oleObject141.bin"/><Relationship Id="rId18" Type="http://schemas.openxmlformats.org/officeDocument/2006/relationships/image" Target="../media/image41.wmf"/><Relationship Id="rId26" Type="http://schemas.openxmlformats.org/officeDocument/2006/relationships/image" Target="../media/image67.wmf"/><Relationship Id="rId3" Type="http://schemas.openxmlformats.org/officeDocument/2006/relationships/oleObject" Target="../embeddings/oleObject136.bin"/><Relationship Id="rId21" Type="http://schemas.openxmlformats.org/officeDocument/2006/relationships/oleObject" Target="../embeddings/oleObject145.bin"/><Relationship Id="rId7" Type="http://schemas.openxmlformats.org/officeDocument/2006/relationships/oleObject" Target="../embeddings/oleObject138.bin"/><Relationship Id="rId12" Type="http://schemas.openxmlformats.org/officeDocument/2006/relationships/image" Target="../media/image26.wmf"/><Relationship Id="rId17" Type="http://schemas.openxmlformats.org/officeDocument/2006/relationships/oleObject" Target="../embeddings/oleObject143.bin"/><Relationship Id="rId25" Type="http://schemas.openxmlformats.org/officeDocument/2006/relationships/oleObject" Target="../embeddings/oleObject147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66.wmf"/><Relationship Id="rId20" Type="http://schemas.openxmlformats.org/officeDocument/2006/relationships/image" Target="../media/image40.wmf"/><Relationship Id="rId1" Type="http://schemas.openxmlformats.org/officeDocument/2006/relationships/vmlDrawing" Target="../drawings/vmlDrawing21.vml"/><Relationship Id="rId6" Type="http://schemas.openxmlformats.org/officeDocument/2006/relationships/image" Target="../media/image31.wmf"/><Relationship Id="rId11" Type="http://schemas.openxmlformats.org/officeDocument/2006/relationships/oleObject" Target="../embeddings/oleObject140.bin"/><Relationship Id="rId24" Type="http://schemas.openxmlformats.org/officeDocument/2006/relationships/image" Target="../media/image47.wmf"/><Relationship Id="rId5" Type="http://schemas.openxmlformats.org/officeDocument/2006/relationships/oleObject" Target="../embeddings/oleObject137.bin"/><Relationship Id="rId15" Type="http://schemas.openxmlformats.org/officeDocument/2006/relationships/oleObject" Target="../embeddings/oleObject142.bin"/><Relationship Id="rId23" Type="http://schemas.openxmlformats.org/officeDocument/2006/relationships/oleObject" Target="../embeddings/oleObject146.bin"/><Relationship Id="rId10" Type="http://schemas.openxmlformats.org/officeDocument/2006/relationships/image" Target="../media/image25.wmf"/><Relationship Id="rId19" Type="http://schemas.openxmlformats.org/officeDocument/2006/relationships/oleObject" Target="../embeddings/oleObject144.bin"/><Relationship Id="rId4" Type="http://schemas.openxmlformats.org/officeDocument/2006/relationships/image" Target="../media/image55.wmf"/><Relationship Id="rId9" Type="http://schemas.openxmlformats.org/officeDocument/2006/relationships/oleObject" Target="../embeddings/oleObject139.bin"/><Relationship Id="rId14" Type="http://schemas.openxmlformats.org/officeDocument/2006/relationships/image" Target="../media/image18.wmf"/><Relationship Id="rId22" Type="http://schemas.openxmlformats.org/officeDocument/2006/relationships/image" Target="../media/image44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13" Type="http://schemas.openxmlformats.org/officeDocument/2006/relationships/oleObject" Target="../embeddings/oleObject153.bin"/><Relationship Id="rId18" Type="http://schemas.openxmlformats.org/officeDocument/2006/relationships/image" Target="../media/image41.wmf"/><Relationship Id="rId26" Type="http://schemas.openxmlformats.org/officeDocument/2006/relationships/image" Target="../media/image67.wmf"/><Relationship Id="rId3" Type="http://schemas.openxmlformats.org/officeDocument/2006/relationships/oleObject" Target="../embeddings/oleObject148.bin"/><Relationship Id="rId21" Type="http://schemas.openxmlformats.org/officeDocument/2006/relationships/oleObject" Target="../embeddings/oleObject157.bin"/><Relationship Id="rId7" Type="http://schemas.openxmlformats.org/officeDocument/2006/relationships/oleObject" Target="../embeddings/oleObject150.bin"/><Relationship Id="rId12" Type="http://schemas.openxmlformats.org/officeDocument/2006/relationships/image" Target="../media/image26.wmf"/><Relationship Id="rId17" Type="http://schemas.openxmlformats.org/officeDocument/2006/relationships/oleObject" Target="../embeddings/oleObject155.bin"/><Relationship Id="rId25" Type="http://schemas.openxmlformats.org/officeDocument/2006/relationships/oleObject" Target="../embeddings/oleObject159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68.wmf"/><Relationship Id="rId20" Type="http://schemas.openxmlformats.org/officeDocument/2006/relationships/image" Target="../media/image40.wmf"/><Relationship Id="rId29" Type="http://schemas.openxmlformats.org/officeDocument/2006/relationships/oleObject" Target="../embeddings/oleObject161.bin"/><Relationship Id="rId1" Type="http://schemas.openxmlformats.org/officeDocument/2006/relationships/vmlDrawing" Target="../drawings/vmlDrawing22.vml"/><Relationship Id="rId6" Type="http://schemas.openxmlformats.org/officeDocument/2006/relationships/image" Target="../media/image31.wmf"/><Relationship Id="rId11" Type="http://schemas.openxmlformats.org/officeDocument/2006/relationships/oleObject" Target="../embeddings/oleObject152.bin"/><Relationship Id="rId24" Type="http://schemas.openxmlformats.org/officeDocument/2006/relationships/image" Target="../media/image47.wmf"/><Relationship Id="rId32" Type="http://schemas.openxmlformats.org/officeDocument/2006/relationships/image" Target="../media/image70.wmf"/><Relationship Id="rId5" Type="http://schemas.openxmlformats.org/officeDocument/2006/relationships/oleObject" Target="../embeddings/oleObject149.bin"/><Relationship Id="rId15" Type="http://schemas.openxmlformats.org/officeDocument/2006/relationships/oleObject" Target="../embeddings/oleObject154.bin"/><Relationship Id="rId23" Type="http://schemas.openxmlformats.org/officeDocument/2006/relationships/oleObject" Target="../embeddings/oleObject158.bin"/><Relationship Id="rId28" Type="http://schemas.openxmlformats.org/officeDocument/2006/relationships/image" Target="../media/image69.wmf"/><Relationship Id="rId10" Type="http://schemas.openxmlformats.org/officeDocument/2006/relationships/image" Target="../media/image25.wmf"/><Relationship Id="rId19" Type="http://schemas.openxmlformats.org/officeDocument/2006/relationships/oleObject" Target="../embeddings/oleObject156.bin"/><Relationship Id="rId31" Type="http://schemas.openxmlformats.org/officeDocument/2006/relationships/oleObject" Target="../embeddings/oleObject163.bin"/><Relationship Id="rId4" Type="http://schemas.openxmlformats.org/officeDocument/2006/relationships/image" Target="../media/image55.wmf"/><Relationship Id="rId9" Type="http://schemas.openxmlformats.org/officeDocument/2006/relationships/oleObject" Target="../embeddings/oleObject151.bin"/><Relationship Id="rId14" Type="http://schemas.openxmlformats.org/officeDocument/2006/relationships/image" Target="../media/image18.wmf"/><Relationship Id="rId22" Type="http://schemas.openxmlformats.org/officeDocument/2006/relationships/image" Target="../media/image44.wmf"/><Relationship Id="rId27" Type="http://schemas.openxmlformats.org/officeDocument/2006/relationships/oleObject" Target="../embeddings/oleObject160.bin"/><Relationship Id="rId30" Type="http://schemas.openxmlformats.org/officeDocument/2006/relationships/oleObject" Target="../embeddings/oleObject162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wmf"/><Relationship Id="rId13" Type="http://schemas.openxmlformats.org/officeDocument/2006/relationships/oleObject" Target="../embeddings/oleObject169.bin"/><Relationship Id="rId18" Type="http://schemas.openxmlformats.org/officeDocument/2006/relationships/image" Target="../media/image41.wmf"/><Relationship Id="rId26" Type="http://schemas.openxmlformats.org/officeDocument/2006/relationships/image" Target="../media/image72.wmf"/><Relationship Id="rId3" Type="http://schemas.openxmlformats.org/officeDocument/2006/relationships/oleObject" Target="../embeddings/oleObject164.bin"/><Relationship Id="rId21" Type="http://schemas.openxmlformats.org/officeDocument/2006/relationships/oleObject" Target="../embeddings/oleObject173.bin"/><Relationship Id="rId34" Type="http://schemas.openxmlformats.org/officeDocument/2006/relationships/image" Target="../media/image73.wmf"/><Relationship Id="rId7" Type="http://schemas.openxmlformats.org/officeDocument/2006/relationships/oleObject" Target="../embeddings/oleObject166.bin"/><Relationship Id="rId12" Type="http://schemas.openxmlformats.org/officeDocument/2006/relationships/image" Target="../media/image26.wmf"/><Relationship Id="rId17" Type="http://schemas.openxmlformats.org/officeDocument/2006/relationships/oleObject" Target="../embeddings/oleObject171.bin"/><Relationship Id="rId25" Type="http://schemas.openxmlformats.org/officeDocument/2006/relationships/oleObject" Target="../embeddings/oleObject175.bin"/><Relationship Id="rId33" Type="http://schemas.openxmlformats.org/officeDocument/2006/relationships/oleObject" Target="../embeddings/oleObject180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68.wmf"/><Relationship Id="rId20" Type="http://schemas.openxmlformats.org/officeDocument/2006/relationships/image" Target="../media/image40.wmf"/><Relationship Id="rId29" Type="http://schemas.openxmlformats.org/officeDocument/2006/relationships/oleObject" Target="../embeddings/oleObject177.bin"/><Relationship Id="rId1" Type="http://schemas.openxmlformats.org/officeDocument/2006/relationships/vmlDrawing" Target="../drawings/vmlDrawing23.vml"/><Relationship Id="rId6" Type="http://schemas.openxmlformats.org/officeDocument/2006/relationships/image" Target="../media/image31.wmf"/><Relationship Id="rId11" Type="http://schemas.openxmlformats.org/officeDocument/2006/relationships/oleObject" Target="../embeddings/oleObject168.bin"/><Relationship Id="rId24" Type="http://schemas.openxmlformats.org/officeDocument/2006/relationships/image" Target="../media/image47.wmf"/><Relationship Id="rId32" Type="http://schemas.openxmlformats.org/officeDocument/2006/relationships/image" Target="../media/image70.wmf"/><Relationship Id="rId5" Type="http://schemas.openxmlformats.org/officeDocument/2006/relationships/oleObject" Target="../embeddings/oleObject165.bin"/><Relationship Id="rId15" Type="http://schemas.openxmlformats.org/officeDocument/2006/relationships/oleObject" Target="../embeddings/oleObject170.bin"/><Relationship Id="rId23" Type="http://schemas.openxmlformats.org/officeDocument/2006/relationships/oleObject" Target="../embeddings/oleObject174.bin"/><Relationship Id="rId28" Type="http://schemas.openxmlformats.org/officeDocument/2006/relationships/image" Target="../media/image69.wmf"/><Relationship Id="rId10" Type="http://schemas.openxmlformats.org/officeDocument/2006/relationships/image" Target="../media/image25.wmf"/><Relationship Id="rId19" Type="http://schemas.openxmlformats.org/officeDocument/2006/relationships/oleObject" Target="../embeddings/oleObject172.bin"/><Relationship Id="rId31" Type="http://schemas.openxmlformats.org/officeDocument/2006/relationships/oleObject" Target="../embeddings/oleObject179.bin"/><Relationship Id="rId4" Type="http://schemas.openxmlformats.org/officeDocument/2006/relationships/image" Target="../media/image55.wmf"/><Relationship Id="rId9" Type="http://schemas.openxmlformats.org/officeDocument/2006/relationships/oleObject" Target="../embeddings/oleObject167.bin"/><Relationship Id="rId14" Type="http://schemas.openxmlformats.org/officeDocument/2006/relationships/image" Target="../media/image18.wmf"/><Relationship Id="rId22" Type="http://schemas.openxmlformats.org/officeDocument/2006/relationships/image" Target="../media/image44.wmf"/><Relationship Id="rId27" Type="http://schemas.openxmlformats.org/officeDocument/2006/relationships/oleObject" Target="../embeddings/oleObject176.bin"/><Relationship Id="rId30" Type="http://schemas.openxmlformats.org/officeDocument/2006/relationships/oleObject" Target="../embeddings/oleObject178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3.bin"/><Relationship Id="rId13" Type="http://schemas.openxmlformats.org/officeDocument/2006/relationships/oleObject" Target="../embeddings/oleObject185.bin"/><Relationship Id="rId18" Type="http://schemas.openxmlformats.org/officeDocument/2006/relationships/image" Target="../media/image74.wmf"/><Relationship Id="rId26" Type="http://schemas.openxmlformats.org/officeDocument/2006/relationships/image" Target="../media/image78.wmf"/><Relationship Id="rId3" Type="http://schemas.openxmlformats.org/officeDocument/2006/relationships/notesSlide" Target="../notesSlides/notesSlide3.xml"/><Relationship Id="rId21" Type="http://schemas.openxmlformats.org/officeDocument/2006/relationships/oleObject" Target="../embeddings/oleObject189.bin"/><Relationship Id="rId7" Type="http://schemas.openxmlformats.org/officeDocument/2006/relationships/image" Target="../media/image29.wmf"/><Relationship Id="rId12" Type="http://schemas.openxmlformats.org/officeDocument/2006/relationships/image" Target="../media/image79.png"/><Relationship Id="rId17" Type="http://schemas.openxmlformats.org/officeDocument/2006/relationships/oleObject" Target="../embeddings/oleObject187.bin"/><Relationship Id="rId25" Type="http://schemas.openxmlformats.org/officeDocument/2006/relationships/oleObject" Target="../embeddings/oleObject191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1.wmf"/><Relationship Id="rId20" Type="http://schemas.openxmlformats.org/officeDocument/2006/relationships/image" Target="../media/image75.wmf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182.bin"/><Relationship Id="rId11" Type="http://schemas.openxmlformats.org/officeDocument/2006/relationships/image" Target="../media/image50.wmf"/><Relationship Id="rId24" Type="http://schemas.openxmlformats.org/officeDocument/2006/relationships/image" Target="../media/image77.wmf"/><Relationship Id="rId5" Type="http://schemas.openxmlformats.org/officeDocument/2006/relationships/image" Target="../media/image25.wmf"/><Relationship Id="rId15" Type="http://schemas.openxmlformats.org/officeDocument/2006/relationships/oleObject" Target="../embeddings/oleObject186.bin"/><Relationship Id="rId23" Type="http://schemas.openxmlformats.org/officeDocument/2006/relationships/oleObject" Target="../embeddings/oleObject190.bin"/><Relationship Id="rId10" Type="http://schemas.openxmlformats.org/officeDocument/2006/relationships/oleObject" Target="../embeddings/oleObject184.bin"/><Relationship Id="rId19" Type="http://schemas.openxmlformats.org/officeDocument/2006/relationships/oleObject" Target="../embeddings/oleObject188.bin"/><Relationship Id="rId4" Type="http://schemas.openxmlformats.org/officeDocument/2006/relationships/oleObject" Target="../embeddings/oleObject181.bin"/><Relationship Id="rId9" Type="http://schemas.openxmlformats.org/officeDocument/2006/relationships/image" Target="../media/image26.wmf"/><Relationship Id="rId14" Type="http://schemas.openxmlformats.org/officeDocument/2006/relationships/image" Target="../media/image28.wmf"/><Relationship Id="rId22" Type="http://schemas.openxmlformats.org/officeDocument/2006/relationships/image" Target="../media/image76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4.bin"/><Relationship Id="rId13" Type="http://schemas.openxmlformats.org/officeDocument/2006/relationships/image" Target="../media/image75.wmf"/><Relationship Id="rId18" Type="http://schemas.openxmlformats.org/officeDocument/2006/relationships/image" Target="../media/image28.wmf"/><Relationship Id="rId26" Type="http://schemas.openxmlformats.org/officeDocument/2006/relationships/image" Target="../media/image78.wmf"/><Relationship Id="rId3" Type="http://schemas.openxmlformats.org/officeDocument/2006/relationships/notesSlide" Target="../notesSlides/notesSlide4.xml"/><Relationship Id="rId21" Type="http://schemas.openxmlformats.org/officeDocument/2006/relationships/oleObject" Target="../embeddings/oleObject200.bin"/><Relationship Id="rId7" Type="http://schemas.openxmlformats.org/officeDocument/2006/relationships/image" Target="../media/image29.wmf"/><Relationship Id="rId12" Type="http://schemas.openxmlformats.org/officeDocument/2006/relationships/oleObject" Target="../embeddings/oleObject196.bin"/><Relationship Id="rId17" Type="http://schemas.openxmlformats.org/officeDocument/2006/relationships/oleObject" Target="../embeddings/oleObject198.bin"/><Relationship Id="rId25" Type="http://schemas.openxmlformats.org/officeDocument/2006/relationships/oleObject" Target="../embeddings/oleObject202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79.png"/><Relationship Id="rId20" Type="http://schemas.openxmlformats.org/officeDocument/2006/relationships/image" Target="../media/image31.wmf"/><Relationship Id="rId29" Type="http://schemas.openxmlformats.org/officeDocument/2006/relationships/image" Target="../media/image80.wmf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193.bin"/><Relationship Id="rId11" Type="http://schemas.openxmlformats.org/officeDocument/2006/relationships/image" Target="../media/image26.wmf"/><Relationship Id="rId24" Type="http://schemas.openxmlformats.org/officeDocument/2006/relationships/image" Target="../media/image77.wmf"/><Relationship Id="rId5" Type="http://schemas.openxmlformats.org/officeDocument/2006/relationships/image" Target="../media/image25.wmf"/><Relationship Id="rId15" Type="http://schemas.openxmlformats.org/officeDocument/2006/relationships/image" Target="../media/image50.wmf"/><Relationship Id="rId23" Type="http://schemas.openxmlformats.org/officeDocument/2006/relationships/oleObject" Target="../embeddings/oleObject201.bin"/><Relationship Id="rId28" Type="http://schemas.openxmlformats.org/officeDocument/2006/relationships/oleObject" Target="../embeddings/oleObject204.bin"/><Relationship Id="rId10" Type="http://schemas.openxmlformats.org/officeDocument/2006/relationships/oleObject" Target="../embeddings/oleObject195.bin"/><Relationship Id="rId19" Type="http://schemas.openxmlformats.org/officeDocument/2006/relationships/oleObject" Target="../embeddings/oleObject199.bin"/><Relationship Id="rId4" Type="http://schemas.openxmlformats.org/officeDocument/2006/relationships/oleObject" Target="../embeddings/oleObject192.bin"/><Relationship Id="rId9" Type="http://schemas.openxmlformats.org/officeDocument/2006/relationships/image" Target="../media/image74.wmf"/><Relationship Id="rId14" Type="http://schemas.openxmlformats.org/officeDocument/2006/relationships/oleObject" Target="../embeddings/oleObject197.bin"/><Relationship Id="rId22" Type="http://schemas.openxmlformats.org/officeDocument/2006/relationships/image" Target="../media/image76.wmf"/><Relationship Id="rId27" Type="http://schemas.openxmlformats.org/officeDocument/2006/relationships/oleObject" Target="../embeddings/oleObject203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7.bin"/><Relationship Id="rId13" Type="http://schemas.openxmlformats.org/officeDocument/2006/relationships/oleObject" Target="../embeddings/oleObject209.bin"/><Relationship Id="rId18" Type="http://schemas.openxmlformats.org/officeDocument/2006/relationships/image" Target="../media/image81.wmf"/><Relationship Id="rId26" Type="http://schemas.openxmlformats.org/officeDocument/2006/relationships/image" Target="../media/image77.wmf"/><Relationship Id="rId3" Type="http://schemas.openxmlformats.org/officeDocument/2006/relationships/notesSlide" Target="../notesSlides/notesSlide5.xml"/><Relationship Id="rId21" Type="http://schemas.openxmlformats.org/officeDocument/2006/relationships/oleObject" Target="../embeddings/oleObject213.bin"/><Relationship Id="rId7" Type="http://schemas.openxmlformats.org/officeDocument/2006/relationships/image" Target="../media/image29.wmf"/><Relationship Id="rId12" Type="http://schemas.openxmlformats.org/officeDocument/2006/relationships/image" Target="../media/image79.png"/><Relationship Id="rId17" Type="http://schemas.openxmlformats.org/officeDocument/2006/relationships/oleObject" Target="../embeddings/oleObject211.bin"/><Relationship Id="rId25" Type="http://schemas.openxmlformats.org/officeDocument/2006/relationships/oleObject" Target="../embeddings/oleObject215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1.wmf"/><Relationship Id="rId20" Type="http://schemas.openxmlformats.org/officeDocument/2006/relationships/image" Target="../media/image74.wmf"/><Relationship Id="rId29" Type="http://schemas.openxmlformats.org/officeDocument/2006/relationships/oleObject" Target="../embeddings/oleObject217.bin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206.bin"/><Relationship Id="rId11" Type="http://schemas.openxmlformats.org/officeDocument/2006/relationships/image" Target="../media/image50.wmf"/><Relationship Id="rId24" Type="http://schemas.openxmlformats.org/officeDocument/2006/relationships/image" Target="../media/image76.wmf"/><Relationship Id="rId5" Type="http://schemas.openxmlformats.org/officeDocument/2006/relationships/image" Target="../media/image25.wmf"/><Relationship Id="rId15" Type="http://schemas.openxmlformats.org/officeDocument/2006/relationships/oleObject" Target="../embeddings/oleObject210.bin"/><Relationship Id="rId23" Type="http://schemas.openxmlformats.org/officeDocument/2006/relationships/oleObject" Target="../embeddings/oleObject214.bin"/><Relationship Id="rId28" Type="http://schemas.openxmlformats.org/officeDocument/2006/relationships/image" Target="../media/image78.wmf"/><Relationship Id="rId10" Type="http://schemas.openxmlformats.org/officeDocument/2006/relationships/oleObject" Target="../embeddings/oleObject208.bin"/><Relationship Id="rId19" Type="http://schemas.openxmlformats.org/officeDocument/2006/relationships/oleObject" Target="../embeddings/oleObject212.bin"/><Relationship Id="rId4" Type="http://schemas.openxmlformats.org/officeDocument/2006/relationships/oleObject" Target="../embeddings/oleObject205.bin"/><Relationship Id="rId9" Type="http://schemas.openxmlformats.org/officeDocument/2006/relationships/image" Target="../media/image26.wmf"/><Relationship Id="rId14" Type="http://schemas.openxmlformats.org/officeDocument/2006/relationships/image" Target="../media/image28.wmf"/><Relationship Id="rId22" Type="http://schemas.openxmlformats.org/officeDocument/2006/relationships/image" Target="../media/image75.wmf"/><Relationship Id="rId27" Type="http://schemas.openxmlformats.org/officeDocument/2006/relationships/oleObject" Target="../embeddings/oleObject216.bin"/><Relationship Id="rId30" Type="http://schemas.openxmlformats.org/officeDocument/2006/relationships/image" Target="../media/image82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0.bin"/><Relationship Id="rId13" Type="http://schemas.openxmlformats.org/officeDocument/2006/relationships/oleObject" Target="../embeddings/oleObject222.bin"/><Relationship Id="rId18" Type="http://schemas.openxmlformats.org/officeDocument/2006/relationships/image" Target="../media/image81.wmf"/><Relationship Id="rId26" Type="http://schemas.openxmlformats.org/officeDocument/2006/relationships/image" Target="../media/image77.wmf"/><Relationship Id="rId3" Type="http://schemas.openxmlformats.org/officeDocument/2006/relationships/notesSlide" Target="../notesSlides/notesSlide6.xml"/><Relationship Id="rId21" Type="http://schemas.openxmlformats.org/officeDocument/2006/relationships/oleObject" Target="../embeddings/oleObject226.bin"/><Relationship Id="rId34" Type="http://schemas.openxmlformats.org/officeDocument/2006/relationships/image" Target="../media/image85.wmf"/><Relationship Id="rId7" Type="http://schemas.openxmlformats.org/officeDocument/2006/relationships/image" Target="../media/image29.wmf"/><Relationship Id="rId12" Type="http://schemas.openxmlformats.org/officeDocument/2006/relationships/image" Target="../media/image79.png"/><Relationship Id="rId17" Type="http://schemas.openxmlformats.org/officeDocument/2006/relationships/oleObject" Target="../embeddings/oleObject224.bin"/><Relationship Id="rId25" Type="http://schemas.openxmlformats.org/officeDocument/2006/relationships/oleObject" Target="../embeddings/oleObject228.bin"/><Relationship Id="rId33" Type="http://schemas.openxmlformats.org/officeDocument/2006/relationships/oleObject" Target="../embeddings/oleObject232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1.wmf"/><Relationship Id="rId20" Type="http://schemas.openxmlformats.org/officeDocument/2006/relationships/image" Target="../media/image74.wmf"/><Relationship Id="rId29" Type="http://schemas.openxmlformats.org/officeDocument/2006/relationships/oleObject" Target="../embeddings/oleObject230.bin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219.bin"/><Relationship Id="rId11" Type="http://schemas.openxmlformats.org/officeDocument/2006/relationships/image" Target="../media/image50.wmf"/><Relationship Id="rId24" Type="http://schemas.openxmlformats.org/officeDocument/2006/relationships/image" Target="../media/image76.wmf"/><Relationship Id="rId32" Type="http://schemas.openxmlformats.org/officeDocument/2006/relationships/image" Target="../media/image84.wmf"/><Relationship Id="rId5" Type="http://schemas.openxmlformats.org/officeDocument/2006/relationships/image" Target="../media/image25.wmf"/><Relationship Id="rId15" Type="http://schemas.openxmlformats.org/officeDocument/2006/relationships/oleObject" Target="../embeddings/oleObject223.bin"/><Relationship Id="rId23" Type="http://schemas.openxmlformats.org/officeDocument/2006/relationships/oleObject" Target="../embeddings/oleObject227.bin"/><Relationship Id="rId28" Type="http://schemas.openxmlformats.org/officeDocument/2006/relationships/image" Target="../media/image78.wmf"/><Relationship Id="rId10" Type="http://schemas.openxmlformats.org/officeDocument/2006/relationships/oleObject" Target="../embeddings/oleObject221.bin"/><Relationship Id="rId19" Type="http://schemas.openxmlformats.org/officeDocument/2006/relationships/oleObject" Target="../embeddings/oleObject225.bin"/><Relationship Id="rId31" Type="http://schemas.openxmlformats.org/officeDocument/2006/relationships/oleObject" Target="../embeddings/oleObject231.bin"/><Relationship Id="rId4" Type="http://schemas.openxmlformats.org/officeDocument/2006/relationships/oleObject" Target="../embeddings/oleObject218.bin"/><Relationship Id="rId9" Type="http://schemas.openxmlformats.org/officeDocument/2006/relationships/image" Target="../media/image26.wmf"/><Relationship Id="rId14" Type="http://schemas.openxmlformats.org/officeDocument/2006/relationships/image" Target="../media/image28.wmf"/><Relationship Id="rId22" Type="http://schemas.openxmlformats.org/officeDocument/2006/relationships/image" Target="../media/image75.wmf"/><Relationship Id="rId27" Type="http://schemas.openxmlformats.org/officeDocument/2006/relationships/oleObject" Target="../embeddings/oleObject229.bin"/><Relationship Id="rId30" Type="http://schemas.openxmlformats.org/officeDocument/2006/relationships/image" Target="../media/image83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13" Type="http://schemas.openxmlformats.org/officeDocument/2006/relationships/image" Target="../media/image28.wmf"/><Relationship Id="rId18" Type="http://schemas.openxmlformats.org/officeDocument/2006/relationships/oleObject" Target="../embeddings/oleObject239.bin"/><Relationship Id="rId3" Type="http://schemas.openxmlformats.org/officeDocument/2006/relationships/notesSlide" Target="../notesSlides/notesSlide7.xml"/><Relationship Id="rId21" Type="http://schemas.openxmlformats.org/officeDocument/2006/relationships/image" Target="../media/image76.wmf"/><Relationship Id="rId7" Type="http://schemas.openxmlformats.org/officeDocument/2006/relationships/oleObject" Target="../embeddings/oleObject234.bin"/><Relationship Id="rId12" Type="http://schemas.openxmlformats.org/officeDocument/2006/relationships/oleObject" Target="../embeddings/oleObject236.bin"/><Relationship Id="rId17" Type="http://schemas.openxmlformats.org/officeDocument/2006/relationships/image" Target="../media/image74.wmf"/><Relationship Id="rId25" Type="http://schemas.openxmlformats.org/officeDocument/2006/relationships/image" Target="../media/image78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38.bin"/><Relationship Id="rId20" Type="http://schemas.openxmlformats.org/officeDocument/2006/relationships/oleObject" Target="../embeddings/oleObject240.bin"/><Relationship Id="rId1" Type="http://schemas.openxmlformats.org/officeDocument/2006/relationships/vmlDrawing" Target="../drawings/vmlDrawing28.vml"/><Relationship Id="rId6" Type="http://schemas.openxmlformats.org/officeDocument/2006/relationships/image" Target="../media/image25.wmf"/><Relationship Id="rId11" Type="http://schemas.openxmlformats.org/officeDocument/2006/relationships/image" Target="../media/image79.png"/><Relationship Id="rId24" Type="http://schemas.openxmlformats.org/officeDocument/2006/relationships/oleObject" Target="../embeddings/oleObject242.bin"/><Relationship Id="rId5" Type="http://schemas.openxmlformats.org/officeDocument/2006/relationships/oleObject" Target="../embeddings/oleObject233.bin"/><Relationship Id="rId15" Type="http://schemas.openxmlformats.org/officeDocument/2006/relationships/image" Target="../media/image31.wmf"/><Relationship Id="rId23" Type="http://schemas.openxmlformats.org/officeDocument/2006/relationships/image" Target="../media/image77.wmf"/><Relationship Id="rId10" Type="http://schemas.openxmlformats.org/officeDocument/2006/relationships/image" Target="../media/image26.wmf"/><Relationship Id="rId19" Type="http://schemas.openxmlformats.org/officeDocument/2006/relationships/image" Target="../media/image75.wmf"/><Relationship Id="rId4" Type="http://schemas.openxmlformats.org/officeDocument/2006/relationships/image" Target="../media/image86.jpeg"/><Relationship Id="rId9" Type="http://schemas.openxmlformats.org/officeDocument/2006/relationships/oleObject" Target="../embeddings/oleObject235.bin"/><Relationship Id="rId14" Type="http://schemas.openxmlformats.org/officeDocument/2006/relationships/oleObject" Target="../embeddings/oleObject237.bin"/><Relationship Id="rId22" Type="http://schemas.openxmlformats.org/officeDocument/2006/relationships/oleObject" Target="../embeddings/oleObject241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19.wmf"/><Relationship Id="rId18" Type="http://schemas.openxmlformats.org/officeDocument/2006/relationships/oleObject" Target="../embeddings/oleObject12.bin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23.wmf"/><Relationship Id="rId7" Type="http://schemas.openxmlformats.org/officeDocument/2006/relationships/image" Target="../media/image16.wmf"/><Relationship Id="rId12" Type="http://schemas.openxmlformats.org/officeDocument/2006/relationships/oleObject" Target="../embeddings/oleObject9.bin"/><Relationship Id="rId17" Type="http://schemas.openxmlformats.org/officeDocument/2006/relationships/image" Target="../media/image21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11.bin"/><Relationship Id="rId20" Type="http://schemas.openxmlformats.org/officeDocument/2006/relationships/oleObject" Target="../embeddings/oleObject13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18.wmf"/><Relationship Id="rId5" Type="http://schemas.openxmlformats.org/officeDocument/2006/relationships/image" Target="../media/image15.wmf"/><Relationship Id="rId15" Type="http://schemas.openxmlformats.org/officeDocument/2006/relationships/image" Target="../media/image20.wmf"/><Relationship Id="rId23" Type="http://schemas.openxmlformats.org/officeDocument/2006/relationships/image" Target="../media/image24.wmf"/><Relationship Id="rId10" Type="http://schemas.openxmlformats.org/officeDocument/2006/relationships/oleObject" Target="../embeddings/oleObject8.bin"/><Relationship Id="rId19" Type="http://schemas.openxmlformats.org/officeDocument/2006/relationships/image" Target="../media/image22.w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17.wmf"/><Relationship Id="rId14" Type="http://schemas.openxmlformats.org/officeDocument/2006/relationships/oleObject" Target="../embeddings/oleObject10.bin"/><Relationship Id="rId22" Type="http://schemas.openxmlformats.org/officeDocument/2006/relationships/oleObject" Target="../embeddings/oleObject14.bin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5.bin"/><Relationship Id="rId13" Type="http://schemas.openxmlformats.org/officeDocument/2006/relationships/oleObject" Target="../embeddings/oleObject247.bin"/><Relationship Id="rId18" Type="http://schemas.openxmlformats.org/officeDocument/2006/relationships/image" Target="../media/image75.wmf"/><Relationship Id="rId3" Type="http://schemas.openxmlformats.org/officeDocument/2006/relationships/notesSlide" Target="../notesSlides/notesSlide8.xml"/><Relationship Id="rId21" Type="http://schemas.openxmlformats.org/officeDocument/2006/relationships/oleObject" Target="../embeddings/oleObject251.bin"/><Relationship Id="rId7" Type="http://schemas.openxmlformats.org/officeDocument/2006/relationships/image" Target="../media/image29.wmf"/><Relationship Id="rId12" Type="http://schemas.openxmlformats.org/officeDocument/2006/relationships/image" Target="../media/image28.wmf"/><Relationship Id="rId17" Type="http://schemas.openxmlformats.org/officeDocument/2006/relationships/oleObject" Target="../embeddings/oleObject249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74.wmf"/><Relationship Id="rId20" Type="http://schemas.openxmlformats.org/officeDocument/2006/relationships/image" Target="../media/image76.wmf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244.bin"/><Relationship Id="rId11" Type="http://schemas.openxmlformats.org/officeDocument/2006/relationships/oleObject" Target="../embeddings/oleObject246.bin"/><Relationship Id="rId24" Type="http://schemas.openxmlformats.org/officeDocument/2006/relationships/image" Target="../media/image78.wmf"/><Relationship Id="rId5" Type="http://schemas.openxmlformats.org/officeDocument/2006/relationships/image" Target="../media/image25.wmf"/><Relationship Id="rId15" Type="http://schemas.openxmlformats.org/officeDocument/2006/relationships/oleObject" Target="../embeddings/oleObject248.bin"/><Relationship Id="rId23" Type="http://schemas.openxmlformats.org/officeDocument/2006/relationships/oleObject" Target="../embeddings/oleObject252.bin"/><Relationship Id="rId10" Type="http://schemas.openxmlformats.org/officeDocument/2006/relationships/image" Target="../media/image79.png"/><Relationship Id="rId19" Type="http://schemas.openxmlformats.org/officeDocument/2006/relationships/oleObject" Target="../embeddings/oleObject250.bin"/><Relationship Id="rId4" Type="http://schemas.openxmlformats.org/officeDocument/2006/relationships/oleObject" Target="../embeddings/oleObject243.bin"/><Relationship Id="rId9" Type="http://schemas.openxmlformats.org/officeDocument/2006/relationships/image" Target="../media/image26.wmf"/><Relationship Id="rId14" Type="http://schemas.openxmlformats.org/officeDocument/2006/relationships/image" Target="../media/image31.wmf"/><Relationship Id="rId22" Type="http://schemas.openxmlformats.org/officeDocument/2006/relationships/image" Target="../media/image77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88.emf"/><Relationship Id="rId7" Type="http://schemas.openxmlformats.org/officeDocument/2006/relationships/image" Target="../media/image92.emf"/><Relationship Id="rId2" Type="http://schemas.openxmlformats.org/officeDocument/2006/relationships/image" Target="../media/image8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emf"/><Relationship Id="rId5" Type="http://schemas.openxmlformats.org/officeDocument/2006/relationships/image" Target="../media/image90.emf"/><Relationship Id="rId10" Type="http://schemas.openxmlformats.org/officeDocument/2006/relationships/image" Target="../media/image95.png"/><Relationship Id="rId4" Type="http://schemas.openxmlformats.org/officeDocument/2006/relationships/image" Target="../media/image89.emf"/><Relationship Id="rId9" Type="http://schemas.openxmlformats.org/officeDocument/2006/relationships/image" Target="../media/image9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5.bin"/><Relationship Id="rId13" Type="http://schemas.openxmlformats.org/officeDocument/2006/relationships/oleObject" Target="../embeddings/oleObject257.bin"/><Relationship Id="rId18" Type="http://schemas.openxmlformats.org/officeDocument/2006/relationships/image" Target="../media/image97.wmf"/><Relationship Id="rId26" Type="http://schemas.openxmlformats.org/officeDocument/2006/relationships/image" Target="../media/image99.wmf"/><Relationship Id="rId3" Type="http://schemas.openxmlformats.org/officeDocument/2006/relationships/notesSlide" Target="../notesSlides/notesSlide9.xml"/><Relationship Id="rId21" Type="http://schemas.openxmlformats.org/officeDocument/2006/relationships/oleObject" Target="../embeddings/oleObject261.bin"/><Relationship Id="rId7" Type="http://schemas.openxmlformats.org/officeDocument/2006/relationships/image" Target="../media/image29.wmf"/><Relationship Id="rId12" Type="http://schemas.openxmlformats.org/officeDocument/2006/relationships/image" Target="../media/image79.png"/><Relationship Id="rId17" Type="http://schemas.openxmlformats.org/officeDocument/2006/relationships/oleObject" Target="../embeddings/oleObject259.bin"/><Relationship Id="rId25" Type="http://schemas.openxmlformats.org/officeDocument/2006/relationships/oleObject" Target="../embeddings/oleObject263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96.wmf"/><Relationship Id="rId20" Type="http://schemas.openxmlformats.org/officeDocument/2006/relationships/image" Target="../media/image98.wmf"/><Relationship Id="rId29" Type="http://schemas.openxmlformats.org/officeDocument/2006/relationships/oleObject" Target="../embeddings/oleObject265.bin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254.bin"/><Relationship Id="rId11" Type="http://schemas.openxmlformats.org/officeDocument/2006/relationships/image" Target="../media/image50.wmf"/><Relationship Id="rId24" Type="http://schemas.openxmlformats.org/officeDocument/2006/relationships/image" Target="../media/image77.wmf"/><Relationship Id="rId5" Type="http://schemas.openxmlformats.org/officeDocument/2006/relationships/image" Target="../media/image25.wmf"/><Relationship Id="rId15" Type="http://schemas.openxmlformats.org/officeDocument/2006/relationships/oleObject" Target="../embeddings/oleObject258.bin"/><Relationship Id="rId23" Type="http://schemas.openxmlformats.org/officeDocument/2006/relationships/oleObject" Target="../embeddings/oleObject262.bin"/><Relationship Id="rId28" Type="http://schemas.openxmlformats.org/officeDocument/2006/relationships/image" Target="../media/image100.wmf"/><Relationship Id="rId10" Type="http://schemas.openxmlformats.org/officeDocument/2006/relationships/oleObject" Target="../embeddings/oleObject256.bin"/><Relationship Id="rId19" Type="http://schemas.openxmlformats.org/officeDocument/2006/relationships/oleObject" Target="../embeddings/oleObject260.bin"/><Relationship Id="rId4" Type="http://schemas.openxmlformats.org/officeDocument/2006/relationships/oleObject" Target="../embeddings/oleObject253.bin"/><Relationship Id="rId9" Type="http://schemas.openxmlformats.org/officeDocument/2006/relationships/image" Target="../media/image26.wmf"/><Relationship Id="rId14" Type="http://schemas.openxmlformats.org/officeDocument/2006/relationships/image" Target="../media/image28.wmf"/><Relationship Id="rId22" Type="http://schemas.openxmlformats.org/officeDocument/2006/relationships/image" Target="../media/image76.wmf"/><Relationship Id="rId27" Type="http://schemas.openxmlformats.org/officeDocument/2006/relationships/oleObject" Target="../embeddings/oleObject264.bin"/><Relationship Id="rId30" Type="http://schemas.openxmlformats.org/officeDocument/2006/relationships/image" Target="../media/image101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wmf"/><Relationship Id="rId3" Type="http://schemas.openxmlformats.org/officeDocument/2006/relationships/image" Target="../media/image104.png"/><Relationship Id="rId7" Type="http://schemas.openxmlformats.org/officeDocument/2006/relationships/oleObject" Target="../embeddings/oleObject267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102.wmf"/><Relationship Id="rId5" Type="http://schemas.openxmlformats.org/officeDocument/2006/relationships/oleObject" Target="../embeddings/oleObject266.bin"/><Relationship Id="rId4" Type="http://schemas.openxmlformats.org/officeDocument/2006/relationships/image" Target="../media/image105.e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wmf"/><Relationship Id="rId3" Type="http://schemas.openxmlformats.org/officeDocument/2006/relationships/image" Target="../media/image109.png"/><Relationship Id="rId7" Type="http://schemas.openxmlformats.org/officeDocument/2006/relationships/oleObject" Target="../embeddings/oleObject269.bin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106.wmf"/><Relationship Id="rId5" Type="http://schemas.openxmlformats.org/officeDocument/2006/relationships/oleObject" Target="../embeddings/oleObject268.bin"/><Relationship Id="rId10" Type="http://schemas.openxmlformats.org/officeDocument/2006/relationships/image" Target="../media/image108.wmf"/><Relationship Id="rId4" Type="http://schemas.openxmlformats.org/officeDocument/2006/relationships/image" Target="../media/image33.wmf"/><Relationship Id="rId9" Type="http://schemas.openxmlformats.org/officeDocument/2006/relationships/oleObject" Target="../embeddings/oleObject270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wmf"/><Relationship Id="rId13" Type="http://schemas.openxmlformats.org/officeDocument/2006/relationships/oleObject" Target="../embeddings/oleObject276.bin"/><Relationship Id="rId18" Type="http://schemas.openxmlformats.org/officeDocument/2006/relationships/image" Target="../media/image116.wmf"/><Relationship Id="rId26" Type="http://schemas.openxmlformats.org/officeDocument/2006/relationships/image" Target="../media/image119.wmf"/><Relationship Id="rId3" Type="http://schemas.openxmlformats.org/officeDocument/2006/relationships/oleObject" Target="../embeddings/oleObject271.bin"/><Relationship Id="rId21" Type="http://schemas.openxmlformats.org/officeDocument/2006/relationships/oleObject" Target="../embeddings/oleObject280.bin"/><Relationship Id="rId34" Type="http://schemas.openxmlformats.org/officeDocument/2006/relationships/image" Target="../media/image18.wmf"/><Relationship Id="rId7" Type="http://schemas.openxmlformats.org/officeDocument/2006/relationships/oleObject" Target="../embeddings/oleObject273.bin"/><Relationship Id="rId12" Type="http://schemas.openxmlformats.org/officeDocument/2006/relationships/image" Target="../media/image114.wmf"/><Relationship Id="rId17" Type="http://schemas.openxmlformats.org/officeDocument/2006/relationships/oleObject" Target="../embeddings/oleObject278.bin"/><Relationship Id="rId25" Type="http://schemas.openxmlformats.org/officeDocument/2006/relationships/oleObject" Target="../embeddings/oleObject282.bin"/><Relationship Id="rId33" Type="http://schemas.openxmlformats.org/officeDocument/2006/relationships/oleObject" Target="../embeddings/oleObject286.bin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40.wmf"/><Relationship Id="rId20" Type="http://schemas.openxmlformats.org/officeDocument/2006/relationships/image" Target="../media/image117.wmf"/><Relationship Id="rId29" Type="http://schemas.openxmlformats.org/officeDocument/2006/relationships/oleObject" Target="../embeddings/oleObject284.bin"/><Relationship Id="rId1" Type="http://schemas.openxmlformats.org/officeDocument/2006/relationships/vmlDrawing" Target="../drawings/vmlDrawing33.vml"/><Relationship Id="rId6" Type="http://schemas.openxmlformats.org/officeDocument/2006/relationships/image" Target="../media/image111.wmf"/><Relationship Id="rId11" Type="http://schemas.openxmlformats.org/officeDocument/2006/relationships/oleObject" Target="../embeddings/oleObject275.bin"/><Relationship Id="rId24" Type="http://schemas.openxmlformats.org/officeDocument/2006/relationships/image" Target="../media/image118.wmf"/><Relationship Id="rId32" Type="http://schemas.openxmlformats.org/officeDocument/2006/relationships/image" Target="../media/image26.wmf"/><Relationship Id="rId5" Type="http://schemas.openxmlformats.org/officeDocument/2006/relationships/oleObject" Target="../embeddings/oleObject272.bin"/><Relationship Id="rId15" Type="http://schemas.openxmlformats.org/officeDocument/2006/relationships/oleObject" Target="../embeddings/oleObject277.bin"/><Relationship Id="rId23" Type="http://schemas.openxmlformats.org/officeDocument/2006/relationships/oleObject" Target="../embeddings/oleObject281.bin"/><Relationship Id="rId28" Type="http://schemas.openxmlformats.org/officeDocument/2006/relationships/image" Target="../media/image120.wmf"/><Relationship Id="rId36" Type="http://schemas.openxmlformats.org/officeDocument/2006/relationships/image" Target="../media/image121.wmf"/><Relationship Id="rId10" Type="http://schemas.openxmlformats.org/officeDocument/2006/relationships/image" Target="../media/image113.wmf"/><Relationship Id="rId19" Type="http://schemas.openxmlformats.org/officeDocument/2006/relationships/oleObject" Target="../embeddings/oleObject279.bin"/><Relationship Id="rId31" Type="http://schemas.openxmlformats.org/officeDocument/2006/relationships/oleObject" Target="../embeddings/oleObject285.bin"/><Relationship Id="rId4" Type="http://schemas.openxmlformats.org/officeDocument/2006/relationships/image" Target="../media/image110.wmf"/><Relationship Id="rId9" Type="http://schemas.openxmlformats.org/officeDocument/2006/relationships/oleObject" Target="../embeddings/oleObject274.bin"/><Relationship Id="rId14" Type="http://schemas.openxmlformats.org/officeDocument/2006/relationships/image" Target="../media/image115.wmf"/><Relationship Id="rId22" Type="http://schemas.openxmlformats.org/officeDocument/2006/relationships/image" Target="../media/image48.wmf"/><Relationship Id="rId27" Type="http://schemas.openxmlformats.org/officeDocument/2006/relationships/oleObject" Target="../embeddings/oleObject283.bin"/><Relationship Id="rId30" Type="http://schemas.openxmlformats.org/officeDocument/2006/relationships/image" Target="../media/image25.wmf"/><Relationship Id="rId35" Type="http://schemas.openxmlformats.org/officeDocument/2006/relationships/oleObject" Target="../embeddings/oleObject287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3" Type="http://schemas.openxmlformats.org/officeDocument/2006/relationships/image" Target="../media/image124.png"/><Relationship Id="rId7" Type="http://schemas.openxmlformats.org/officeDocument/2006/relationships/image" Target="../media/image123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289.bin"/><Relationship Id="rId5" Type="http://schemas.openxmlformats.org/officeDocument/2006/relationships/image" Target="../media/image122.wmf"/><Relationship Id="rId4" Type="http://schemas.openxmlformats.org/officeDocument/2006/relationships/oleObject" Target="../embeddings/oleObject288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2.bin"/><Relationship Id="rId13" Type="http://schemas.openxmlformats.org/officeDocument/2006/relationships/image" Target="../media/image19.wmf"/><Relationship Id="rId18" Type="http://schemas.openxmlformats.org/officeDocument/2006/relationships/oleObject" Target="../embeddings/oleObject297.bin"/><Relationship Id="rId26" Type="http://schemas.openxmlformats.org/officeDocument/2006/relationships/oleObject" Target="../embeddings/oleObject301.bin"/><Relationship Id="rId3" Type="http://schemas.openxmlformats.org/officeDocument/2006/relationships/notesSlide" Target="../notesSlides/notesSlide10.xml"/><Relationship Id="rId21" Type="http://schemas.openxmlformats.org/officeDocument/2006/relationships/image" Target="../media/image22.wmf"/><Relationship Id="rId7" Type="http://schemas.openxmlformats.org/officeDocument/2006/relationships/image" Target="../media/image16.wmf"/><Relationship Id="rId12" Type="http://schemas.openxmlformats.org/officeDocument/2006/relationships/oleObject" Target="../embeddings/oleObject294.bin"/><Relationship Id="rId17" Type="http://schemas.openxmlformats.org/officeDocument/2006/relationships/image" Target="../media/image21.wmf"/><Relationship Id="rId25" Type="http://schemas.openxmlformats.org/officeDocument/2006/relationships/image" Target="../media/image127.wmf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296.bin"/><Relationship Id="rId20" Type="http://schemas.openxmlformats.org/officeDocument/2006/relationships/oleObject" Target="../embeddings/oleObject298.bin"/><Relationship Id="rId1" Type="http://schemas.openxmlformats.org/officeDocument/2006/relationships/vmlDrawing" Target="../drawings/vmlDrawing35.vml"/><Relationship Id="rId6" Type="http://schemas.openxmlformats.org/officeDocument/2006/relationships/oleObject" Target="../embeddings/oleObject291.bin"/><Relationship Id="rId11" Type="http://schemas.openxmlformats.org/officeDocument/2006/relationships/image" Target="../media/image18.wmf"/><Relationship Id="rId24" Type="http://schemas.openxmlformats.org/officeDocument/2006/relationships/oleObject" Target="../embeddings/oleObject300.bin"/><Relationship Id="rId5" Type="http://schemas.openxmlformats.org/officeDocument/2006/relationships/image" Target="../media/image15.wmf"/><Relationship Id="rId15" Type="http://schemas.openxmlformats.org/officeDocument/2006/relationships/image" Target="../media/image20.wmf"/><Relationship Id="rId23" Type="http://schemas.openxmlformats.org/officeDocument/2006/relationships/image" Target="../media/image23.wmf"/><Relationship Id="rId10" Type="http://schemas.openxmlformats.org/officeDocument/2006/relationships/oleObject" Target="../embeddings/oleObject293.bin"/><Relationship Id="rId19" Type="http://schemas.openxmlformats.org/officeDocument/2006/relationships/image" Target="../media/image126.wmf"/><Relationship Id="rId4" Type="http://schemas.openxmlformats.org/officeDocument/2006/relationships/oleObject" Target="../embeddings/oleObject290.bin"/><Relationship Id="rId9" Type="http://schemas.openxmlformats.org/officeDocument/2006/relationships/image" Target="../media/image17.wmf"/><Relationship Id="rId14" Type="http://schemas.openxmlformats.org/officeDocument/2006/relationships/oleObject" Target="../embeddings/oleObject295.bin"/><Relationship Id="rId22" Type="http://schemas.openxmlformats.org/officeDocument/2006/relationships/oleObject" Target="../embeddings/oleObject299.bin"/><Relationship Id="rId27" Type="http://schemas.openxmlformats.org/officeDocument/2006/relationships/image" Target="../media/image24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0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13" Type="http://schemas.openxmlformats.org/officeDocument/2006/relationships/image" Target="../media/image19.wmf"/><Relationship Id="rId18" Type="http://schemas.openxmlformats.org/officeDocument/2006/relationships/oleObject" Target="../embeddings/oleObject22.bin"/><Relationship Id="rId26" Type="http://schemas.openxmlformats.org/officeDocument/2006/relationships/oleObject" Target="../embeddings/oleObject26.bin"/><Relationship Id="rId39" Type="http://schemas.openxmlformats.org/officeDocument/2006/relationships/oleObject" Target="../embeddings/oleObject33.bin"/><Relationship Id="rId3" Type="http://schemas.openxmlformats.org/officeDocument/2006/relationships/notesSlide" Target="../notesSlides/notesSlide2.xml"/><Relationship Id="rId21" Type="http://schemas.openxmlformats.org/officeDocument/2006/relationships/image" Target="../media/image23.wmf"/><Relationship Id="rId34" Type="http://schemas.openxmlformats.org/officeDocument/2006/relationships/image" Target="../media/image29.wmf"/><Relationship Id="rId7" Type="http://schemas.openxmlformats.org/officeDocument/2006/relationships/image" Target="../media/image16.wmf"/><Relationship Id="rId12" Type="http://schemas.openxmlformats.org/officeDocument/2006/relationships/oleObject" Target="../embeddings/oleObject19.bin"/><Relationship Id="rId17" Type="http://schemas.openxmlformats.org/officeDocument/2006/relationships/image" Target="../media/image21.wmf"/><Relationship Id="rId25" Type="http://schemas.openxmlformats.org/officeDocument/2006/relationships/image" Target="../media/image25.wmf"/><Relationship Id="rId33" Type="http://schemas.openxmlformats.org/officeDocument/2006/relationships/oleObject" Target="../embeddings/oleObject30.bin"/><Relationship Id="rId38" Type="http://schemas.openxmlformats.org/officeDocument/2006/relationships/image" Target="../media/image31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21.bin"/><Relationship Id="rId20" Type="http://schemas.openxmlformats.org/officeDocument/2006/relationships/oleObject" Target="../embeddings/oleObject23.bin"/><Relationship Id="rId29" Type="http://schemas.openxmlformats.org/officeDocument/2006/relationships/image" Target="../media/image27.wmf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18.wmf"/><Relationship Id="rId24" Type="http://schemas.openxmlformats.org/officeDocument/2006/relationships/oleObject" Target="../embeddings/oleObject25.bin"/><Relationship Id="rId32" Type="http://schemas.openxmlformats.org/officeDocument/2006/relationships/oleObject" Target="../embeddings/oleObject29.bin"/><Relationship Id="rId37" Type="http://schemas.openxmlformats.org/officeDocument/2006/relationships/oleObject" Target="../embeddings/oleObject32.bin"/><Relationship Id="rId40" Type="http://schemas.openxmlformats.org/officeDocument/2006/relationships/image" Target="../media/image32.wmf"/><Relationship Id="rId5" Type="http://schemas.openxmlformats.org/officeDocument/2006/relationships/image" Target="../media/image15.wmf"/><Relationship Id="rId15" Type="http://schemas.openxmlformats.org/officeDocument/2006/relationships/image" Target="../media/image20.wmf"/><Relationship Id="rId23" Type="http://schemas.openxmlformats.org/officeDocument/2006/relationships/image" Target="../media/image24.wmf"/><Relationship Id="rId28" Type="http://schemas.openxmlformats.org/officeDocument/2006/relationships/oleObject" Target="../embeddings/oleObject27.bin"/><Relationship Id="rId36" Type="http://schemas.openxmlformats.org/officeDocument/2006/relationships/image" Target="../media/image30.wmf"/><Relationship Id="rId10" Type="http://schemas.openxmlformats.org/officeDocument/2006/relationships/oleObject" Target="../embeddings/oleObject18.bin"/><Relationship Id="rId19" Type="http://schemas.openxmlformats.org/officeDocument/2006/relationships/image" Target="../media/image22.wmf"/><Relationship Id="rId31" Type="http://schemas.openxmlformats.org/officeDocument/2006/relationships/image" Target="../media/image28.wmf"/><Relationship Id="rId4" Type="http://schemas.openxmlformats.org/officeDocument/2006/relationships/oleObject" Target="../embeddings/oleObject15.bin"/><Relationship Id="rId9" Type="http://schemas.openxmlformats.org/officeDocument/2006/relationships/image" Target="../media/image17.wmf"/><Relationship Id="rId14" Type="http://schemas.openxmlformats.org/officeDocument/2006/relationships/oleObject" Target="../embeddings/oleObject20.bin"/><Relationship Id="rId22" Type="http://schemas.openxmlformats.org/officeDocument/2006/relationships/oleObject" Target="../embeddings/oleObject24.bin"/><Relationship Id="rId27" Type="http://schemas.openxmlformats.org/officeDocument/2006/relationships/image" Target="../media/image26.wmf"/><Relationship Id="rId30" Type="http://schemas.openxmlformats.org/officeDocument/2006/relationships/oleObject" Target="../embeddings/oleObject28.bin"/><Relationship Id="rId35" Type="http://schemas.openxmlformats.org/officeDocument/2006/relationships/oleObject" Target="../embeddings/oleObject31.bin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wmf"/><Relationship Id="rId13" Type="http://schemas.openxmlformats.org/officeDocument/2006/relationships/oleObject" Target="../embeddings/oleObject307.bin"/><Relationship Id="rId18" Type="http://schemas.openxmlformats.org/officeDocument/2006/relationships/image" Target="../media/image138.wmf"/><Relationship Id="rId26" Type="http://schemas.openxmlformats.org/officeDocument/2006/relationships/image" Target="../media/image18.wmf"/><Relationship Id="rId39" Type="http://schemas.openxmlformats.org/officeDocument/2006/relationships/oleObject" Target="../embeddings/oleObject320.bin"/><Relationship Id="rId3" Type="http://schemas.openxmlformats.org/officeDocument/2006/relationships/oleObject" Target="../embeddings/oleObject302.bin"/><Relationship Id="rId21" Type="http://schemas.openxmlformats.org/officeDocument/2006/relationships/oleObject" Target="../embeddings/oleObject311.bin"/><Relationship Id="rId34" Type="http://schemas.openxmlformats.org/officeDocument/2006/relationships/image" Target="../media/image144.wmf"/><Relationship Id="rId7" Type="http://schemas.openxmlformats.org/officeDocument/2006/relationships/oleObject" Target="../embeddings/oleObject304.bin"/><Relationship Id="rId12" Type="http://schemas.openxmlformats.org/officeDocument/2006/relationships/image" Target="../media/image135.wmf"/><Relationship Id="rId17" Type="http://schemas.openxmlformats.org/officeDocument/2006/relationships/oleObject" Target="../embeddings/oleObject309.bin"/><Relationship Id="rId25" Type="http://schemas.openxmlformats.org/officeDocument/2006/relationships/oleObject" Target="../embeddings/oleObject313.bin"/><Relationship Id="rId33" Type="http://schemas.openxmlformats.org/officeDocument/2006/relationships/oleObject" Target="../embeddings/oleObject317.bin"/><Relationship Id="rId38" Type="http://schemas.openxmlformats.org/officeDocument/2006/relationships/image" Target="../media/image146.wmf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137.wmf"/><Relationship Id="rId20" Type="http://schemas.openxmlformats.org/officeDocument/2006/relationships/image" Target="../media/image139.wmf"/><Relationship Id="rId29" Type="http://schemas.openxmlformats.org/officeDocument/2006/relationships/oleObject" Target="../embeddings/oleObject315.bin"/><Relationship Id="rId1" Type="http://schemas.openxmlformats.org/officeDocument/2006/relationships/vmlDrawing" Target="../drawings/vmlDrawing36.vml"/><Relationship Id="rId6" Type="http://schemas.openxmlformats.org/officeDocument/2006/relationships/image" Target="../media/image132.wmf"/><Relationship Id="rId11" Type="http://schemas.openxmlformats.org/officeDocument/2006/relationships/oleObject" Target="../embeddings/oleObject306.bin"/><Relationship Id="rId24" Type="http://schemas.openxmlformats.org/officeDocument/2006/relationships/image" Target="../media/image26.wmf"/><Relationship Id="rId32" Type="http://schemas.openxmlformats.org/officeDocument/2006/relationships/image" Target="../media/image143.wmf"/><Relationship Id="rId37" Type="http://schemas.openxmlformats.org/officeDocument/2006/relationships/oleObject" Target="../embeddings/oleObject319.bin"/><Relationship Id="rId40" Type="http://schemas.openxmlformats.org/officeDocument/2006/relationships/image" Target="../media/image147.wmf"/><Relationship Id="rId5" Type="http://schemas.openxmlformats.org/officeDocument/2006/relationships/oleObject" Target="../embeddings/oleObject303.bin"/><Relationship Id="rId15" Type="http://schemas.openxmlformats.org/officeDocument/2006/relationships/oleObject" Target="../embeddings/oleObject308.bin"/><Relationship Id="rId23" Type="http://schemas.openxmlformats.org/officeDocument/2006/relationships/oleObject" Target="../embeddings/oleObject312.bin"/><Relationship Id="rId28" Type="http://schemas.openxmlformats.org/officeDocument/2006/relationships/image" Target="../media/image141.wmf"/><Relationship Id="rId36" Type="http://schemas.openxmlformats.org/officeDocument/2006/relationships/image" Target="../media/image145.wmf"/><Relationship Id="rId10" Type="http://schemas.openxmlformats.org/officeDocument/2006/relationships/image" Target="../media/image134.wmf"/><Relationship Id="rId19" Type="http://schemas.openxmlformats.org/officeDocument/2006/relationships/oleObject" Target="../embeddings/oleObject310.bin"/><Relationship Id="rId31" Type="http://schemas.openxmlformats.org/officeDocument/2006/relationships/oleObject" Target="../embeddings/oleObject316.bin"/><Relationship Id="rId4" Type="http://schemas.openxmlformats.org/officeDocument/2006/relationships/image" Target="../media/image131.wmf"/><Relationship Id="rId9" Type="http://schemas.openxmlformats.org/officeDocument/2006/relationships/oleObject" Target="../embeddings/oleObject305.bin"/><Relationship Id="rId14" Type="http://schemas.openxmlformats.org/officeDocument/2006/relationships/image" Target="../media/image136.wmf"/><Relationship Id="rId22" Type="http://schemas.openxmlformats.org/officeDocument/2006/relationships/image" Target="../media/image140.wmf"/><Relationship Id="rId27" Type="http://schemas.openxmlformats.org/officeDocument/2006/relationships/oleObject" Target="../embeddings/oleObject314.bin"/><Relationship Id="rId30" Type="http://schemas.openxmlformats.org/officeDocument/2006/relationships/image" Target="../media/image142.wmf"/><Relationship Id="rId35" Type="http://schemas.openxmlformats.org/officeDocument/2006/relationships/oleObject" Target="../embeddings/oleObject318.bin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wmf"/><Relationship Id="rId13" Type="http://schemas.openxmlformats.org/officeDocument/2006/relationships/oleObject" Target="../embeddings/oleObject326.bin"/><Relationship Id="rId18" Type="http://schemas.openxmlformats.org/officeDocument/2006/relationships/image" Target="../media/image141.wmf"/><Relationship Id="rId26" Type="http://schemas.openxmlformats.org/officeDocument/2006/relationships/image" Target="../media/image150.wmf"/><Relationship Id="rId3" Type="http://schemas.openxmlformats.org/officeDocument/2006/relationships/oleObject" Target="../embeddings/oleObject321.bin"/><Relationship Id="rId21" Type="http://schemas.openxmlformats.org/officeDocument/2006/relationships/oleObject" Target="../embeddings/oleObject330.bin"/><Relationship Id="rId7" Type="http://schemas.openxmlformats.org/officeDocument/2006/relationships/oleObject" Target="../embeddings/oleObject323.bin"/><Relationship Id="rId12" Type="http://schemas.openxmlformats.org/officeDocument/2006/relationships/image" Target="../media/image135.wmf"/><Relationship Id="rId17" Type="http://schemas.openxmlformats.org/officeDocument/2006/relationships/oleObject" Target="../embeddings/oleObject328.bin"/><Relationship Id="rId25" Type="http://schemas.openxmlformats.org/officeDocument/2006/relationships/oleObject" Target="../embeddings/oleObject332.bin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18.wmf"/><Relationship Id="rId20" Type="http://schemas.openxmlformats.org/officeDocument/2006/relationships/image" Target="../media/image137.wmf"/><Relationship Id="rId1" Type="http://schemas.openxmlformats.org/officeDocument/2006/relationships/vmlDrawing" Target="../drawings/vmlDrawing37.vml"/><Relationship Id="rId6" Type="http://schemas.openxmlformats.org/officeDocument/2006/relationships/image" Target="../media/image132.wmf"/><Relationship Id="rId11" Type="http://schemas.openxmlformats.org/officeDocument/2006/relationships/oleObject" Target="../embeddings/oleObject325.bin"/><Relationship Id="rId24" Type="http://schemas.openxmlformats.org/officeDocument/2006/relationships/image" Target="../media/image149.wmf"/><Relationship Id="rId5" Type="http://schemas.openxmlformats.org/officeDocument/2006/relationships/oleObject" Target="../embeddings/oleObject322.bin"/><Relationship Id="rId15" Type="http://schemas.openxmlformats.org/officeDocument/2006/relationships/oleObject" Target="../embeddings/oleObject327.bin"/><Relationship Id="rId23" Type="http://schemas.openxmlformats.org/officeDocument/2006/relationships/oleObject" Target="../embeddings/oleObject331.bin"/><Relationship Id="rId10" Type="http://schemas.openxmlformats.org/officeDocument/2006/relationships/image" Target="../media/image134.wmf"/><Relationship Id="rId19" Type="http://schemas.openxmlformats.org/officeDocument/2006/relationships/oleObject" Target="../embeddings/oleObject329.bin"/><Relationship Id="rId4" Type="http://schemas.openxmlformats.org/officeDocument/2006/relationships/image" Target="../media/image131.wmf"/><Relationship Id="rId9" Type="http://schemas.openxmlformats.org/officeDocument/2006/relationships/oleObject" Target="../embeddings/oleObject324.bin"/><Relationship Id="rId14" Type="http://schemas.openxmlformats.org/officeDocument/2006/relationships/image" Target="../media/image26.wmf"/><Relationship Id="rId22" Type="http://schemas.openxmlformats.org/officeDocument/2006/relationships/image" Target="../media/image148.w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wmf"/><Relationship Id="rId13" Type="http://schemas.openxmlformats.org/officeDocument/2006/relationships/oleObject" Target="../embeddings/oleObject338.bin"/><Relationship Id="rId18" Type="http://schemas.openxmlformats.org/officeDocument/2006/relationships/image" Target="../media/image149.wmf"/><Relationship Id="rId26" Type="http://schemas.openxmlformats.org/officeDocument/2006/relationships/image" Target="../media/image152.wmf"/><Relationship Id="rId3" Type="http://schemas.openxmlformats.org/officeDocument/2006/relationships/oleObject" Target="../embeddings/oleObject333.bin"/><Relationship Id="rId21" Type="http://schemas.openxmlformats.org/officeDocument/2006/relationships/oleObject" Target="../embeddings/oleObject326.bin"/><Relationship Id="rId7" Type="http://schemas.openxmlformats.org/officeDocument/2006/relationships/oleObject" Target="../embeddings/oleObject335.bin"/><Relationship Id="rId12" Type="http://schemas.openxmlformats.org/officeDocument/2006/relationships/image" Target="../media/image135.wmf"/><Relationship Id="rId17" Type="http://schemas.openxmlformats.org/officeDocument/2006/relationships/oleObject" Target="../embeddings/oleObject339.bin"/><Relationship Id="rId25" Type="http://schemas.openxmlformats.org/officeDocument/2006/relationships/oleObject" Target="../embeddings/oleObject341.bin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137.wmf"/><Relationship Id="rId20" Type="http://schemas.openxmlformats.org/officeDocument/2006/relationships/image" Target="../media/image145.wmf"/><Relationship Id="rId29" Type="http://schemas.openxmlformats.org/officeDocument/2006/relationships/oleObject" Target="../embeddings/oleObject332.bin"/><Relationship Id="rId1" Type="http://schemas.openxmlformats.org/officeDocument/2006/relationships/vmlDrawing" Target="../drawings/vmlDrawing38.vml"/><Relationship Id="rId6" Type="http://schemas.openxmlformats.org/officeDocument/2006/relationships/image" Target="../media/image132.wmf"/><Relationship Id="rId11" Type="http://schemas.openxmlformats.org/officeDocument/2006/relationships/oleObject" Target="../embeddings/oleObject337.bin"/><Relationship Id="rId24" Type="http://schemas.openxmlformats.org/officeDocument/2006/relationships/image" Target="../media/image18.wmf"/><Relationship Id="rId5" Type="http://schemas.openxmlformats.org/officeDocument/2006/relationships/oleObject" Target="../embeddings/oleObject334.bin"/><Relationship Id="rId15" Type="http://schemas.openxmlformats.org/officeDocument/2006/relationships/oleObject" Target="../embeddings/oleObject329.bin"/><Relationship Id="rId23" Type="http://schemas.openxmlformats.org/officeDocument/2006/relationships/oleObject" Target="../embeddings/oleObject327.bin"/><Relationship Id="rId28" Type="http://schemas.openxmlformats.org/officeDocument/2006/relationships/image" Target="../media/image147.wmf"/><Relationship Id="rId10" Type="http://schemas.openxmlformats.org/officeDocument/2006/relationships/image" Target="../media/image134.wmf"/><Relationship Id="rId19" Type="http://schemas.openxmlformats.org/officeDocument/2006/relationships/oleObject" Target="../embeddings/oleObject340.bin"/><Relationship Id="rId4" Type="http://schemas.openxmlformats.org/officeDocument/2006/relationships/image" Target="../media/image131.wmf"/><Relationship Id="rId9" Type="http://schemas.openxmlformats.org/officeDocument/2006/relationships/oleObject" Target="../embeddings/oleObject336.bin"/><Relationship Id="rId14" Type="http://schemas.openxmlformats.org/officeDocument/2006/relationships/image" Target="../media/image151.wmf"/><Relationship Id="rId22" Type="http://schemas.openxmlformats.org/officeDocument/2006/relationships/image" Target="../media/image26.wmf"/><Relationship Id="rId27" Type="http://schemas.openxmlformats.org/officeDocument/2006/relationships/oleObject" Target="../embeddings/oleObject342.bin"/><Relationship Id="rId30" Type="http://schemas.openxmlformats.org/officeDocument/2006/relationships/image" Target="../media/image150.w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wmf"/><Relationship Id="rId13" Type="http://schemas.openxmlformats.org/officeDocument/2006/relationships/oleObject" Target="../embeddings/oleObject348.bin"/><Relationship Id="rId18" Type="http://schemas.openxmlformats.org/officeDocument/2006/relationships/image" Target="../media/image18.wmf"/><Relationship Id="rId26" Type="http://schemas.openxmlformats.org/officeDocument/2006/relationships/image" Target="../media/image154.wmf"/><Relationship Id="rId39" Type="http://schemas.openxmlformats.org/officeDocument/2006/relationships/oleObject" Target="../embeddings/oleObject332.bin"/><Relationship Id="rId3" Type="http://schemas.openxmlformats.org/officeDocument/2006/relationships/oleObject" Target="../embeddings/oleObject343.bin"/><Relationship Id="rId21" Type="http://schemas.openxmlformats.org/officeDocument/2006/relationships/oleObject" Target="../embeddings/oleObject351.bin"/><Relationship Id="rId34" Type="http://schemas.openxmlformats.org/officeDocument/2006/relationships/image" Target="../media/image157.wmf"/><Relationship Id="rId7" Type="http://schemas.openxmlformats.org/officeDocument/2006/relationships/oleObject" Target="../embeddings/oleObject345.bin"/><Relationship Id="rId12" Type="http://schemas.openxmlformats.org/officeDocument/2006/relationships/image" Target="../media/image135.wmf"/><Relationship Id="rId17" Type="http://schemas.openxmlformats.org/officeDocument/2006/relationships/oleObject" Target="../embeddings/oleObject350.bin"/><Relationship Id="rId25" Type="http://schemas.openxmlformats.org/officeDocument/2006/relationships/oleObject" Target="../embeddings/oleObject353.bin"/><Relationship Id="rId33" Type="http://schemas.openxmlformats.org/officeDocument/2006/relationships/oleObject" Target="../embeddings/oleObject356.bin"/><Relationship Id="rId38" Type="http://schemas.openxmlformats.org/officeDocument/2006/relationships/image" Target="../media/image159.wmf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26.wmf"/><Relationship Id="rId20" Type="http://schemas.openxmlformats.org/officeDocument/2006/relationships/image" Target="../media/image137.wmf"/><Relationship Id="rId29" Type="http://schemas.openxmlformats.org/officeDocument/2006/relationships/oleObject" Target="../embeddings/oleObject355.bin"/><Relationship Id="rId1" Type="http://schemas.openxmlformats.org/officeDocument/2006/relationships/vmlDrawing" Target="../drawings/vmlDrawing39.vml"/><Relationship Id="rId6" Type="http://schemas.openxmlformats.org/officeDocument/2006/relationships/image" Target="../media/image132.wmf"/><Relationship Id="rId11" Type="http://schemas.openxmlformats.org/officeDocument/2006/relationships/oleObject" Target="../embeddings/oleObject347.bin"/><Relationship Id="rId24" Type="http://schemas.openxmlformats.org/officeDocument/2006/relationships/image" Target="../media/image145.wmf"/><Relationship Id="rId32" Type="http://schemas.openxmlformats.org/officeDocument/2006/relationships/image" Target="../media/image152.wmf"/><Relationship Id="rId37" Type="http://schemas.openxmlformats.org/officeDocument/2006/relationships/oleObject" Target="../embeddings/oleObject358.bin"/><Relationship Id="rId40" Type="http://schemas.openxmlformats.org/officeDocument/2006/relationships/image" Target="../media/image150.wmf"/><Relationship Id="rId5" Type="http://schemas.openxmlformats.org/officeDocument/2006/relationships/oleObject" Target="../embeddings/oleObject344.bin"/><Relationship Id="rId15" Type="http://schemas.openxmlformats.org/officeDocument/2006/relationships/oleObject" Target="../embeddings/oleObject349.bin"/><Relationship Id="rId23" Type="http://schemas.openxmlformats.org/officeDocument/2006/relationships/oleObject" Target="../embeddings/oleObject352.bin"/><Relationship Id="rId28" Type="http://schemas.openxmlformats.org/officeDocument/2006/relationships/image" Target="../media/image155.wmf"/><Relationship Id="rId36" Type="http://schemas.openxmlformats.org/officeDocument/2006/relationships/image" Target="../media/image158.wmf"/><Relationship Id="rId10" Type="http://schemas.openxmlformats.org/officeDocument/2006/relationships/image" Target="../media/image134.wmf"/><Relationship Id="rId19" Type="http://schemas.openxmlformats.org/officeDocument/2006/relationships/oleObject" Target="../embeddings/oleObject329.bin"/><Relationship Id="rId31" Type="http://schemas.openxmlformats.org/officeDocument/2006/relationships/oleObject" Target="../embeddings/oleObject341.bin"/><Relationship Id="rId4" Type="http://schemas.openxmlformats.org/officeDocument/2006/relationships/image" Target="../media/image131.wmf"/><Relationship Id="rId9" Type="http://schemas.openxmlformats.org/officeDocument/2006/relationships/oleObject" Target="../embeddings/oleObject346.bin"/><Relationship Id="rId14" Type="http://schemas.openxmlformats.org/officeDocument/2006/relationships/image" Target="../media/image153.wmf"/><Relationship Id="rId22" Type="http://schemas.openxmlformats.org/officeDocument/2006/relationships/image" Target="../media/image149.wmf"/><Relationship Id="rId27" Type="http://schemas.openxmlformats.org/officeDocument/2006/relationships/oleObject" Target="../embeddings/oleObject354.bin"/><Relationship Id="rId30" Type="http://schemas.openxmlformats.org/officeDocument/2006/relationships/image" Target="../media/image156.wmf"/><Relationship Id="rId35" Type="http://schemas.openxmlformats.org/officeDocument/2006/relationships/oleObject" Target="../embeddings/oleObject357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13" Type="http://schemas.openxmlformats.org/officeDocument/2006/relationships/oleObject" Target="../embeddings/oleObject364.bin"/><Relationship Id="rId18" Type="http://schemas.openxmlformats.org/officeDocument/2006/relationships/image" Target="../media/image163.wmf"/><Relationship Id="rId26" Type="http://schemas.openxmlformats.org/officeDocument/2006/relationships/image" Target="../media/image166.wmf"/><Relationship Id="rId39" Type="http://schemas.openxmlformats.org/officeDocument/2006/relationships/oleObject" Target="../embeddings/oleObject378.bin"/><Relationship Id="rId3" Type="http://schemas.openxmlformats.org/officeDocument/2006/relationships/oleObject" Target="../embeddings/oleObject359.bin"/><Relationship Id="rId21" Type="http://schemas.openxmlformats.org/officeDocument/2006/relationships/oleObject" Target="../embeddings/oleObject369.bin"/><Relationship Id="rId34" Type="http://schemas.openxmlformats.org/officeDocument/2006/relationships/image" Target="../media/image170.wmf"/><Relationship Id="rId42" Type="http://schemas.openxmlformats.org/officeDocument/2006/relationships/image" Target="../media/image174.wmf"/><Relationship Id="rId7" Type="http://schemas.openxmlformats.org/officeDocument/2006/relationships/oleObject" Target="../embeddings/oleObject361.bin"/><Relationship Id="rId12" Type="http://schemas.openxmlformats.org/officeDocument/2006/relationships/image" Target="../media/image31.wmf"/><Relationship Id="rId17" Type="http://schemas.openxmlformats.org/officeDocument/2006/relationships/oleObject" Target="../embeddings/oleObject366.bin"/><Relationship Id="rId25" Type="http://schemas.openxmlformats.org/officeDocument/2006/relationships/oleObject" Target="../embeddings/oleObject371.bin"/><Relationship Id="rId33" Type="http://schemas.openxmlformats.org/officeDocument/2006/relationships/oleObject" Target="../embeddings/oleObject375.bin"/><Relationship Id="rId38" Type="http://schemas.openxmlformats.org/officeDocument/2006/relationships/image" Target="../media/image172.wmf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162.wmf"/><Relationship Id="rId20" Type="http://schemas.openxmlformats.org/officeDocument/2006/relationships/oleObject" Target="../embeddings/oleObject368.bin"/><Relationship Id="rId29" Type="http://schemas.openxmlformats.org/officeDocument/2006/relationships/oleObject" Target="../embeddings/oleObject373.bin"/><Relationship Id="rId41" Type="http://schemas.openxmlformats.org/officeDocument/2006/relationships/oleObject" Target="../embeddings/oleObject379.bin"/><Relationship Id="rId1" Type="http://schemas.openxmlformats.org/officeDocument/2006/relationships/vmlDrawing" Target="../drawings/vmlDrawing40.vml"/><Relationship Id="rId6" Type="http://schemas.openxmlformats.org/officeDocument/2006/relationships/image" Target="../media/image29.wmf"/><Relationship Id="rId11" Type="http://schemas.openxmlformats.org/officeDocument/2006/relationships/oleObject" Target="../embeddings/oleObject363.bin"/><Relationship Id="rId24" Type="http://schemas.openxmlformats.org/officeDocument/2006/relationships/image" Target="../media/image165.wmf"/><Relationship Id="rId32" Type="http://schemas.openxmlformats.org/officeDocument/2006/relationships/image" Target="../media/image169.wmf"/><Relationship Id="rId37" Type="http://schemas.openxmlformats.org/officeDocument/2006/relationships/oleObject" Target="../embeddings/oleObject377.bin"/><Relationship Id="rId40" Type="http://schemas.openxmlformats.org/officeDocument/2006/relationships/image" Target="../media/image173.wmf"/><Relationship Id="rId5" Type="http://schemas.openxmlformats.org/officeDocument/2006/relationships/oleObject" Target="../embeddings/oleObject360.bin"/><Relationship Id="rId15" Type="http://schemas.openxmlformats.org/officeDocument/2006/relationships/oleObject" Target="../embeddings/oleObject365.bin"/><Relationship Id="rId23" Type="http://schemas.openxmlformats.org/officeDocument/2006/relationships/oleObject" Target="../embeddings/oleObject370.bin"/><Relationship Id="rId28" Type="http://schemas.openxmlformats.org/officeDocument/2006/relationships/image" Target="../media/image167.wmf"/><Relationship Id="rId36" Type="http://schemas.openxmlformats.org/officeDocument/2006/relationships/image" Target="../media/image171.wmf"/><Relationship Id="rId10" Type="http://schemas.openxmlformats.org/officeDocument/2006/relationships/image" Target="../media/image28.wmf"/><Relationship Id="rId19" Type="http://schemas.openxmlformats.org/officeDocument/2006/relationships/oleObject" Target="../embeddings/oleObject367.bin"/><Relationship Id="rId31" Type="http://schemas.openxmlformats.org/officeDocument/2006/relationships/oleObject" Target="../embeddings/oleObject374.bin"/><Relationship Id="rId4" Type="http://schemas.openxmlformats.org/officeDocument/2006/relationships/image" Target="../media/image25.wmf"/><Relationship Id="rId9" Type="http://schemas.openxmlformats.org/officeDocument/2006/relationships/oleObject" Target="../embeddings/oleObject362.bin"/><Relationship Id="rId14" Type="http://schemas.openxmlformats.org/officeDocument/2006/relationships/image" Target="../media/image161.wmf"/><Relationship Id="rId22" Type="http://schemas.openxmlformats.org/officeDocument/2006/relationships/image" Target="../media/image164.wmf"/><Relationship Id="rId27" Type="http://schemas.openxmlformats.org/officeDocument/2006/relationships/oleObject" Target="../embeddings/oleObject372.bin"/><Relationship Id="rId30" Type="http://schemas.openxmlformats.org/officeDocument/2006/relationships/image" Target="../media/image168.wmf"/><Relationship Id="rId35" Type="http://schemas.openxmlformats.org/officeDocument/2006/relationships/oleObject" Target="../embeddings/oleObject376.bin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7.wmf"/><Relationship Id="rId13" Type="http://schemas.openxmlformats.org/officeDocument/2006/relationships/oleObject" Target="../embeddings/oleObject385.bin"/><Relationship Id="rId18" Type="http://schemas.openxmlformats.org/officeDocument/2006/relationships/oleObject" Target="../embeddings/oleObject388.bin"/><Relationship Id="rId26" Type="http://schemas.openxmlformats.org/officeDocument/2006/relationships/oleObject" Target="../embeddings/oleObject392.bin"/><Relationship Id="rId3" Type="http://schemas.openxmlformats.org/officeDocument/2006/relationships/oleObject" Target="../embeddings/oleObject380.bin"/><Relationship Id="rId21" Type="http://schemas.openxmlformats.org/officeDocument/2006/relationships/image" Target="../media/image183.wmf"/><Relationship Id="rId7" Type="http://schemas.openxmlformats.org/officeDocument/2006/relationships/oleObject" Target="../embeddings/oleObject382.bin"/><Relationship Id="rId12" Type="http://schemas.openxmlformats.org/officeDocument/2006/relationships/image" Target="../media/image179.wmf"/><Relationship Id="rId17" Type="http://schemas.openxmlformats.org/officeDocument/2006/relationships/image" Target="../media/image181.wmf"/><Relationship Id="rId25" Type="http://schemas.openxmlformats.org/officeDocument/2006/relationships/image" Target="../media/image185.w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387.bin"/><Relationship Id="rId20" Type="http://schemas.openxmlformats.org/officeDocument/2006/relationships/oleObject" Target="../embeddings/oleObject389.bin"/><Relationship Id="rId29" Type="http://schemas.openxmlformats.org/officeDocument/2006/relationships/image" Target="../media/image187.wmf"/><Relationship Id="rId1" Type="http://schemas.openxmlformats.org/officeDocument/2006/relationships/vmlDrawing" Target="../drawings/vmlDrawing41.vml"/><Relationship Id="rId6" Type="http://schemas.openxmlformats.org/officeDocument/2006/relationships/image" Target="../media/image176.wmf"/><Relationship Id="rId11" Type="http://schemas.openxmlformats.org/officeDocument/2006/relationships/oleObject" Target="../embeddings/oleObject384.bin"/><Relationship Id="rId24" Type="http://schemas.openxmlformats.org/officeDocument/2006/relationships/oleObject" Target="../embeddings/oleObject391.bin"/><Relationship Id="rId5" Type="http://schemas.openxmlformats.org/officeDocument/2006/relationships/oleObject" Target="../embeddings/oleObject381.bin"/><Relationship Id="rId15" Type="http://schemas.openxmlformats.org/officeDocument/2006/relationships/oleObject" Target="../embeddings/oleObject386.bin"/><Relationship Id="rId23" Type="http://schemas.openxmlformats.org/officeDocument/2006/relationships/image" Target="../media/image184.wmf"/><Relationship Id="rId28" Type="http://schemas.openxmlformats.org/officeDocument/2006/relationships/oleObject" Target="../embeddings/oleObject393.bin"/><Relationship Id="rId10" Type="http://schemas.openxmlformats.org/officeDocument/2006/relationships/image" Target="../media/image178.wmf"/><Relationship Id="rId19" Type="http://schemas.openxmlformats.org/officeDocument/2006/relationships/image" Target="../media/image182.wmf"/><Relationship Id="rId4" Type="http://schemas.openxmlformats.org/officeDocument/2006/relationships/image" Target="../media/image175.wmf"/><Relationship Id="rId9" Type="http://schemas.openxmlformats.org/officeDocument/2006/relationships/oleObject" Target="../embeddings/oleObject383.bin"/><Relationship Id="rId14" Type="http://schemas.openxmlformats.org/officeDocument/2006/relationships/image" Target="../media/image180.wmf"/><Relationship Id="rId22" Type="http://schemas.openxmlformats.org/officeDocument/2006/relationships/oleObject" Target="../embeddings/oleObject390.bin"/><Relationship Id="rId27" Type="http://schemas.openxmlformats.org/officeDocument/2006/relationships/image" Target="../media/image186.w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wmf"/><Relationship Id="rId13" Type="http://schemas.openxmlformats.org/officeDocument/2006/relationships/oleObject" Target="../embeddings/oleObject399.bin"/><Relationship Id="rId18" Type="http://schemas.openxmlformats.org/officeDocument/2006/relationships/image" Target="../media/image195.wmf"/><Relationship Id="rId26" Type="http://schemas.openxmlformats.org/officeDocument/2006/relationships/image" Target="../media/image199.wmf"/><Relationship Id="rId3" Type="http://schemas.openxmlformats.org/officeDocument/2006/relationships/oleObject" Target="../embeddings/oleObject394.bin"/><Relationship Id="rId21" Type="http://schemas.openxmlformats.org/officeDocument/2006/relationships/oleObject" Target="../embeddings/oleObject403.bin"/><Relationship Id="rId34" Type="http://schemas.openxmlformats.org/officeDocument/2006/relationships/image" Target="../media/image203.wmf"/><Relationship Id="rId7" Type="http://schemas.openxmlformats.org/officeDocument/2006/relationships/oleObject" Target="../embeddings/oleObject396.bin"/><Relationship Id="rId12" Type="http://schemas.openxmlformats.org/officeDocument/2006/relationships/image" Target="../media/image192.wmf"/><Relationship Id="rId17" Type="http://schemas.openxmlformats.org/officeDocument/2006/relationships/oleObject" Target="../embeddings/oleObject401.bin"/><Relationship Id="rId25" Type="http://schemas.openxmlformats.org/officeDocument/2006/relationships/oleObject" Target="../embeddings/oleObject405.bin"/><Relationship Id="rId33" Type="http://schemas.openxmlformats.org/officeDocument/2006/relationships/oleObject" Target="../embeddings/oleObject409.bin"/><Relationship Id="rId38" Type="http://schemas.openxmlformats.org/officeDocument/2006/relationships/image" Target="../media/image205.wmf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94.wmf"/><Relationship Id="rId20" Type="http://schemas.openxmlformats.org/officeDocument/2006/relationships/image" Target="../media/image196.wmf"/><Relationship Id="rId29" Type="http://schemas.openxmlformats.org/officeDocument/2006/relationships/oleObject" Target="../embeddings/oleObject407.bin"/><Relationship Id="rId1" Type="http://schemas.openxmlformats.org/officeDocument/2006/relationships/vmlDrawing" Target="../drawings/vmlDrawing42.vml"/><Relationship Id="rId6" Type="http://schemas.openxmlformats.org/officeDocument/2006/relationships/image" Target="../media/image189.wmf"/><Relationship Id="rId11" Type="http://schemas.openxmlformats.org/officeDocument/2006/relationships/oleObject" Target="../embeddings/oleObject398.bin"/><Relationship Id="rId24" Type="http://schemas.openxmlformats.org/officeDocument/2006/relationships/image" Target="../media/image198.wmf"/><Relationship Id="rId32" Type="http://schemas.openxmlformats.org/officeDocument/2006/relationships/image" Target="../media/image202.wmf"/><Relationship Id="rId37" Type="http://schemas.openxmlformats.org/officeDocument/2006/relationships/oleObject" Target="../embeddings/oleObject411.bin"/><Relationship Id="rId5" Type="http://schemas.openxmlformats.org/officeDocument/2006/relationships/oleObject" Target="../embeddings/oleObject395.bin"/><Relationship Id="rId15" Type="http://schemas.openxmlformats.org/officeDocument/2006/relationships/oleObject" Target="../embeddings/oleObject400.bin"/><Relationship Id="rId23" Type="http://schemas.openxmlformats.org/officeDocument/2006/relationships/oleObject" Target="../embeddings/oleObject404.bin"/><Relationship Id="rId28" Type="http://schemas.openxmlformats.org/officeDocument/2006/relationships/image" Target="../media/image200.wmf"/><Relationship Id="rId36" Type="http://schemas.openxmlformats.org/officeDocument/2006/relationships/image" Target="../media/image204.wmf"/><Relationship Id="rId10" Type="http://schemas.openxmlformats.org/officeDocument/2006/relationships/image" Target="../media/image191.wmf"/><Relationship Id="rId19" Type="http://schemas.openxmlformats.org/officeDocument/2006/relationships/oleObject" Target="../embeddings/oleObject402.bin"/><Relationship Id="rId31" Type="http://schemas.openxmlformats.org/officeDocument/2006/relationships/oleObject" Target="../embeddings/oleObject408.bin"/><Relationship Id="rId4" Type="http://schemas.openxmlformats.org/officeDocument/2006/relationships/image" Target="../media/image188.wmf"/><Relationship Id="rId9" Type="http://schemas.openxmlformats.org/officeDocument/2006/relationships/oleObject" Target="../embeddings/oleObject397.bin"/><Relationship Id="rId14" Type="http://schemas.openxmlformats.org/officeDocument/2006/relationships/image" Target="../media/image193.wmf"/><Relationship Id="rId22" Type="http://schemas.openxmlformats.org/officeDocument/2006/relationships/image" Target="../media/image197.wmf"/><Relationship Id="rId27" Type="http://schemas.openxmlformats.org/officeDocument/2006/relationships/oleObject" Target="../embeddings/oleObject406.bin"/><Relationship Id="rId30" Type="http://schemas.openxmlformats.org/officeDocument/2006/relationships/image" Target="../media/image201.wmf"/><Relationship Id="rId35" Type="http://schemas.openxmlformats.org/officeDocument/2006/relationships/oleObject" Target="../embeddings/oleObject410.bin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8.wmf"/><Relationship Id="rId13" Type="http://schemas.openxmlformats.org/officeDocument/2006/relationships/oleObject" Target="../embeddings/oleObject417.bin"/><Relationship Id="rId18" Type="http://schemas.openxmlformats.org/officeDocument/2006/relationships/image" Target="../media/image213.wmf"/><Relationship Id="rId3" Type="http://schemas.openxmlformats.org/officeDocument/2006/relationships/oleObject" Target="../embeddings/oleObject412.bin"/><Relationship Id="rId21" Type="http://schemas.openxmlformats.org/officeDocument/2006/relationships/oleObject" Target="../embeddings/oleObject421.bin"/><Relationship Id="rId7" Type="http://schemas.openxmlformats.org/officeDocument/2006/relationships/oleObject" Target="../embeddings/oleObject414.bin"/><Relationship Id="rId12" Type="http://schemas.openxmlformats.org/officeDocument/2006/relationships/image" Target="../media/image210.wmf"/><Relationship Id="rId17" Type="http://schemas.openxmlformats.org/officeDocument/2006/relationships/oleObject" Target="../embeddings/oleObject419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12.wmf"/><Relationship Id="rId20" Type="http://schemas.openxmlformats.org/officeDocument/2006/relationships/image" Target="../media/image214.wmf"/><Relationship Id="rId1" Type="http://schemas.openxmlformats.org/officeDocument/2006/relationships/vmlDrawing" Target="../drawings/vmlDrawing43.vml"/><Relationship Id="rId6" Type="http://schemas.openxmlformats.org/officeDocument/2006/relationships/image" Target="../media/image207.wmf"/><Relationship Id="rId11" Type="http://schemas.openxmlformats.org/officeDocument/2006/relationships/oleObject" Target="../embeddings/oleObject416.bin"/><Relationship Id="rId5" Type="http://schemas.openxmlformats.org/officeDocument/2006/relationships/oleObject" Target="../embeddings/oleObject413.bin"/><Relationship Id="rId15" Type="http://schemas.openxmlformats.org/officeDocument/2006/relationships/oleObject" Target="../embeddings/oleObject418.bin"/><Relationship Id="rId10" Type="http://schemas.openxmlformats.org/officeDocument/2006/relationships/image" Target="../media/image209.wmf"/><Relationship Id="rId19" Type="http://schemas.openxmlformats.org/officeDocument/2006/relationships/oleObject" Target="../embeddings/oleObject420.bin"/><Relationship Id="rId4" Type="http://schemas.openxmlformats.org/officeDocument/2006/relationships/image" Target="../media/image206.wmf"/><Relationship Id="rId9" Type="http://schemas.openxmlformats.org/officeDocument/2006/relationships/oleObject" Target="../embeddings/oleObject415.bin"/><Relationship Id="rId14" Type="http://schemas.openxmlformats.org/officeDocument/2006/relationships/image" Target="../media/image211.wmf"/><Relationship Id="rId22" Type="http://schemas.openxmlformats.org/officeDocument/2006/relationships/image" Target="../media/image215.wmf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8.wmf"/><Relationship Id="rId3" Type="http://schemas.openxmlformats.org/officeDocument/2006/relationships/oleObject" Target="../embeddings/oleObject422.bin"/><Relationship Id="rId7" Type="http://schemas.openxmlformats.org/officeDocument/2006/relationships/oleObject" Target="../embeddings/oleObject424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217.wmf"/><Relationship Id="rId5" Type="http://schemas.openxmlformats.org/officeDocument/2006/relationships/oleObject" Target="../embeddings/oleObject423.bin"/><Relationship Id="rId10" Type="http://schemas.openxmlformats.org/officeDocument/2006/relationships/image" Target="../media/image219.wmf"/><Relationship Id="rId4" Type="http://schemas.openxmlformats.org/officeDocument/2006/relationships/image" Target="../media/image216.wmf"/><Relationship Id="rId9" Type="http://schemas.openxmlformats.org/officeDocument/2006/relationships/oleObject" Target="../embeddings/oleObject425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34.bin"/><Relationship Id="rId5" Type="http://schemas.openxmlformats.org/officeDocument/2006/relationships/image" Target="../media/image33.wmf"/><Relationship Id="rId4" Type="http://schemas.openxmlformats.org/officeDocument/2006/relationships/audio" Target="../media/audio2.wav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8.wmf"/><Relationship Id="rId13" Type="http://schemas.openxmlformats.org/officeDocument/2006/relationships/oleObject" Target="../embeddings/oleObject431.bin"/><Relationship Id="rId18" Type="http://schemas.openxmlformats.org/officeDocument/2006/relationships/image" Target="../media/image223.wmf"/><Relationship Id="rId26" Type="http://schemas.openxmlformats.org/officeDocument/2006/relationships/image" Target="../media/image26.wmf"/><Relationship Id="rId3" Type="http://schemas.openxmlformats.org/officeDocument/2006/relationships/oleObject" Target="../embeddings/oleObject426.bin"/><Relationship Id="rId21" Type="http://schemas.openxmlformats.org/officeDocument/2006/relationships/oleObject" Target="../embeddings/oleObject435.bin"/><Relationship Id="rId34" Type="http://schemas.openxmlformats.org/officeDocument/2006/relationships/oleObject" Target="../embeddings/oleObject441.bin"/><Relationship Id="rId7" Type="http://schemas.openxmlformats.org/officeDocument/2006/relationships/oleObject" Target="../embeddings/oleObject428.bin"/><Relationship Id="rId12" Type="http://schemas.openxmlformats.org/officeDocument/2006/relationships/image" Target="../media/image220.wmf"/><Relationship Id="rId17" Type="http://schemas.openxmlformats.org/officeDocument/2006/relationships/oleObject" Target="../embeddings/oleObject433.bin"/><Relationship Id="rId25" Type="http://schemas.openxmlformats.org/officeDocument/2006/relationships/oleObject" Target="../embeddings/oleObject437.bin"/><Relationship Id="rId33" Type="http://schemas.openxmlformats.org/officeDocument/2006/relationships/image" Target="../media/image76.wmf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222.wmf"/><Relationship Id="rId20" Type="http://schemas.openxmlformats.org/officeDocument/2006/relationships/image" Target="../media/image224.wmf"/><Relationship Id="rId29" Type="http://schemas.openxmlformats.org/officeDocument/2006/relationships/image" Target="../media/image74.wmf"/><Relationship Id="rId1" Type="http://schemas.openxmlformats.org/officeDocument/2006/relationships/vmlDrawing" Target="../drawings/vmlDrawing45.vml"/><Relationship Id="rId6" Type="http://schemas.openxmlformats.org/officeDocument/2006/relationships/image" Target="../media/image217.wmf"/><Relationship Id="rId11" Type="http://schemas.openxmlformats.org/officeDocument/2006/relationships/oleObject" Target="../embeddings/oleObject430.bin"/><Relationship Id="rId24" Type="http://schemas.openxmlformats.org/officeDocument/2006/relationships/image" Target="../media/image29.wmf"/><Relationship Id="rId32" Type="http://schemas.openxmlformats.org/officeDocument/2006/relationships/oleObject" Target="../embeddings/oleObject440.bin"/><Relationship Id="rId37" Type="http://schemas.openxmlformats.org/officeDocument/2006/relationships/image" Target="../media/image78.wmf"/><Relationship Id="rId5" Type="http://schemas.openxmlformats.org/officeDocument/2006/relationships/oleObject" Target="../embeddings/oleObject427.bin"/><Relationship Id="rId15" Type="http://schemas.openxmlformats.org/officeDocument/2006/relationships/oleObject" Target="../embeddings/oleObject432.bin"/><Relationship Id="rId23" Type="http://schemas.openxmlformats.org/officeDocument/2006/relationships/oleObject" Target="../embeddings/oleObject436.bin"/><Relationship Id="rId28" Type="http://schemas.openxmlformats.org/officeDocument/2006/relationships/oleObject" Target="../embeddings/oleObject438.bin"/><Relationship Id="rId36" Type="http://schemas.openxmlformats.org/officeDocument/2006/relationships/oleObject" Target="../embeddings/oleObject442.bin"/><Relationship Id="rId10" Type="http://schemas.openxmlformats.org/officeDocument/2006/relationships/image" Target="../media/image219.wmf"/><Relationship Id="rId19" Type="http://schemas.openxmlformats.org/officeDocument/2006/relationships/oleObject" Target="../embeddings/oleObject434.bin"/><Relationship Id="rId31" Type="http://schemas.openxmlformats.org/officeDocument/2006/relationships/image" Target="../media/image75.wmf"/><Relationship Id="rId4" Type="http://schemas.openxmlformats.org/officeDocument/2006/relationships/image" Target="../media/image216.wmf"/><Relationship Id="rId9" Type="http://schemas.openxmlformats.org/officeDocument/2006/relationships/oleObject" Target="../embeddings/oleObject429.bin"/><Relationship Id="rId14" Type="http://schemas.openxmlformats.org/officeDocument/2006/relationships/image" Target="../media/image221.wmf"/><Relationship Id="rId22" Type="http://schemas.openxmlformats.org/officeDocument/2006/relationships/image" Target="../media/image25.wmf"/><Relationship Id="rId27" Type="http://schemas.openxmlformats.org/officeDocument/2006/relationships/image" Target="../media/image79.png"/><Relationship Id="rId30" Type="http://schemas.openxmlformats.org/officeDocument/2006/relationships/oleObject" Target="../embeddings/oleObject439.bin"/><Relationship Id="rId35" Type="http://schemas.openxmlformats.org/officeDocument/2006/relationships/image" Target="../media/image77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35.bin"/><Relationship Id="rId5" Type="http://schemas.openxmlformats.org/officeDocument/2006/relationships/image" Target="../media/image33.wmf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33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37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91630"/>
            <a:ext cx="9345239" cy="12460321"/>
          </a:xfrm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816010" y="1250420"/>
            <a:ext cx="30241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he-IL" sz="3200" b="1" dirty="0">
                <a:solidFill>
                  <a:schemeClr val="bg1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Lev </a:t>
            </a:r>
            <a:r>
              <a:rPr lang="en-US" altLang="he-IL" sz="3200" b="1" dirty="0" err="1">
                <a:solidFill>
                  <a:schemeClr val="bg1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Vaidman</a:t>
            </a:r>
            <a:endParaRPr lang="en-US" altLang="he-IL" sz="3200" b="1" dirty="0">
              <a:solidFill>
                <a:schemeClr val="bg1"/>
              </a:solidFill>
              <a:latin typeface="Helvetica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95"/>
          <p:cNvSpPr txBox="1">
            <a:spLocks noChangeArrowheads="1"/>
          </p:cNvSpPr>
          <p:nvPr/>
        </p:nvSpPr>
        <p:spPr bwMode="auto">
          <a:xfrm>
            <a:off x="-1189901" y="-523155"/>
            <a:ext cx="11347268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he-IL" sz="2600" b="1" kern="0" dirty="0" smtClean="0">
                <a:solidFill>
                  <a:schemeClr val="bg1"/>
                </a:solidFill>
              </a:rPr>
              <a:t>The two-state vector formalism of quantum mechanics</a:t>
            </a:r>
            <a:r>
              <a:rPr lang="en-US" altLang="he-IL" sz="2600" kern="0" dirty="0" smtClean="0">
                <a:solidFill>
                  <a:schemeClr val="bg1"/>
                </a:solidFill>
              </a:rPr>
              <a:t> </a:t>
            </a:r>
            <a:endParaRPr lang="en-US" altLang="he-IL" sz="2600" b="1" kern="0" dirty="0" smtClean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3672167"/>
            <a:ext cx="1728192" cy="105403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3199" y="3589547"/>
            <a:ext cx="2046999" cy="60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26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Freeform 11"/>
          <p:cNvSpPr>
            <a:spLocks/>
          </p:cNvSpPr>
          <p:nvPr/>
        </p:nvSpPr>
        <p:spPr bwMode="auto">
          <a:xfrm>
            <a:off x="1370013" y="3327400"/>
            <a:ext cx="4445000" cy="476250"/>
          </a:xfrm>
          <a:custGeom>
            <a:avLst/>
            <a:gdLst>
              <a:gd name="T0" fmla="*/ 0 w 336"/>
              <a:gd name="T1" fmla="*/ 2147483647 h 632"/>
              <a:gd name="T2" fmla="*/ 2147483647 w 336"/>
              <a:gd name="T3" fmla="*/ 0 h 632"/>
              <a:gd name="T4" fmla="*/ 2147483647 w 336"/>
              <a:gd name="T5" fmla="*/ 2147483647 h 632"/>
              <a:gd name="T6" fmla="*/ 0 60000 65536"/>
              <a:gd name="T7" fmla="*/ 0 60000 65536"/>
              <a:gd name="T8" fmla="*/ 0 60000 65536"/>
              <a:gd name="T9" fmla="*/ 0 w 336"/>
              <a:gd name="T10" fmla="*/ 0 h 632"/>
              <a:gd name="T11" fmla="*/ 336 w 336"/>
              <a:gd name="T12" fmla="*/ 632 h 6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632">
                <a:moveTo>
                  <a:pt x="0" y="631"/>
                </a:moveTo>
                <a:cubicBezTo>
                  <a:pt x="28" y="526"/>
                  <a:pt x="115" y="0"/>
                  <a:pt x="171" y="0"/>
                </a:cubicBezTo>
                <a:cubicBezTo>
                  <a:pt x="227" y="0"/>
                  <a:pt x="302" y="500"/>
                  <a:pt x="336" y="632"/>
                </a:cubicBezTo>
              </a:path>
            </a:pathLst>
          </a:custGeom>
          <a:noFill/>
          <a:ln w="28575" cmpd="sng">
            <a:solidFill>
              <a:srgbClr val="66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8196" name="Freeform 30"/>
          <p:cNvSpPr>
            <a:spLocks/>
          </p:cNvSpPr>
          <p:nvPr/>
        </p:nvSpPr>
        <p:spPr bwMode="auto">
          <a:xfrm rot="10800000">
            <a:off x="4500563" y="3481388"/>
            <a:ext cx="579437" cy="187325"/>
          </a:xfrm>
          <a:custGeom>
            <a:avLst/>
            <a:gdLst>
              <a:gd name="T0" fmla="*/ 0 w 336"/>
              <a:gd name="T1" fmla="*/ 2147483647 h 632"/>
              <a:gd name="T2" fmla="*/ 2147483647 w 336"/>
              <a:gd name="T3" fmla="*/ 0 h 632"/>
              <a:gd name="T4" fmla="*/ 2147483647 w 336"/>
              <a:gd name="T5" fmla="*/ 2147483647 h 632"/>
              <a:gd name="T6" fmla="*/ 0 60000 65536"/>
              <a:gd name="T7" fmla="*/ 0 60000 65536"/>
              <a:gd name="T8" fmla="*/ 0 60000 65536"/>
              <a:gd name="T9" fmla="*/ 0 w 336"/>
              <a:gd name="T10" fmla="*/ 0 h 632"/>
              <a:gd name="T11" fmla="*/ 336 w 336"/>
              <a:gd name="T12" fmla="*/ 632 h 6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632">
                <a:moveTo>
                  <a:pt x="0" y="631"/>
                </a:moveTo>
                <a:cubicBezTo>
                  <a:pt x="28" y="526"/>
                  <a:pt x="115" y="0"/>
                  <a:pt x="171" y="0"/>
                </a:cubicBezTo>
                <a:cubicBezTo>
                  <a:pt x="227" y="0"/>
                  <a:pt x="302" y="500"/>
                  <a:pt x="336" y="632"/>
                </a:cubicBez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8197" name="Freeform 31"/>
          <p:cNvSpPr>
            <a:spLocks/>
          </p:cNvSpPr>
          <p:nvPr/>
        </p:nvSpPr>
        <p:spPr bwMode="auto">
          <a:xfrm rot="10800000">
            <a:off x="2359025" y="3468688"/>
            <a:ext cx="579438" cy="187325"/>
          </a:xfrm>
          <a:custGeom>
            <a:avLst/>
            <a:gdLst>
              <a:gd name="T0" fmla="*/ 0 w 336"/>
              <a:gd name="T1" fmla="*/ 2147483647 h 632"/>
              <a:gd name="T2" fmla="*/ 2147483647 w 336"/>
              <a:gd name="T3" fmla="*/ 0 h 632"/>
              <a:gd name="T4" fmla="*/ 2147483647 w 336"/>
              <a:gd name="T5" fmla="*/ 2147483647 h 632"/>
              <a:gd name="T6" fmla="*/ 0 60000 65536"/>
              <a:gd name="T7" fmla="*/ 0 60000 65536"/>
              <a:gd name="T8" fmla="*/ 0 60000 65536"/>
              <a:gd name="T9" fmla="*/ 0 w 336"/>
              <a:gd name="T10" fmla="*/ 0 h 632"/>
              <a:gd name="T11" fmla="*/ 336 w 336"/>
              <a:gd name="T12" fmla="*/ 632 h 6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632">
                <a:moveTo>
                  <a:pt x="0" y="631"/>
                </a:moveTo>
                <a:cubicBezTo>
                  <a:pt x="28" y="526"/>
                  <a:pt x="115" y="0"/>
                  <a:pt x="171" y="0"/>
                </a:cubicBezTo>
                <a:cubicBezTo>
                  <a:pt x="227" y="0"/>
                  <a:pt x="302" y="500"/>
                  <a:pt x="336" y="632"/>
                </a:cubicBez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8198" name="PC"/>
          <p:cNvSpPr>
            <a:spLocks noEditPoints="1" noChangeArrowheads="1"/>
          </p:cNvSpPr>
          <p:nvPr/>
        </p:nvSpPr>
        <p:spPr bwMode="auto">
          <a:xfrm rot="10800000">
            <a:off x="3214688" y="6276975"/>
            <a:ext cx="808037" cy="581025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0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0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2802 w 21600"/>
              <a:gd name="T19" fmla="*/ 3891 h 21600"/>
              <a:gd name="T20" fmla="*/ 19065 w 21600"/>
              <a:gd name="T21" fmla="*/ 1425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extrusionOk="0">
                <a:moveTo>
                  <a:pt x="21600" y="10851"/>
                </a:moveTo>
                <a:lnTo>
                  <a:pt x="21600" y="0"/>
                </a:lnTo>
                <a:lnTo>
                  <a:pt x="10823" y="0"/>
                </a:lnTo>
                <a:lnTo>
                  <a:pt x="0" y="0"/>
                </a:lnTo>
                <a:lnTo>
                  <a:pt x="0" y="10919"/>
                </a:lnTo>
                <a:lnTo>
                  <a:pt x="0" y="19328"/>
                </a:lnTo>
                <a:lnTo>
                  <a:pt x="5924" y="19328"/>
                </a:lnTo>
                <a:lnTo>
                  <a:pt x="6494" y="21600"/>
                </a:lnTo>
                <a:lnTo>
                  <a:pt x="10663" y="21600"/>
                </a:lnTo>
                <a:lnTo>
                  <a:pt x="15334" y="21600"/>
                </a:lnTo>
                <a:lnTo>
                  <a:pt x="15904" y="19328"/>
                </a:lnTo>
                <a:lnTo>
                  <a:pt x="21600" y="19328"/>
                </a:lnTo>
                <a:lnTo>
                  <a:pt x="21600" y="10851"/>
                </a:lnTo>
                <a:close/>
              </a:path>
              <a:path w="21600" h="21600" extrusionOk="0">
                <a:moveTo>
                  <a:pt x="15904" y="19328"/>
                </a:moveTo>
                <a:lnTo>
                  <a:pt x="16861" y="14750"/>
                </a:lnTo>
                <a:lnTo>
                  <a:pt x="19367" y="14750"/>
                </a:lnTo>
                <a:lnTo>
                  <a:pt x="19367" y="3459"/>
                </a:lnTo>
                <a:lnTo>
                  <a:pt x="2461" y="3459"/>
                </a:lnTo>
                <a:lnTo>
                  <a:pt x="2461" y="14750"/>
                </a:lnTo>
                <a:lnTo>
                  <a:pt x="4967" y="14750"/>
                </a:lnTo>
                <a:lnTo>
                  <a:pt x="5924" y="19159"/>
                </a:lnTo>
                <a:moveTo>
                  <a:pt x="15904" y="19328"/>
                </a:moveTo>
                <a:lnTo>
                  <a:pt x="16861" y="14750"/>
                </a:lnTo>
                <a:lnTo>
                  <a:pt x="2461" y="14750"/>
                </a:lnTo>
              </a:path>
            </a:pathLst>
          </a:custGeom>
          <a:solidFill>
            <a:srgbClr val="CC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8199" name="AutoShape 3"/>
          <p:cNvSpPr>
            <a:spLocks noChangeArrowheads="1"/>
          </p:cNvSpPr>
          <p:nvPr/>
        </p:nvSpPr>
        <p:spPr bwMode="auto">
          <a:xfrm rot="-5400000">
            <a:off x="2967038" y="-46038"/>
            <a:ext cx="363538" cy="455613"/>
          </a:xfrm>
          <a:prstGeom prst="flowChartDelay">
            <a:avLst/>
          </a:prstGeom>
          <a:solidFill>
            <a:srgbClr val="FF66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he-IL"/>
          </a:p>
        </p:txBody>
      </p:sp>
      <p:sp>
        <p:nvSpPr>
          <p:cNvPr id="8200" name="Rectangle 4"/>
          <p:cNvSpPr>
            <a:spLocks noChangeArrowheads="1"/>
          </p:cNvSpPr>
          <p:nvPr/>
        </p:nvSpPr>
        <p:spPr bwMode="auto">
          <a:xfrm rot="10800000">
            <a:off x="4814888" y="3435350"/>
            <a:ext cx="1935162" cy="173038"/>
          </a:xfrm>
          <a:prstGeom prst="rect">
            <a:avLst/>
          </a:prstGeom>
          <a:solidFill>
            <a:srgbClr val="08080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he-IL"/>
          </a:p>
        </p:txBody>
      </p:sp>
      <p:sp>
        <p:nvSpPr>
          <p:cNvPr id="8201" name="Rectangle 5"/>
          <p:cNvSpPr>
            <a:spLocks noChangeArrowheads="1"/>
          </p:cNvSpPr>
          <p:nvPr/>
        </p:nvSpPr>
        <p:spPr bwMode="auto">
          <a:xfrm rot="10800000">
            <a:off x="2647950" y="3435350"/>
            <a:ext cx="1897063" cy="173038"/>
          </a:xfrm>
          <a:prstGeom prst="rect">
            <a:avLst/>
          </a:prstGeom>
          <a:solidFill>
            <a:srgbClr val="08080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he-IL"/>
          </a:p>
        </p:txBody>
      </p:sp>
      <p:sp>
        <p:nvSpPr>
          <p:cNvPr id="8202" name="Freeform 6"/>
          <p:cNvSpPr>
            <a:spLocks/>
          </p:cNvSpPr>
          <p:nvPr/>
        </p:nvSpPr>
        <p:spPr bwMode="auto">
          <a:xfrm>
            <a:off x="3449638" y="6040438"/>
            <a:ext cx="279400" cy="196850"/>
          </a:xfrm>
          <a:custGeom>
            <a:avLst/>
            <a:gdLst>
              <a:gd name="T0" fmla="*/ 0 w 336"/>
              <a:gd name="T1" fmla="*/ 2147483647 h 632"/>
              <a:gd name="T2" fmla="*/ 2147483647 w 336"/>
              <a:gd name="T3" fmla="*/ 0 h 632"/>
              <a:gd name="T4" fmla="*/ 2147483647 w 336"/>
              <a:gd name="T5" fmla="*/ 2147483647 h 632"/>
              <a:gd name="T6" fmla="*/ 0 60000 65536"/>
              <a:gd name="T7" fmla="*/ 0 60000 65536"/>
              <a:gd name="T8" fmla="*/ 0 60000 65536"/>
              <a:gd name="T9" fmla="*/ 0 w 336"/>
              <a:gd name="T10" fmla="*/ 0 h 632"/>
              <a:gd name="T11" fmla="*/ 336 w 336"/>
              <a:gd name="T12" fmla="*/ 632 h 6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632">
                <a:moveTo>
                  <a:pt x="0" y="631"/>
                </a:moveTo>
                <a:cubicBezTo>
                  <a:pt x="28" y="526"/>
                  <a:pt x="115" y="0"/>
                  <a:pt x="171" y="0"/>
                </a:cubicBezTo>
                <a:cubicBezTo>
                  <a:pt x="227" y="0"/>
                  <a:pt x="302" y="500"/>
                  <a:pt x="336" y="632"/>
                </a:cubicBezTo>
              </a:path>
            </a:pathLst>
          </a:custGeom>
          <a:noFill/>
          <a:ln w="28575" cmpd="sng">
            <a:solidFill>
              <a:srgbClr val="66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8203" name="Freeform 7"/>
          <p:cNvSpPr>
            <a:spLocks/>
          </p:cNvSpPr>
          <p:nvPr/>
        </p:nvSpPr>
        <p:spPr bwMode="auto">
          <a:xfrm>
            <a:off x="3062288" y="5246688"/>
            <a:ext cx="1031875" cy="209550"/>
          </a:xfrm>
          <a:custGeom>
            <a:avLst/>
            <a:gdLst>
              <a:gd name="T0" fmla="*/ 0 w 336"/>
              <a:gd name="T1" fmla="*/ 2147483647 h 632"/>
              <a:gd name="T2" fmla="*/ 2147483647 w 336"/>
              <a:gd name="T3" fmla="*/ 0 h 632"/>
              <a:gd name="T4" fmla="*/ 2147483647 w 336"/>
              <a:gd name="T5" fmla="*/ 2147483647 h 632"/>
              <a:gd name="T6" fmla="*/ 0 60000 65536"/>
              <a:gd name="T7" fmla="*/ 0 60000 65536"/>
              <a:gd name="T8" fmla="*/ 0 60000 65536"/>
              <a:gd name="T9" fmla="*/ 0 w 336"/>
              <a:gd name="T10" fmla="*/ 0 h 632"/>
              <a:gd name="T11" fmla="*/ 336 w 336"/>
              <a:gd name="T12" fmla="*/ 632 h 6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632">
                <a:moveTo>
                  <a:pt x="0" y="631"/>
                </a:moveTo>
                <a:cubicBezTo>
                  <a:pt x="28" y="526"/>
                  <a:pt x="115" y="0"/>
                  <a:pt x="171" y="0"/>
                </a:cubicBezTo>
                <a:cubicBezTo>
                  <a:pt x="227" y="0"/>
                  <a:pt x="302" y="500"/>
                  <a:pt x="336" y="632"/>
                </a:cubicBezTo>
              </a:path>
            </a:pathLst>
          </a:custGeom>
          <a:noFill/>
          <a:ln w="28575" cmpd="sng">
            <a:solidFill>
              <a:srgbClr val="66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8204" name="Freeform 8"/>
          <p:cNvSpPr>
            <a:spLocks/>
          </p:cNvSpPr>
          <p:nvPr/>
        </p:nvSpPr>
        <p:spPr bwMode="auto">
          <a:xfrm>
            <a:off x="2562225" y="4818063"/>
            <a:ext cx="2108200" cy="361950"/>
          </a:xfrm>
          <a:custGeom>
            <a:avLst/>
            <a:gdLst>
              <a:gd name="T0" fmla="*/ 0 w 336"/>
              <a:gd name="T1" fmla="*/ 2147483647 h 632"/>
              <a:gd name="T2" fmla="*/ 2147483647 w 336"/>
              <a:gd name="T3" fmla="*/ 0 h 632"/>
              <a:gd name="T4" fmla="*/ 2147483647 w 336"/>
              <a:gd name="T5" fmla="*/ 2147483647 h 632"/>
              <a:gd name="T6" fmla="*/ 0 60000 65536"/>
              <a:gd name="T7" fmla="*/ 0 60000 65536"/>
              <a:gd name="T8" fmla="*/ 0 60000 65536"/>
              <a:gd name="T9" fmla="*/ 0 w 336"/>
              <a:gd name="T10" fmla="*/ 0 h 632"/>
              <a:gd name="T11" fmla="*/ 336 w 336"/>
              <a:gd name="T12" fmla="*/ 632 h 6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632">
                <a:moveTo>
                  <a:pt x="0" y="631"/>
                </a:moveTo>
                <a:cubicBezTo>
                  <a:pt x="28" y="526"/>
                  <a:pt x="115" y="0"/>
                  <a:pt x="171" y="0"/>
                </a:cubicBezTo>
                <a:cubicBezTo>
                  <a:pt x="227" y="0"/>
                  <a:pt x="302" y="500"/>
                  <a:pt x="336" y="632"/>
                </a:cubicBezTo>
              </a:path>
            </a:pathLst>
          </a:custGeom>
          <a:noFill/>
          <a:ln w="28575" cmpd="sng">
            <a:solidFill>
              <a:srgbClr val="66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8205" name="Freeform 9"/>
          <p:cNvSpPr>
            <a:spLocks/>
          </p:cNvSpPr>
          <p:nvPr/>
        </p:nvSpPr>
        <p:spPr bwMode="auto">
          <a:xfrm>
            <a:off x="2060575" y="4287838"/>
            <a:ext cx="3090863" cy="476250"/>
          </a:xfrm>
          <a:custGeom>
            <a:avLst/>
            <a:gdLst>
              <a:gd name="T0" fmla="*/ 0 w 336"/>
              <a:gd name="T1" fmla="*/ 2147483647 h 632"/>
              <a:gd name="T2" fmla="*/ 2147483647 w 336"/>
              <a:gd name="T3" fmla="*/ 0 h 632"/>
              <a:gd name="T4" fmla="*/ 2147483647 w 336"/>
              <a:gd name="T5" fmla="*/ 2147483647 h 632"/>
              <a:gd name="T6" fmla="*/ 0 60000 65536"/>
              <a:gd name="T7" fmla="*/ 0 60000 65536"/>
              <a:gd name="T8" fmla="*/ 0 60000 65536"/>
              <a:gd name="T9" fmla="*/ 0 w 336"/>
              <a:gd name="T10" fmla="*/ 0 h 632"/>
              <a:gd name="T11" fmla="*/ 336 w 336"/>
              <a:gd name="T12" fmla="*/ 632 h 6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632">
                <a:moveTo>
                  <a:pt x="0" y="631"/>
                </a:moveTo>
                <a:cubicBezTo>
                  <a:pt x="28" y="526"/>
                  <a:pt x="115" y="0"/>
                  <a:pt x="171" y="0"/>
                </a:cubicBezTo>
                <a:cubicBezTo>
                  <a:pt x="227" y="0"/>
                  <a:pt x="302" y="500"/>
                  <a:pt x="336" y="632"/>
                </a:cubicBezTo>
              </a:path>
            </a:pathLst>
          </a:custGeom>
          <a:noFill/>
          <a:ln w="28575" cmpd="sng">
            <a:solidFill>
              <a:srgbClr val="66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8206" name="Freeform 10"/>
          <p:cNvSpPr>
            <a:spLocks/>
          </p:cNvSpPr>
          <p:nvPr/>
        </p:nvSpPr>
        <p:spPr bwMode="auto">
          <a:xfrm>
            <a:off x="1727200" y="3798888"/>
            <a:ext cx="3681413" cy="476250"/>
          </a:xfrm>
          <a:custGeom>
            <a:avLst/>
            <a:gdLst>
              <a:gd name="T0" fmla="*/ 0 w 336"/>
              <a:gd name="T1" fmla="*/ 2147483647 h 632"/>
              <a:gd name="T2" fmla="*/ 2147483647 w 336"/>
              <a:gd name="T3" fmla="*/ 0 h 632"/>
              <a:gd name="T4" fmla="*/ 2147483647 w 336"/>
              <a:gd name="T5" fmla="*/ 2147483647 h 632"/>
              <a:gd name="T6" fmla="*/ 0 60000 65536"/>
              <a:gd name="T7" fmla="*/ 0 60000 65536"/>
              <a:gd name="T8" fmla="*/ 0 60000 65536"/>
              <a:gd name="T9" fmla="*/ 0 w 336"/>
              <a:gd name="T10" fmla="*/ 0 h 632"/>
              <a:gd name="T11" fmla="*/ 336 w 336"/>
              <a:gd name="T12" fmla="*/ 632 h 6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632">
                <a:moveTo>
                  <a:pt x="0" y="631"/>
                </a:moveTo>
                <a:cubicBezTo>
                  <a:pt x="28" y="526"/>
                  <a:pt x="115" y="0"/>
                  <a:pt x="171" y="0"/>
                </a:cubicBezTo>
                <a:cubicBezTo>
                  <a:pt x="227" y="0"/>
                  <a:pt x="302" y="500"/>
                  <a:pt x="336" y="632"/>
                </a:cubicBezTo>
              </a:path>
            </a:pathLst>
          </a:custGeom>
          <a:noFill/>
          <a:ln w="28575" cmpd="sng">
            <a:solidFill>
              <a:srgbClr val="66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8207" name="Rectangle 12"/>
          <p:cNvSpPr>
            <a:spLocks noChangeArrowheads="1"/>
          </p:cNvSpPr>
          <p:nvPr/>
        </p:nvSpPr>
        <p:spPr bwMode="auto">
          <a:xfrm>
            <a:off x="2627313" y="3078163"/>
            <a:ext cx="2001837" cy="3476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he-IL"/>
          </a:p>
        </p:txBody>
      </p:sp>
      <p:sp>
        <p:nvSpPr>
          <p:cNvPr id="8208" name="Rectangle 13"/>
          <p:cNvSpPr>
            <a:spLocks noChangeArrowheads="1"/>
          </p:cNvSpPr>
          <p:nvPr/>
        </p:nvSpPr>
        <p:spPr bwMode="auto">
          <a:xfrm rot="10800000">
            <a:off x="439738" y="3435350"/>
            <a:ext cx="1936750" cy="173038"/>
          </a:xfrm>
          <a:prstGeom prst="rect">
            <a:avLst/>
          </a:prstGeom>
          <a:solidFill>
            <a:srgbClr val="08080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he-IL"/>
          </a:p>
        </p:txBody>
      </p:sp>
      <p:sp>
        <p:nvSpPr>
          <p:cNvPr id="8209" name="Freeform 14"/>
          <p:cNvSpPr>
            <a:spLocks/>
          </p:cNvSpPr>
          <p:nvPr/>
        </p:nvSpPr>
        <p:spPr bwMode="auto">
          <a:xfrm>
            <a:off x="3286125" y="5653088"/>
            <a:ext cx="579438" cy="187325"/>
          </a:xfrm>
          <a:custGeom>
            <a:avLst/>
            <a:gdLst>
              <a:gd name="T0" fmla="*/ 0 w 336"/>
              <a:gd name="T1" fmla="*/ 2147483647 h 632"/>
              <a:gd name="T2" fmla="*/ 2147483647 w 336"/>
              <a:gd name="T3" fmla="*/ 0 h 632"/>
              <a:gd name="T4" fmla="*/ 2147483647 w 336"/>
              <a:gd name="T5" fmla="*/ 2147483647 h 632"/>
              <a:gd name="T6" fmla="*/ 0 60000 65536"/>
              <a:gd name="T7" fmla="*/ 0 60000 65536"/>
              <a:gd name="T8" fmla="*/ 0 60000 65536"/>
              <a:gd name="T9" fmla="*/ 0 w 336"/>
              <a:gd name="T10" fmla="*/ 0 h 632"/>
              <a:gd name="T11" fmla="*/ 336 w 336"/>
              <a:gd name="T12" fmla="*/ 632 h 6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632">
                <a:moveTo>
                  <a:pt x="0" y="631"/>
                </a:moveTo>
                <a:cubicBezTo>
                  <a:pt x="28" y="526"/>
                  <a:pt x="115" y="0"/>
                  <a:pt x="171" y="0"/>
                </a:cubicBezTo>
                <a:cubicBezTo>
                  <a:pt x="227" y="0"/>
                  <a:pt x="302" y="500"/>
                  <a:pt x="336" y="632"/>
                </a:cubicBezTo>
              </a:path>
            </a:pathLst>
          </a:custGeom>
          <a:noFill/>
          <a:ln w="28575" cmpd="sng">
            <a:solidFill>
              <a:srgbClr val="66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8210" name="Freeform 15"/>
          <p:cNvSpPr>
            <a:spLocks/>
          </p:cNvSpPr>
          <p:nvPr/>
        </p:nvSpPr>
        <p:spPr bwMode="auto">
          <a:xfrm>
            <a:off x="2209800" y="2989263"/>
            <a:ext cx="579438" cy="187325"/>
          </a:xfrm>
          <a:custGeom>
            <a:avLst/>
            <a:gdLst>
              <a:gd name="T0" fmla="*/ 0 w 336"/>
              <a:gd name="T1" fmla="*/ 2147483647 h 632"/>
              <a:gd name="T2" fmla="*/ 2147483647 w 336"/>
              <a:gd name="T3" fmla="*/ 0 h 632"/>
              <a:gd name="T4" fmla="*/ 2147483647 w 336"/>
              <a:gd name="T5" fmla="*/ 2147483647 h 632"/>
              <a:gd name="T6" fmla="*/ 0 60000 65536"/>
              <a:gd name="T7" fmla="*/ 0 60000 65536"/>
              <a:gd name="T8" fmla="*/ 0 60000 65536"/>
              <a:gd name="T9" fmla="*/ 0 w 336"/>
              <a:gd name="T10" fmla="*/ 0 h 632"/>
              <a:gd name="T11" fmla="*/ 336 w 336"/>
              <a:gd name="T12" fmla="*/ 632 h 6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632">
                <a:moveTo>
                  <a:pt x="0" y="631"/>
                </a:moveTo>
                <a:cubicBezTo>
                  <a:pt x="28" y="526"/>
                  <a:pt x="115" y="0"/>
                  <a:pt x="171" y="0"/>
                </a:cubicBezTo>
                <a:cubicBezTo>
                  <a:pt x="227" y="0"/>
                  <a:pt x="302" y="500"/>
                  <a:pt x="336" y="632"/>
                </a:cubicBezTo>
              </a:path>
            </a:pathLst>
          </a:custGeom>
          <a:noFill/>
          <a:ln w="28575" cmpd="sng">
            <a:solidFill>
              <a:srgbClr val="66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8211" name="Freeform 16"/>
          <p:cNvSpPr>
            <a:spLocks/>
          </p:cNvSpPr>
          <p:nvPr/>
        </p:nvSpPr>
        <p:spPr bwMode="auto">
          <a:xfrm>
            <a:off x="4351338" y="3001963"/>
            <a:ext cx="579437" cy="187325"/>
          </a:xfrm>
          <a:custGeom>
            <a:avLst/>
            <a:gdLst>
              <a:gd name="T0" fmla="*/ 0 w 336"/>
              <a:gd name="T1" fmla="*/ 2147483647 h 632"/>
              <a:gd name="T2" fmla="*/ 2147483647 w 336"/>
              <a:gd name="T3" fmla="*/ 0 h 632"/>
              <a:gd name="T4" fmla="*/ 2147483647 w 336"/>
              <a:gd name="T5" fmla="*/ 2147483647 h 632"/>
              <a:gd name="T6" fmla="*/ 0 60000 65536"/>
              <a:gd name="T7" fmla="*/ 0 60000 65536"/>
              <a:gd name="T8" fmla="*/ 0 60000 65536"/>
              <a:gd name="T9" fmla="*/ 0 w 336"/>
              <a:gd name="T10" fmla="*/ 0 h 632"/>
              <a:gd name="T11" fmla="*/ 336 w 336"/>
              <a:gd name="T12" fmla="*/ 632 h 6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632">
                <a:moveTo>
                  <a:pt x="0" y="631"/>
                </a:moveTo>
                <a:cubicBezTo>
                  <a:pt x="28" y="526"/>
                  <a:pt x="115" y="0"/>
                  <a:pt x="171" y="0"/>
                </a:cubicBezTo>
                <a:cubicBezTo>
                  <a:pt x="227" y="0"/>
                  <a:pt x="302" y="500"/>
                  <a:pt x="336" y="632"/>
                </a:cubicBezTo>
              </a:path>
            </a:pathLst>
          </a:custGeom>
          <a:noFill/>
          <a:ln w="28575" cmpd="sng">
            <a:solidFill>
              <a:srgbClr val="66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8212" name="Freeform 17"/>
          <p:cNvSpPr>
            <a:spLocks/>
          </p:cNvSpPr>
          <p:nvPr/>
        </p:nvSpPr>
        <p:spPr bwMode="auto">
          <a:xfrm>
            <a:off x="1893888" y="2606675"/>
            <a:ext cx="1160462" cy="209550"/>
          </a:xfrm>
          <a:custGeom>
            <a:avLst/>
            <a:gdLst>
              <a:gd name="T0" fmla="*/ 0 w 336"/>
              <a:gd name="T1" fmla="*/ 2147483647 h 632"/>
              <a:gd name="T2" fmla="*/ 2147483647 w 336"/>
              <a:gd name="T3" fmla="*/ 0 h 632"/>
              <a:gd name="T4" fmla="*/ 2147483647 w 336"/>
              <a:gd name="T5" fmla="*/ 2147483647 h 632"/>
              <a:gd name="T6" fmla="*/ 0 60000 65536"/>
              <a:gd name="T7" fmla="*/ 0 60000 65536"/>
              <a:gd name="T8" fmla="*/ 0 60000 65536"/>
              <a:gd name="T9" fmla="*/ 0 w 336"/>
              <a:gd name="T10" fmla="*/ 0 h 632"/>
              <a:gd name="T11" fmla="*/ 336 w 336"/>
              <a:gd name="T12" fmla="*/ 632 h 6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632">
                <a:moveTo>
                  <a:pt x="0" y="631"/>
                </a:moveTo>
                <a:cubicBezTo>
                  <a:pt x="28" y="526"/>
                  <a:pt x="115" y="0"/>
                  <a:pt x="171" y="0"/>
                </a:cubicBezTo>
                <a:cubicBezTo>
                  <a:pt x="227" y="0"/>
                  <a:pt x="302" y="500"/>
                  <a:pt x="336" y="632"/>
                </a:cubicBezTo>
              </a:path>
            </a:pathLst>
          </a:custGeom>
          <a:noFill/>
          <a:ln w="28575" cmpd="sng">
            <a:solidFill>
              <a:srgbClr val="66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8213" name="Freeform 18"/>
          <p:cNvSpPr>
            <a:spLocks/>
          </p:cNvSpPr>
          <p:nvPr/>
        </p:nvSpPr>
        <p:spPr bwMode="auto">
          <a:xfrm>
            <a:off x="4127500" y="2593975"/>
            <a:ext cx="1160463" cy="209550"/>
          </a:xfrm>
          <a:custGeom>
            <a:avLst/>
            <a:gdLst>
              <a:gd name="T0" fmla="*/ 0 w 336"/>
              <a:gd name="T1" fmla="*/ 2147483647 h 632"/>
              <a:gd name="T2" fmla="*/ 2147483647 w 336"/>
              <a:gd name="T3" fmla="*/ 0 h 632"/>
              <a:gd name="T4" fmla="*/ 2147483647 w 336"/>
              <a:gd name="T5" fmla="*/ 2147483647 h 632"/>
              <a:gd name="T6" fmla="*/ 0 60000 65536"/>
              <a:gd name="T7" fmla="*/ 0 60000 65536"/>
              <a:gd name="T8" fmla="*/ 0 60000 65536"/>
              <a:gd name="T9" fmla="*/ 0 w 336"/>
              <a:gd name="T10" fmla="*/ 0 h 632"/>
              <a:gd name="T11" fmla="*/ 336 w 336"/>
              <a:gd name="T12" fmla="*/ 632 h 6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632">
                <a:moveTo>
                  <a:pt x="0" y="631"/>
                </a:moveTo>
                <a:cubicBezTo>
                  <a:pt x="28" y="526"/>
                  <a:pt x="115" y="0"/>
                  <a:pt x="171" y="0"/>
                </a:cubicBezTo>
                <a:cubicBezTo>
                  <a:pt x="227" y="0"/>
                  <a:pt x="302" y="500"/>
                  <a:pt x="336" y="632"/>
                </a:cubicBezTo>
              </a:path>
            </a:pathLst>
          </a:custGeom>
          <a:noFill/>
          <a:ln w="28575" cmpd="sng">
            <a:solidFill>
              <a:srgbClr val="66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8214" name="Freeform 19"/>
          <p:cNvSpPr>
            <a:spLocks/>
          </p:cNvSpPr>
          <p:nvPr/>
        </p:nvSpPr>
        <p:spPr bwMode="auto">
          <a:xfrm>
            <a:off x="1335088" y="2189163"/>
            <a:ext cx="2108200" cy="361950"/>
          </a:xfrm>
          <a:custGeom>
            <a:avLst/>
            <a:gdLst>
              <a:gd name="T0" fmla="*/ 0 w 336"/>
              <a:gd name="T1" fmla="*/ 2147483647 h 632"/>
              <a:gd name="T2" fmla="*/ 2147483647 w 336"/>
              <a:gd name="T3" fmla="*/ 0 h 632"/>
              <a:gd name="T4" fmla="*/ 2147483647 w 336"/>
              <a:gd name="T5" fmla="*/ 2147483647 h 632"/>
              <a:gd name="T6" fmla="*/ 0 60000 65536"/>
              <a:gd name="T7" fmla="*/ 0 60000 65536"/>
              <a:gd name="T8" fmla="*/ 0 60000 65536"/>
              <a:gd name="T9" fmla="*/ 0 w 336"/>
              <a:gd name="T10" fmla="*/ 0 h 632"/>
              <a:gd name="T11" fmla="*/ 336 w 336"/>
              <a:gd name="T12" fmla="*/ 632 h 6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632">
                <a:moveTo>
                  <a:pt x="0" y="631"/>
                </a:moveTo>
                <a:cubicBezTo>
                  <a:pt x="28" y="526"/>
                  <a:pt x="115" y="0"/>
                  <a:pt x="171" y="0"/>
                </a:cubicBezTo>
                <a:cubicBezTo>
                  <a:pt x="227" y="0"/>
                  <a:pt x="302" y="500"/>
                  <a:pt x="336" y="632"/>
                </a:cubicBezTo>
              </a:path>
            </a:pathLst>
          </a:custGeom>
          <a:noFill/>
          <a:ln w="28575" cmpd="sng">
            <a:solidFill>
              <a:srgbClr val="66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8215" name="Freeform 20"/>
          <p:cNvSpPr>
            <a:spLocks/>
          </p:cNvSpPr>
          <p:nvPr/>
        </p:nvSpPr>
        <p:spPr bwMode="auto">
          <a:xfrm>
            <a:off x="3522663" y="2205038"/>
            <a:ext cx="2108200" cy="361950"/>
          </a:xfrm>
          <a:custGeom>
            <a:avLst/>
            <a:gdLst>
              <a:gd name="T0" fmla="*/ 0 w 336"/>
              <a:gd name="T1" fmla="*/ 2147483647 h 632"/>
              <a:gd name="T2" fmla="*/ 2147483647 w 336"/>
              <a:gd name="T3" fmla="*/ 0 h 632"/>
              <a:gd name="T4" fmla="*/ 2147483647 w 336"/>
              <a:gd name="T5" fmla="*/ 2147483647 h 632"/>
              <a:gd name="T6" fmla="*/ 0 60000 65536"/>
              <a:gd name="T7" fmla="*/ 0 60000 65536"/>
              <a:gd name="T8" fmla="*/ 0 60000 65536"/>
              <a:gd name="T9" fmla="*/ 0 w 336"/>
              <a:gd name="T10" fmla="*/ 0 h 632"/>
              <a:gd name="T11" fmla="*/ 336 w 336"/>
              <a:gd name="T12" fmla="*/ 632 h 6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632">
                <a:moveTo>
                  <a:pt x="0" y="631"/>
                </a:moveTo>
                <a:cubicBezTo>
                  <a:pt x="28" y="526"/>
                  <a:pt x="115" y="0"/>
                  <a:pt x="171" y="0"/>
                </a:cubicBezTo>
                <a:cubicBezTo>
                  <a:pt x="227" y="0"/>
                  <a:pt x="302" y="500"/>
                  <a:pt x="336" y="632"/>
                </a:cubicBezTo>
              </a:path>
            </a:pathLst>
          </a:custGeom>
          <a:noFill/>
          <a:ln w="28575" cmpd="sng">
            <a:solidFill>
              <a:srgbClr val="66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8216" name="Freeform 21"/>
          <p:cNvSpPr>
            <a:spLocks/>
          </p:cNvSpPr>
          <p:nvPr/>
        </p:nvSpPr>
        <p:spPr bwMode="auto">
          <a:xfrm>
            <a:off x="1144588" y="1633538"/>
            <a:ext cx="4818062" cy="455612"/>
          </a:xfrm>
          <a:custGeom>
            <a:avLst/>
            <a:gdLst>
              <a:gd name="T0" fmla="*/ 0 w 2805"/>
              <a:gd name="T1" fmla="*/ 2147483647 h 287"/>
              <a:gd name="T2" fmla="*/ 2147483647 w 2805"/>
              <a:gd name="T3" fmla="*/ 2147483647 h 287"/>
              <a:gd name="T4" fmla="*/ 2147483647 w 2805"/>
              <a:gd name="T5" fmla="*/ 2147483647 h 287"/>
              <a:gd name="T6" fmla="*/ 2147483647 w 2805"/>
              <a:gd name="T7" fmla="*/ 2147483647 h 287"/>
              <a:gd name="T8" fmla="*/ 2147483647 w 2805"/>
              <a:gd name="T9" fmla="*/ 2147483647 h 287"/>
              <a:gd name="T10" fmla="*/ 2147483647 w 2805"/>
              <a:gd name="T11" fmla="*/ 2147483647 h 287"/>
              <a:gd name="T12" fmla="*/ 2147483647 w 2805"/>
              <a:gd name="T13" fmla="*/ 2147483647 h 28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05"/>
              <a:gd name="T22" fmla="*/ 0 h 287"/>
              <a:gd name="T23" fmla="*/ 2805 w 2805"/>
              <a:gd name="T24" fmla="*/ 287 h 28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05" h="287">
                <a:moveTo>
                  <a:pt x="0" y="240"/>
                </a:moveTo>
                <a:cubicBezTo>
                  <a:pt x="111" y="202"/>
                  <a:pt x="483" y="24"/>
                  <a:pt x="676" y="12"/>
                </a:cubicBezTo>
                <a:cubicBezTo>
                  <a:pt x="869" y="0"/>
                  <a:pt x="1039" y="157"/>
                  <a:pt x="1157" y="170"/>
                </a:cubicBezTo>
                <a:cubicBezTo>
                  <a:pt x="1275" y="183"/>
                  <a:pt x="1311" y="90"/>
                  <a:pt x="1383" y="90"/>
                </a:cubicBezTo>
                <a:cubicBezTo>
                  <a:pt x="1455" y="90"/>
                  <a:pt x="1475" y="181"/>
                  <a:pt x="1587" y="170"/>
                </a:cubicBezTo>
                <a:cubicBezTo>
                  <a:pt x="1699" y="159"/>
                  <a:pt x="1851" y="5"/>
                  <a:pt x="2054" y="24"/>
                </a:cubicBezTo>
                <a:cubicBezTo>
                  <a:pt x="2257" y="43"/>
                  <a:pt x="2649" y="232"/>
                  <a:pt x="2805" y="287"/>
                </a:cubicBezTo>
              </a:path>
            </a:pathLst>
          </a:custGeom>
          <a:noFill/>
          <a:ln w="28575" cmpd="sng">
            <a:solidFill>
              <a:srgbClr val="66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8217" name="Freeform 22"/>
          <p:cNvSpPr>
            <a:spLocks/>
          </p:cNvSpPr>
          <p:nvPr/>
        </p:nvSpPr>
        <p:spPr bwMode="auto">
          <a:xfrm>
            <a:off x="669925" y="962025"/>
            <a:ext cx="5935663" cy="581025"/>
          </a:xfrm>
          <a:custGeom>
            <a:avLst/>
            <a:gdLst>
              <a:gd name="T0" fmla="*/ 0 w 3739"/>
              <a:gd name="T1" fmla="*/ 2147483647 h 366"/>
              <a:gd name="T2" fmla="*/ 2147483647 w 3739"/>
              <a:gd name="T3" fmla="*/ 2147483647 h 366"/>
              <a:gd name="T4" fmla="*/ 2147483647 w 3739"/>
              <a:gd name="T5" fmla="*/ 2147483647 h 366"/>
              <a:gd name="T6" fmla="*/ 2147483647 w 3739"/>
              <a:gd name="T7" fmla="*/ 2147483647 h 366"/>
              <a:gd name="T8" fmla="*/ 2147483647 w 3739"/>
              <a:gd name="T9" fmla="*/ 2147483647 h 366"/>
              <a:gd name="T10" fmla="*/ 2147483647 w 3739"/>
              <a:gd name="T11" fmla="*/ 2147483647 h 366"/>
              <a:gd name="T12" fmla="*/ 2147483647 w 3739"/>
              <a:gd name="T13" fmla="*/ 2147483647 h 366"/>
              <a:gd name="T14" fmla="*/ 2147483647 w 3739"/>
              <a:gd name="T15" fmla="*/ 2147483647 h 366"/>
              <a:gd name="T16" fmla="*/ 2147483647 w 3739"/>
              <a:gd name="T17" fmla="*/ 2147483647 h 366"/>
              <a:gd name="T18" fmla="*/ 2147483647 w 3739"/>
              <a:gd name="T19" fmla="*/ 2147483647 h 366"/>
              <a:gd name="T20" fmla="*/ 2147483647 w 3739"/>
              <a:gd name="T21" fmla="*/ 2147483647 h 366"/>
              <a:gd name="T22" fmla="*/ 2147483647 w 3739"/>
              <a:gd name="T23" fmla="*/ 2147483647 h 36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739"/>
              <a:gd name="T37" fmla="*/ 0 h 366"/>
              <a:gd name="T38" fmla="*/ 3739 w 3739"/>
              <a:gd name="T39" fmla="*/ 366 h 36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739" h="366">
                <a:moveTo>
                  <a:pt x="0" y="319"/>
                </a:moveTo>
                <a:cubicBezTo>
                  <a:pt x="148" y="281"/>
                  <a:pt x="700" y="112"/>
                  <a:pt x="901" y="91"/>
                </a:cubicBezTo>
                <a:cubicBezTo>
                  <a:pt x="1102" y="70"/>
                  <a:pt x="1122" y="197"/>
                  <a:pt x="1206" y="193"/>
                </a:cubicBezTo>
                <a:cubicBezTo>
                  <a:pt x="1290" y="189"/>
                  <a:pt x="1367" y="89"/>
                  <a:pt x="1407" y="68"/>
                </a:cubicBezTo>
                <a:cubicBezTo>
                  <a:pt x="1447" y="47"/>
                  <a:pt x="1411" y="39"/>
                  <a:pt x="1446" y="68"/>
                </a:cubicBezTo>
                <a:cubicBezTo>
                  <a:pt x="1481" y="97"/>
                  <a:pt x="1556" y="255"/>
                  <a:pt x="1616" y="244"/>
                </a:cubicBezTo>
                <a:cubicBezTo>
                  <a:pt x="1676" y="233"/>
                  <a:pt x="1748" y="0"/>
                  <a:pt x="1804" y="1"/>
                </a:cubicBezTo>
                <a:cubicBezTo>
                  <a:pt x="1860" y="2"/>
                  <a:pt x="1903" y="236"/>
                  <a:pt x="1952" y="248"/>
                </a:cubicBezTo>
                <a:cubicBezTo>
                  <a:pt x="2001" y="260"/>
                  <a:pt x="2037" y="85"/>
                  <a:pt x="2098" y="74"/>
                </a:cubicBezTo>
                <a:cubicBezTo>
                  <a:pt x="2159" y="63"/>
                  <a:pt x="2210" y="178"/>
                  <a:pt x="2317" y="183"/>
                </a:cubicBezTo>
                <a:cubicBezTo>
                  <a:pt x="2424" y="188"/>
                  <a:pt x="2501" y="73"/>
                  <a:pt x="2738" y="103"/>
                </a:cubicBezTo>
                <a:cubicBezTo>
                  <a:pt x="2975" y="133"/>
                  <a:pt x="3531" y="311"/>
                  <a:pt x="3739" y="366"/>
                </a:cubicBezTo>
              </a:path>
            </a:pathLst>
          </a:custGeom>
          <a:noFill/>
          <a:ln w="28575" cmpd="sng">
            <a:solidFill>
              <a:srgbClr val="66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8218" name="Freeform 23"/>
          <p:cNvSpPr>
            <a:spLocks/>
          </p:cNvSpPr>
          <p:nvPr/>
        </p:nvSpPr>
        <p:spPr bwMode="auto">
          <a:xfrm>
            <a:off x="679450" y="282575"/>
            <a:ext cx="5935663" cy="598488"/>
          </a:xfrm>
          <a:custGeom>
            <a:avLst/>
            <a:gdLst>
              <a:gd name="T0" fmla="*/ 0 w 3739"/>
              <a:gd name="T1" fmla="*/ 2147483647 h 377"/>
              <a:gd name="T2" fmla="*/ 2147483647 w 3739"/>
              <a:gd name="T3" fmla="*/ 2147483647 h 377"/>
              <a:gd name="T4" fmla="*/ 2147483647 w 3739"/>
              <a:gd name="T5" fmla="*/ 2147483647 h 377"/>
              <a:gd name="T6" fmla="*/ 2147483647 w 3739"/>
              <a:gd name="T7" fmla="*/ 2147483647 h 377"/>
              <a:gd name="T8" fmla="*/ 2147483647 w 3739"/>
              <a:gd name="T9" fmla="*/ 2147483647 h 377"/>
              <a:gd name="T10" fmla="*/ 2147483647 w 3739"/>
              <a:gd name="T11" fmla="*/ 2147483647 h 377"/>
              <a:gd name="T12" fmla="*/ 2147483647 w 3739"/>
              <a:gd name="T13" fmla="*/ 2147483647 h 377"/>
              <a:gd name="T14" fmla="*/ 2147483647 w 3739"/>
              <a:gd name="T15" fmla="*/ 2147483647 h 377"/>
              <a:gd name="T16" fmla="*/ 2147483647 w 3739"/>
              <a:gd name="T17" fmla="*/ 2147483647 h 377"/>
              <a:gd name="T18" fmla="*/ 2147483647 w 3739"/>
              <a:gd name="T19" fmla="*/ 2147483647 h 377"/>
              <a:gd name="T20" fmla="*/ 2147483647 w 3739"/>
              <a:gd name="T21" fmla="*/ 2147483647 h 377"/>
              <a:gd name="T22" fmla="*/ 2147483647 w 3739"/>
              <a:gd name="T23" fmla="*/ 2147483647 h 377"/>
              <a:gd name="T24" fmla="*/ 2147483647 w 3739"/>
              <a:gd name="T25" fmla="*/ 2147483647 h 377"/>
              <a:gd name="T26" fmla="*/ 2147483647 w 3739"/>
              <a:gd name="T27" fmla="*/ 2147483647 h 377"/>
              <a:gd name="T28" fmla="*/ 2147483647 w 3739"/>
              <a:gd name="T29" fmla="*/ 2147483647 h 37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739"/>
              <a:gd name="T46" fmla="*/ 0 h 377"/>
              <a:gd name="T47" fmla="*/ 3739 w 3739"/>
              <a:gd name="T48" fmla="*/ 377 h 377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739" h="377">
                <a:moveTo>
                  <a:pt x="0" y="330"/>
                </a:moveTo>
                <a:cubicBezTo>
                  <a:pt x="129" y="292"/>
                  <a:pt x="608" y="129"/>
                  <a:pt x="776" y="102"/>
                </a:cubicBezTo>
                <a:cubicBezTo>
                  <a:pt x="944" y="75"/>
                  <a:pt x="946" y="172"/>
                  <a:pt x="1010" y="171"/>
                </a:cubicBezTo>
                <a:cubicBezTo>
                  <a:pt x="1074" y="170"/>
                  <a:pt x="1115" y="86"/>
                  <a:pt x="1163" y="97"/>
                </a:cubicBezTo>
                <a:cubicBezTo>
                  <a:pt x="1211" y="108"/>
                  <a:pt x="1254" y="241"/>
                  <a:pt x="1301" y="238"/>
                </a:cubicBezTo>
                <a:cubicBezTo>
                  <a:pt x="1348" y="235"/>
                  <a:pt x="1394" y="76"/>
                  <a:pt x="1446" y="79"/>
                </a:cubicBezTo>
                <a:cubicBezTo>
                  <a:pt x="1498" y="82"/>
                  <a:pt x="1560" y="268"/>
                  <a:pt x="1616" y="255"/>
                </a:cubicBezTo>
                <a:cubicBezTo>
                  <a:pt x="1672" y="242"/>
                  <a:pt x="1725" y="0"/>
                  <a:pt x="1781" y="1"/>
                </a:cubicBezTo>
                <a:cubicBezTo>
                  <a:pt x="1837" y="2"/>
                  <a:pt x="1899" y="245"/>
                  <a:pt x="1952" y="259"/>
                </a:cubicBezTo>
                <a:cubicBezTo>
                  <a:pt x="2005" y="273"/>
                  <a:pt x="2051" y="91"/>
                  <a:pt x="2098" y="85"/>
                </a:cubicBezTo>
                <a:cubicBezTo>
                  <a:pt x="2145" y="79"/>
                  <a:pt x="2188" y="219"/>
                  <a:pt x="2232" y="222"/>
                </a:cubicBezTo>
                <a:cubicBezTo>
                  <a:pt x="2276" y="225"/>
                  <a:pt x="2317" y="106"/>
                  <a:pt x="2363" y="101"/>
                </a:cubicBezTo>
                <a:cubicBezTo>
                  <a:pt x="2409" y="96"/>
                  <a:pt x="2448" y="188"/>
                  <a:pt x="2510" y="190"/>
                </a:cubicBezTo>
                <a:cubicBezTo>
                  <a:pt x="2572" y="192"/>
                  <a:pt x="2533" y="83"/>
                  <a:pt x="2738" y="114"/>
                </a:cubicBezTo>
                <a:cubicBezTo>
                  <a:pt x="2943" y="145"/>
                  <a:pt x="3531" y="322"/>
                  <a:pt x="3739" y="377"/>
                </a:cubicBezTo>
              </a:path>
            </a:pathLst>
          </a:custGeom>
          <a:noFill/>
          <a:ln w="28575" cmpd="sng">
            <a:solidFill>
              <a:srgbClr val="66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8219" name="Freeform 24"/>
          <p:cNvSpPr>
            <a:spLocks/>
          </p:cNvSpPr>
          <p:nvPr/>
        </p:nvSpPr>
        <p:spPr bwMode="auto">
          <a:xfrm rot="10800000">
            <a:off x="2762250" y="1177925"/>
            <a:ext cx="1031875" cy="209550"/>
          </a:xfrm>
          <a:custGeom>
            <a:avLst/>
            <a:gdLst>
              <a:gd name="T0" fmla="*/ 0 w 336"/>
              <a:gd name="T1" fmla="*/ 2147483647 h 632"/>
              <a:gd name="T2" fmla="*/ 2147483647 w 336"/>
              <a:gd name="T3" fmla="*/ 0 h 632"/>
              <a:gd name="T4" fmla="*/ 2147483647 w 336"/>
              <a:gd name="T5" fmla="*/ 2147483647 h 632"/>
              <a:gd name="T6" fmla="*/ 0 60000 65536"/>
              <a:gd name="T7" fmla="*/ 0 60000 65536"/>
              <a:gd name="T8" fmla="*/ 0 60000 65536"/>
              <a:gd name="T9" fmla="*/ 0 w 336"/>
              <a:gd name="T10" fmla="*/ 0 h 632"/>
              <a:gd name="T11" fmla="*/ 336 w 336"/>
              <a:gd name="T12" fmla="*/ 632 h 6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632">
                <a:moveTo>
                  <a:pt x="0" y="631"/>
                </a:moveTo>
                <a:cubicBezTo>
                  <a:pt x="28" y="526"/>
                  <a:pt x="115" y="0"/>
                  <a:pt x="171" y="0"/>
                </a:cubicBezTo>
                <a:cubicBezTo>
                  <a:pt x="227" y="0"/>
                  <a:pt x="302" y="500"/>
                  <a:pt x="336" y="632"/>
                </a:cubicBez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8220" name="Freeform 25"/>
          <p:cNvSpPr>
            <a:spLocks/>
          </p:cNvSpPr>
          <p:nvPr/>
        </p:nvSpPr>
        <p:spPr bwMode="auto">
          <a:xfrm rot="10800000">
            <a:off x="2439988" y="1477963"/>
            <a:ext cx="2108200" cy="361950"/>
          </a:xfrm>
          <a:custGeom>
            <a:avLst/>
            <a:gdLst>
              <a:gd name="T0" fmla="*/ 0 w 336"/>
              <a:gd name="T1" fmla="*/ 2147483647 h 632"/>
              <a:gd name="T2" fmla="*/ 2147483647 w 336"/>
              <a:gd name="T3" fmla="*/ 0 h 632"/>
              <a:gd name="T4" fmla="*/ 2147483647 w 336"/>
              <a:gd name="T5" fmla="*/ 2147483647 h 632"/>
              <a:gd name="T6" fmla="*/ 0 60000 65536"/>
              <a:gd name="T7" fmla="*/ 0 60000 65536"/>
              <a:gd name="T8" fmla="*/ 0 60000 65536"/>
              <a:gd name="T9" fmla="*/ 0 w 336"/>
              <a:gd name="T10" fmla="*/ 0 h 632"/>
              <a:gd name="T11" fmla="*/ 336 w 336"/>
              <a:gd name="T12" fmla="*/ 632 h 6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632">
                <a:moveTo>
                  <a:pt x="0" y="631"/>
                </a:moveTo>
                <a:cubicBezTo>
                  <a:pt x="28" y="526"/>
                  <a:pt x="115" y="0"/>
                  <a:pt x="171" y="0"/>
                </a:cubicBezTo>
                <a:cubicBezTo>
                  <a:pt x="227" y="0"/>
                  <a:pt x="302" y="500"/>
                  <a:pt x="336" y="632"/>
                </a:cubicBez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8221" name="Freeform 26"/>
          <p:cNvSpPr>
            <a:spLocks/>
          </p:cNvSpPr>
          <p:nvPr/>
        </p:nvSpPr>
        <p:spPr bwMode="auto">
          <a:xfrm rot="10800000">
            <a:off x="1898650" y="1870075"/>
            <a:ext cx="3090863" cy="476250"/>
          </a:xfrm>
          <a:custGeom>
            <a:avLst/>
            <a:gdLst>
              <a:gd name="T0" fmla="*/ 0 w 336"/>
              <a:gd name="T1" fmla="*/ 2147483647 h 632"/>
              <a:gd name="T2" fmla="*/ 2147483647 w 336"/>
              <a:gd name="T3" fmla="*/ 0 h 632"/>
              <a:gd name="T4" fmla="*/ 2147483647 w 336"/>
              <a:gd name="T5" fmla="*/ 2147483647 h 632"/>
              <a:gd name="T6" fmla="*/ 0 60000 65536"/>
              <a:gd name="T7" fmla="*/ 0 60000 65536"/>
              <a:gd name="T8" fmla="*/ 0 60000 65536"/>
              <a:gd name="T9" fmla="*/ 0 w 336"/>
              <a:gd name="T10" fmla="*/ 0 h 632"/>
              <a:gd name="T11" fmla="*/ 336 w 336"/>
              <a:gd name="T12" fmla="*/ 632 h 6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632">
                <a:moveTo>
                  <a:pt x="0" y="631"/>
                </a:moveTo>
                <a:cubicBezTo>
                  <a:pt x="28" y="526"/>
                  <a:pt x="115" y="0"/>
                  <a:pt x="171" y="0"/>
                </a:cubicBezTo>
                <a:cubicBezTo>
                  <a:pt x="227" y="0"/>
                  <a:pt x="302" y="500"/>
                  <a:pt x="336" y="632"/>
                </a:cubicBez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8222" name="Freeform 27"/>
          <p:cNvSpPr>
            <a:spLocks/>
          </p:cNvSpPr>
          <p:nvPr/>
        </p:nvSpPr>
        <p:spPr bwMode="auto">
          <a:xfrm rot="10800000">
            <a:off x="1689100" y="2382838"/>
            <a:ext cx="3681413" cy="476250"/>
          </a:xfrm>
          <a:custGeom>
            <a:avLst/>
            <a:gdLst>
              <a:gd name="T0" fmla="*/ 0 w 336"/>
              <a:gd name="T1" fmla="*/ 2147483647 h 632"/>
              <a:gd name="T2" fmla="*/ 2147483647 w 336"/>
              <a:gd name="T3" fmla="*/ 0 h 632"/>
              <a:gd name="T4" fmla="*/ 2147483647 w 336"/>
              <a:gd name="T5" fmla="*/ 2147483647 h 632"/>
              <a:gd name="T6" fmla="*/ 0 60000 65536"/>
              <a:gd name="T7" fmla="*/ 0 60000 65536"/>
              <a:gd name="T8" fmla="*/ 0 60000 65536"/>
              <a:gd name="T9" fmla="*/ 0 w 336"/>
              <a:gd name="T10" fmla="*/ 0 h 632"/>
              <a:gd name="T11" fmla="*/ 336 w 336"/>
              <a:gd name="T12" fmla="*/ 632 h 6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632">
                <a:moveTo>
                  <a:pt x="0" y="631"/>
                </a:moveTo>
                <a:cubicBezTo>
                  <a:pt x="28" y="526"/>
                  <a:pt x="115" y="0"/>
                  <a:pt x="171" y="0"/>
                </a:cubicBezTo>
                <a:cubicBezTo>
                  <a:pt x="227" y="0"/>
                  <a:pt x="302" y="500"/>
                  <a:pt x="336" y="632"/>
                </a:cubicBez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8223" name="Freeform 28"/>
          <p:cNvSpPr>
            <a:spLocks/>
          </p:cNvSpPr>
          <p:nvPr/>
        </p:nvSpPr>
        <p:spPr bwMode="auto">
          <a:xfrm rot="10800000">
            <a:off x="1376363" y="2854325"/>
            <a:ext cx="4445000" cy="476250"/>
          </a:xfrm>
          <a:custGeom>
            <a:avLst/>
            <a:gdLst>
              <a:gd name="T0" fmla="*/ 0 w 336"/>
              <a:gd name="T1" fmla="*/ 2147483647 h 632"/>
              <a:gd name="T2" fmla="*/ 2147483647 w 336"/>
              <a:gd name="T3" fmla="*/ 0 h 632"/>
              <a:gd name="T4" fmla="*/ 2147483647 w 336"/>
              <a:gd name="T5" fmla="*/ 2147483647 h 632"/>
              <a:gd name="T6" fmla="*/ 0 60000 65536"/>
              <a:gd name="T7" fmla="*/ 0 60000 65536"/>
              <a:gd name="T8" fmla="*/ 0 60000 65536"/>
              <a:gd name="T9" fmla="*/ 0 w 336"/>
              <a:gd name="T10" fmla="*/ 0 h 632"/>
              <a:gd name="T11" fmla="*/ 336 w 336"/>
              <a:gd name="T12" fmla="*/ 632 h 6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632">
                <a:moveTo>
                  <a:pt x="0" y="631"/>
                </a:moveTo>
                <a:cubicBezTo>
                  <a:pt x="28" y="526"/>
                  <a:pt x="115" y="0"/>
                  <a:pt x="171" y="0"/>
                </a:cubicBezTo>
                <a:cubicBezTo>
                  <a:pt x="227" y="0"/>
                  <a:pt x="302" y="500"/>
                  <a:pt x="336" y="632"/>
                </a:cubicBez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8224" name="Freeform 29"/>
          <p:cNvSpPr>
            <a:spLocks/>
          </p:cNvSpPr>
          <p:nvPr/>
        </p:nvSpPr>
        <p:spPr bwMode="auto">
          <a:xfrm rot="10800000">
            <a:off x="2941638" y="795338"/>
            <a:ext cx="579437" cy="187325"/>
          </a:xfrm>
          <a:custGeom>
            <a:avLst/>
            <a:gdLst>
              <a:gd name="T0" fmla="*/ 0 w 336"/>
              <a:gd name="T1" fmla="*/ 2147483647 h 632"/>
              <a:gd name="T2" fmla="*/ 2147483647 w 336"/>
              <a:gd name="T3" fmla="*/ 0 h 632"/>
              <a:gd name="T4" fmla="*/ 2147483647 w 336"/>
              <a:gd name="T5" fmla="*/ 2147483647 h 632"/>
              <a:gd name="T6" fmla="*/ 0 60000 65536"/>
              <a:gd name="T7" fmla="*/ 0 60000 65536"/>
              <a:gd name="T8" fmla="*/ 0 60000 65536"/>
              <a:gd name="T9" fmla="*/ 0 w 336"/>
              <a:gd name="T10" fmla="*/ 0 h 632"/>
              <a:gd name="T11" fmla="*/ 336 w 336"/>
              <a:gd name="T12" fmla="*/ 632 h 6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632">
                <a:moveTo>
                  <a:pt x="0" y="631"/>
                </a:moveTo>
                <a:cubicBezTo>
                  <a:pt x="28" y="526"/>
                  <a:pt x="115" y="0"/>
                  <a:pt x="171" y="0"/>
                </a:cubicBezTo>
                <a:cubicBezTo>
                  <a:pt x="227" y="0"/>
                  <a:pt x="302" y="500"/>
                  <a:pt x="336" y="632"/>
                </a:cubicBez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8225" name="Freeform 32"/>
          <p:cNvSpPr>
            <a:spLocks/>
          </p:cNvSpPr>
          <p:nvPr/>
        </p:nvSpPr>
        <p:spPr bwMode="auto">
          <a:xfrm rot="10800000">
            <a:off x="4257675" y="3843338"/>
            <a:ext cx="1160463" cy="209550"/>
          </a:xfrm>
          <a:custGeom>
            <a:avLst/>
            <a:gdLst>
              <a:gd name="T0" fmla="*/ 0 w 336"/>
              <a:gd name="T1" fmla="*/ 2147483647 h 632"/>
              <a:gd name="T2" fmla="*/ 2147483647 w 336"/>
              <a:gd name="T3" fmla="*/ 0 h 632"/>
              <a:gd name="T4" fmla="*/ 2147483647 w 336"/>
              <a:gd name="T5" fmla="*/ 2147483647 h 632"/>
              <a:gd name="T6" fmla="*/ 0 60000 65536"/>
              <a:gd name="T7" fmla="*/ 0 60000 65536"/>
              <a:gd name="T8" fmla="*/ 0 60000 65536"/>
              <a:gd name="T9" fmla="*/ 0 w 336"/>
              <a:gd name="T10" fmla="*/ 0 h 632"/>
              <a:gd name="T11" fmla="*/ 336 w 336"/>
              <a:gd name="T12" fmla="*/ 632 h 6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632">
                <a:moveTo>
                  <a:pt x="0" y="631"/>
                </a:moveTo>
                <a:cubicBezTo>
                  <a:pt x="28" y="526"/>
                  <a:pt x="115" y="0"/>
                  <a:pt x="171" y="0"/>
                </a:cubicBezTo>
                <a:cubicBezTo>
                  <a:pt x="227" y="0"/>
                  <a:pt x="302" y="500"/>
                  <a:pt x="336" y="632"/>
                </a:cubicBez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8226" name="Freeform 33"/>
          <p:cNvSpPr>
            <a:spLocks/>
          </p:cNvSpPr>
          <p:nvPr/>
        </p:nvSpPr>
        <p:spPr bwMode="auto">
          <a:xfrm rot="10800000">
            <a:off x="2024063" y="3854450"/>
            <a:ext cx="1160462" cy="209550"/>
          </a:xfrm>
          <a:custGeom>
            <a:avLst/>
            <a:gdLst>
              <a:gd name="T0" fmla="*/ 0 w 336"/>
              <a:gd name="T1" fmla="*/ 2147483647 h 632"/>
              <a:gd name="T2" fmla="*/ 2147483647 w 336"/>
              <a:gd name="T3" fmla="*/ 0 h 632"/>
              <a:gd name="T4" fmla="*/ 2147483647 w 336"/>
              <a:gd name="T5" fmla="*/ 2147483647 h 632"/>
              <a:gd name="T6" fmla="*/ 0 60000 65536"/>
              <a:gd name="T7" fmla="*/ 0 60000 65536"/>
              <a:gd name="T8" fmla="*/ 0 60000 65536"/>
              <a:gd name="T9" fmla="*/ 0 w 336"/>
              <a:gd name="T10" fmla="*/ 0 h 632"/>
              <a:gd name="T11" fmla="*/ 336 w 336"/>
              <a:gd name="T12" fmla="*/ 632 h 6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632">
                <a:moveTo>
                  <a:pt x="0" y="631"/>
                </a:moveTo>
                <a:cubicBezTo>
                  <a:pt x="28" y="526"/>
                  <a:pt x="115" y="0"/>
                  <a:pt x="171" y="0"/>
                </a:cubicBezTo>
                <a:cubicBezTo>
                  <a:pt x="227" y="0"/>
                  <a:pt x="302" y="500"/>
                  <a:pt x="336" y="632"/>
                </a:cubicBez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8227" name="Freeform 34"/>
          <p:cNvSpPr>
            <a:spLocks/>
          </p:cNvSpPr>
          <p:nvPr/>
        </p:nvSpPr>
        <p:spPr bwMode="auto">
          <a:xfrm rot="10800000">
            <a:off x="3748088" y="4108450"/>
            <a:ext cx="2108200" cy="361950"/>
          </a:xfrm>
          <a:custGeom>
            <a:avLst/>
            <a:gdLst>
              <a:gd name="T0" fmla="*/ 0 w 336"/>
              <a:gd name="T1" fmla="*/ 2147483647 h 632"/>
              <a:gd name="T2" fmla="*/ 2147483647 w 336"/>
              <a:gd name="T3" fmla="*/ 0 h 632"/>
              <a:gd name="T4" fmla="*/ 2147483647 w 336"/>
              <a:gd name="T5" fmla="*/ 2147483647 h 632"/>
              <a:gd name="T6" fmla="*/ 0 60000 65536"/>
              <a:gd name="T7" fmla="*/ 0 60000 65536"/>
              <a:gd name="T8" fmla="*/ 0 60000 65536"/>
              <a:gd name="T9" fmla="*/ 0 w 336"/>
              <a:gd name="T10" fmla="*/ 0 h 632"/>
              <a:gd name="T11" fmla="*/ 336 w 336"/>
              <a:gd name="T12" fmla="*/ 632 h 6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632">
                <a:moveTo>
                  <a:pt x="0" y="631"/>
                </a:moveTo>
                <a:cubicBezTo>
                  <a:pt x="28" y="526"/>
                  <a:pt x="115" y="0"/>
                  <a:pt x="171" y="0"/>
                </a:cubicBezTo>
                <a:cubicBezTo>
                  <a:pt x="227" y="0"/>
                  <a:pt x="302" y="500"/>
                  <a:pt x="336" y="632"/>
                </a:cubicBez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8228" name="Freeform 35"/>
          <p:cNvSpPr>
            <a:spLocks/>
          </p:cNvSpPr>
          <p:nvPr/>
        </p:nvSpPr>
        <p:spPr bwMode="auto">
          <a:xfrm rot="10800000">
            <a:off x="1560513" y="4090988"/>
            <a:ext cx="2108200" cy="361950"/>
          </a:xfrm>
          <a:custGeom>
            <a:avLst/>
            <a:gdLst>
              <a:gd name="T0" fmla="*/ 0 w 336"/>
              <a:gd name="T1" fmla="*/ 2147483647 h 632"/>
              <a:gd name="T2" fmla="*/ 2147483647 w 336"/>
              <a:gd name="T3" fmla="*/ 0 h 632"/>
              <a:gd name="T4" fmla="*/ 2147483647 w 336"/>
              <a:gd name="T5" fmla="*/ 2147483647 h 632"/>
              <a:gd name="T6" fmla="*/ 0 60000 65536"/>
              <a:gd name="T7" fmla="*/ 0 60000 65536"/>
              <a:gd name="T8" fmla="*/ 0 60000 65536"/>
              <a:gd name="T9" fmla="*/ 0 w 336"/>
              <a:gd name="T10" fmla="*/ 0 h 632"/>
              <a:gd name="T11" fmla="*/ 336 w 336"/>
              <a:gd name="T12" fmla="*/ 632 h 6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632">
                <a:moveTo>
                  <a:pt x="0" y="631"/>
                </a:moveTo>
                <a:cubicBezTo>
                  <a:pt x="28" y="526"/>
                  <a:pt x="115" y="0"/>
                  <a:pt x="171" y="0"/>
                </a:cubicBezTo>
                <a:cubicBezTo>
                  <a:pt x="227" y="0"/>
                  <a:pt x="302" y="500"/>
                  <a:pt x="336" y="632"/>
                </a:cubicBez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8229" name="Freeform 36"/>
          <p:cNvSpPr>
            <a:spLocks/>
          </p:cNvSpPr>
          <p:nvPr/>
        </p:nvSpPr>
        <p:spPr bwMode="auto">
          <a:xfrm rot="10800000">
            <a:off x="1360488" y="4567238"/>
            <a:ext cx="4818062" cy="455612"/>
          </a:xfrm>
          <a:custGeom>
            <a:avLst/>
            <a:gdLst>
              <a:gd name="T0" fmla="*/ 0 w 2805"/>
              <a:gd name="T1" fmla="*/ 2147483647 h 287"/>
              <a:gd name="T2" fmla="*/ 2147483647 w 2805"/>
              <a:gd name="T3" fmla="*/ 2147483647 h 287"/>
              <a:gd name="T4" fmla="*/ 2147483647 w 2805"/>
              <a:gd name="T5" fmla="*/ 2147483647 h 287"/>
              <a:gd name="T6" fmla="*/ 2147483647 w 2805"/>
              <a:gd name="T7" fmla="*/ 2147483647 h 287"/>
              <a:gd name="T8" fmla="*/ 2147483647 w 2805"/>
              <a:gd name="T9" fmla="*/ 2147483647 h 287"/>
              <a:gd name="T10" fmla="*/ 2147483647 w 2805"/>
              <a:gd name="T11" fmla="*/ 2147483647 h 287"/>
              <a:gd name="T12" fmla="*/ 2147483647 w 2805"/>
              <a:gd name="T13" fmla="*/ 2147483647 h 28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05"/>
              <a:gd name="T22" fmla="*/ 0 h 287"/>
              <a:gd name="T23" fmla="*/ 2805 w 2805"/>
              <a:gd name="T24" fmla="*/ 287 h 28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05" h="287">
                <a:moveTo>
                  <a:pt x="0" y="240"/>
                </a:moveTo>
                <a:cubicBezTo>
                  <a:pt x="111" y="202"/>
                  <a:pt x="483" y="24"/>
                  <a:pt x="676" y="12"/>
                </a:cubicBezTo>
                <a:cubicBezTo>
                  <a:pt x="869" y="0"/>
                  <a:pt x="1039" y="157"/>
                  <a:pt x="1157" y="170"/>
                </a:cubicBezTo>
                <a:cubicBezTo>
                  <a:pt x="1275" y="183"/>
                  <a:pt x="1311" y="90"/>
                  <a:pt x="1383" y="90"/>
                </a:cubicBezTo>
                <a:cubicBezTo>
                  <a:pt x="1455" y="90"/>
                  <a:pt x="1475" y="181"/>
                  <a:pt x="1587" y="170"/>
                </a:cubicBezTo>
                <a:cubicBezTo>
                  <a:pt x="1699" y="159"/>
                  <a:pt x="1851" y="5"/>
                  <a:pt x="2054" y="24"/>
                </a:cubicBezTo>
                <a:cubicBezTo>
                  <a:pt x="2257" y="43"/>
                  <a:pt x="2649" y="232"/>
                  <a:pt x="2805" y="287"/>
                </a:cubicBez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8230" name="Freeform 37"/>
          <p:cNvSpPr>
            <a:spLocks/>
          </p:cNvSpPr>
          <p:nvPr/>
        </p:nvSpPr>
        <p:spPr bwMode="auto">
          <a:xfrm rot="10800000">
            <a:off x="762000" y="5114925"/>
            <a:ext cx="5935663" cy="581025"/>
          </a:xfrm>
          <a:custGeom>
            <a:avLst/>
            <a:gdLst>
              <a:gd name="T0" fmla="*/ 0 w 3739"/>
              <a:gd name="T1" fmla="*/ 2147483647 h 366"/>
              <a:gd name="T2" fmla="*/ 2147483647 w 3739"/>
              <a:gd name="T3" fmla="*/ 2147483647 h 366"/>
              <a:gd name="T4" fmla="*/ 2147483647 w 3739"/>
              <a:gd name="T5" fmla="*/ 2147483647 h 366"/>
              <a:gd name="T6" fmla="*/ 2147483647 w 3739"/>
              <a:gd name="T7" fmla="*/ 2147483647 h 366"/>
              <a:gd name="T8" fmla="*/ 2147483647 w 3739"/>
              <a:gd name="T9" fmla="*/ 2147483647 h 366"/>
              <a:gd name="T10" fmla="*/ 2147483647 w 3739"/>
              <a:gd name="T11" fmla="*/ 2147483647 h 366"/>
              <a:gd name="T12" fmla="*/ 2147483647 w 3739"/>
              <a:gd name="T13" fmla="*/ 2147483647 h 366"/>
              <a:gd name="T14" fmla="*/ 2147483647 w 3739"/>
              <a:gd name="T15" fmla="*/ 2147483647 h 366"/>
              <a:gd name="T16" fmla="*/ 2147483647 w 3739"/>
              <a:gd name="T17" fmla="*/ 2147483647 h 366"/>
              <a:gd name="T18" fmla="*/ 2147483647 w 3739"/>
              <a:gd name="T19" fmla="*/ 2147483647 h 366"/>
              <a:gd name="T20" fmla="*/ 2147483647 w 3739"/>
              <a:gd name="T21" fmla="*/ 2147483647 h 366"/>
              <a:gd name="T22" fmla="*/ 2147483647 w 3739"/>
              <a:gd name="T23" fmla="*/ 2147483647 h 36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739"/>
              <a:gd name="T37" fmla="*/ 0 h 366"/>
              <a:gd name="T38" fmla="*/ 3739 w 3739"/>
              <a:gd name="T39" fmla="*/ 366 h 36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739" h="366">
                <a:moveTo>
                  <a:pt x="0" y="319"/>
                </a:moveTo>
                <a:cubicBezTo>
                  <a:pt x="148" y="281"/>
                  <a:pt x="700" y="112"/>
                  <a:pt x="901" y="91"/>
                </a:cubicBezTo>
                <a:cubicBezTo>
                  <a:pt x="1102" y="70"/>
                  <a:pt x="1122" y="197"/>
                  <a:pt x="1206" y="193"/>
                </a:cubicBezTo>
                <a:cubicBezTo>
                  <a:pt x="1290" y="189"/>
                  <a:pt x="1367" y="89"/>
                  <a:pt x="1407" y="68"/>
                </a:cubicBezTo>
                <a:cubicBezTo>
                  <a:pt x="1447" y="47"/>
                  <a:pt x="1411" y="39"/>
                  <a:pt x="1446" y="68"/>
                </a:cubicBezTo>
                <a:cubicBezTo>
                  <a:pt x="1481" y="97"/>
                  <a:pt x="1556" y="255"/>
                  <a:pt x="1616" y="244"/>
                </a:cubicBezTo>
                <a:cubicBezTo>
                  <a:pt x="1676" y="233"/>
                  <a:pt x="1748" y="0"/>
                  <a:pt x="1804" y="1"/>
                </a:cubicBezTo>
                <a:cubicBezTo>
                  <a:pt x="1860" y="2"/>
                  <a:pt x="1903" y="236"/>
                  <a:pt x="1952" y="248"/>
                </a:cubicBezTo>
                <a:cubicBezTo>
                  <a:pt x="2001" y="260"/>
                  <a:pt x="2037" y="85"/>
                  <a:pt x="2098" y="74"/>
                </a:cubicBezTo>
                <a:cubicBezTo>
                  <a:pt x="2159" y="63"/>
                  <a:pt x="2210" y="178"/>
                  <a:pt x="2317" y="183"/>
                </a:cubicBezTo>
                <a:cubicBezTo>
                  <a:pt x="2424" y="188"/>
                  <a:pt x="2501" y="73"/>
                  <a:pt x="2738" y="103"/>
                </a:cubicBezTo>
                <a:cubicBezTo>
                  <a:pt x="2975" y="133"/>
                  <a:pt x="3531" y="311"/>
                  <a:pt x="3739" y="366"/>
                </a:cubicBez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239078" name="Freeform 38"/>
          <p:cNvSpPr>
            <a:spLocks/>
          </p:cNvSpPr>
          <p:nvPr/>
        </p:nvSpPr>
        <p:spPr bwMode="auto">
          <a:xfrm rot="10800000">
            <a:off x="774700" y="5775325"/>
            <a:ext cx="5935663" cy="598488"/>
          </a:xfrm>
          <a:custGeom>
            <a:avLst/>
            <a:gdLst>
              <a:gd name="T0" fmla="*/ 0 w 3739"/>
              <a:gd name="T1" fmla="*/ 2147483647 h 377"/>
              <a:gd name="T2" fmla="*/ 2147483647 w 3739"/>
              <a:gd name="T3" fmla="*/ 2147483647 h 377"/>
              <a:gd name="T4" fmla="*/ 2147483647 w 3739"/>
              <a:gd name="T5" fmla="*/ 2147483647 h 377"/>
              <a:gd name="T6" fmla="*/ 2147483647 w 3739"/>
              <a:gd name="T7" fmla="*/ 2147483647 h 377"/>
              <a:gd name="T8" fmla="*/ 2147483647 w 3739"/>
              <a:gd name="T9" fmla="*/ 2147483647 h 377"/>
              <a:gd name="T10" fmla="*/ 2147483647 w 3739"/>
              <a:gd name="T11" fmla="*/ 2147483647 h 377"/>
              <a:gd name="T12" fmla="*/ 2147483647 w 3739"/>
              <a:gd name="T13" fmla="*/ 2147483647 h 377"/>
              <a:gd name="T14" fmla="*/ 2147483647 w 3739"/>
              <a:gd name="T15" fmla="*/ 2147483647 h 377"/>
              <a:gd name="T16" fmla="*/ 2147483647 w 3739"/>
              <a:gd name="T17" fmla="*/ 2147483647 h 377"/>
              <a:gd name="T18" fmla="*/ 2147483647 w 3739"/>
              <a:gd name="T19" fmla="*/ 2147483647 h 377"/>
              <a:gd name="T20" fmla="*/ 2147483647 w 3739"/>
              <a:gd name="T21" fmla="*/ 2147483647 h 377"/>
              <a:gd name="T22" fmla="*/ 2147483647 w 3739"/>
              <a:gd name="T23" fmla="*/ 2147483647 h 377"/>
              <a:gd name="T24" fmla="*/ 2147483647 w 3739"/>
              <a:gd name="T25" fmla="*/ 2147483647 h 377"/>
              <a:gd name="T26" fmla="*/ 2147483647 w 3739"/>
              <a:gd name="T27" fmla="*/ 2147483647 h 377"/>
              <a:gd name="T28" fmla="*/ 2147483647 w 3739"/>
              <a:gd name="T29" fmla="*/ 2147483647 h 37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739"/>
              <a:gd name="T46" fmla="*/ 0 h 377"/>
              <a:gd name="T47" fmla="*/ 3739 w 3739"/>
              <a:gd name="T48" fmla="*/ 377 h 377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739" h="377">
                <a:moveTo>
                  <a:pt x="0" y="330"/>
                </a:moveTo>
                <a:cubicBezTo>
                  <a:pt x="129" y="292"/>
                  <a:pt x="608" y="129"/>
                  <a:pt x="776" y="102"/>
                </a:cubicBezTo>
                <a:cubicBezTo>
                  <a:pt x="944" y="75"/>
                  <a:pt x="946" y="172"/>
                  <a:pt x="1010" y="171"/>
                </a:cubicBezTo>
                <a:cubicBezTo>
                  <a:pt x="1074" y="170"/>
                  <a:pt x="1115" y="86"/>
                  <a:pt x="1163" y="97"/>
                </a:cubicBezTo>
                <a:cubicBezTo>
                  <a:pt x="1211" y="108"/>
                  <a:pt x="1254" y="241"/>
                  <a:pt x="1301" y="238"/>
                </a:cubicBezTo>
                <a:cubicBezTo>
                  <a:pt x="1348" y="235"/>
                  <a:pt x="1394" y="76"/>
                  <a:pt x="1446" y="79"/>
                </a:cubicBezTo>
                <a:cubicBezTo>
                  <a:pt x="1498" y="82"/>
                  <a:pt x="1560" y="268"/>
                  <a:pt x="1616" y="255"/>
                </a:cubicBezTo>
                <a:cubicBezTo>
                  <a:pt x="1672" y="242"/>
                  <a:pt x="1725" y="0"/>
                  <a:pt x="1781" y="1"/>
                </a:cubicBezTo>
                <a:cubicBezTo>
                  <a:pt x="1837" y="2"/>
                  <a:pt x="1899" y="245"/>
                  <a:pt x="1952" y="259"/>
                </a:cubicBezTo>
                <a:cubicBezTo>
                  <a:pt x="2005" y="273"/>
                  <a:pt x="2051" y="91"/>
                  <a:pt x="2098" y="85"/>
                </a:cubicBezTo>
                <a:cubicBezTo>
                  <a:pt x="2145" y="79"/>
                  <a:pt x="2188" y="219"/>
                  <a:pt x="2232" y="222"/>
                </a:cubicBezTo>
                <a:cubicBezTo>
                  <a:pt x="2276" y="225"/>
                  <a:pt x="2317" y="106"/>
                  <a:pt x="2363" y="101"/>
                </a:cubicBezTo>
                <a:cubicBezTo>
                  <a:pt x="2409" y="96"/>
                  <a:pt x="2448" y="188"/>
                  <a:pt x="2510" y="190"/>
                </a:cubicBezTo>
                <a:cubicBezTo>
                  <a:pt x="2572" y="192"/>
                  <a:pt x="2533" y="83"/>
                  <a:pt x="2738" y="114"/>
                </a:cubicBezTo>
                <a:cubicBezTo>
                  <a:pt x="2943" y="145"/>
                  <a:pt x="3531" y="322"/>
                  <a:pt x="3739" y="377"/>
                </a:cubicBez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8232" name="Freeform 39"/>
          <p:cNvSpPr>
            <a:spLocks/>
          </p:cNvSpPr>
          <p:nvPr/>
        </p:nvSpPr>
        <p:spPr bwMode="auto">
          <a:xfrm rot="10800000">
            <a:off x="3070225" y="417513"/>
            <a:ext cx="293688" cy="206375"/>
          </a:xfrm>
          <a:custGeom>
            <a:avLst/>
            <a:gdLst>
              <a:gd name="T0" fmla="*/ 0 w 336"/>
              <a:gd name="T1" fmla="*/ 2147483647 h 632"/>
              <a:gd name="T2" fmla="*/ 2147483647 w 336"/>
              <a:gd name="T3" fmla="*/ 0 h 632"/>
              <a:gd name="T4" fmla="*/ 2147483647 w 336"/>
              <a:gd name="T5" fmla="*/ 2147483647 h 632"/>
              <a:gd name="T6" fmla="*/ 0 60000 65536"/>
              <a:gd name="T7" fmla="*/ 0 60000 65536"/>
              <a:gd name="T8" fmla="*/ 0 60000 65536"/>
              <a:gd name="T9" fmla="*/ 0 w 336"/>
              <a:gd name="T10" fmla="*/ 0 h 632"/>
              <a:gd name="T11" fmla="*/ 336 w 336"/>
              <a:gd name="T12" fmla="*/ 632 h 6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632">
                <a:moveTo>
                  <a:pt x="0" y="631"/>
                </a:moveTo>
                <a:cubicBezTo>
                  <a:pt x="28" y="526"/>
                  <a:pt x="115" y="0"/>
                  <a:pt x="171" y="0"/>
                </a:cubicBezTo>
                <a:cubicBezTo>
                  <a:pt x="227" y="0"/>
                  <a:pt x="302" y="500"/>
                  <a:pt x="336" y="632"/>
                </a:cubicBez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e-IL"/>
          </a:p>
        </p:txBody>
      </p:sp>
      <p:pic>
        <p:nvPicPr>
          <p:cNvPr id="8233" name="Picture 40" descr="j024743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338" y="-88900"/>
            <a:ext cx="473075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34" name="Line 41"/>
          <p:cNvSpPr>
            <a:spLocks noChangeShapeType="1"/>
          </p:cNvSpPr>
          <p:nvPr/>
        </p:nvSpPr>
        <p:spPr bwMode="auto">
          <a:xfrm flipH="1" flipV="1">
            <a:off x="8150225" y="549275"/>
            <a:ext cx="38100" cy="610235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graphicFrame>
        <p:nvGraphicFramePr>
          <p:cNvPr id="8194" name="Object 42"/>
          <p:cNvGraphicFramePr>
            <a:graphicFrameLocks noChangeAspect="1"/>
          </p:cNvGraphicFramePr>
          <p:nvPr/>
        </p:nvGraphicFramePr>
        <p:xfrm>
          <a:off x="7834313" y="320675"/>
          <a:ext cx="349250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1" name="Equation" r:id="rId4" imgW="126720" imgH="228600" progId="Equation.DSMT4">
                  <p:embed/>
                </p:oleObj>
              </mc:Choice>
              <mc:Fallback>
                <p:oleObj name="Equation" r:id="rId4" imgW="126720" imgH="228600" progId="Equation.DSMT4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34313" y="320675"/>
                        <a:ext cx="349250" cy="587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390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390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7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ChangeArrowheads="1"/>
          </p:cNvSpPr>
          <p:nvPr/>
        </p:nvSpPr>
        <p:spPr bwMode="auto">
          <a:xfrm rot="10800000">
            <a:off x="439738" y="3602038"/>
            <a:ext cx="1936750" cy="173037"/>
          </a:xfrm>
          <a:prstGeom prst="rect">
            <a:avLst/>
          </a:prstGeom>
          <a:solidFill>
            <a:srgbClr val="08080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he-IL"/>
          </a:p>
        </p:txBody>
      </p:sp>
      <p:sp>
        <p:nvSpPr>
          <p:cNvPr id="1062915" name="PC"/>
          <p:cNvSpPr>
            <a:spLocks noEditPoints="1" noChangeArrowheads="1"/>
          </p:cNvSpPr>
          <p:nvPr/>
        </p:nvSpPr>
        <p:spPr bwMode="auto">
          <a:xfrm rot="10800000">
            <a:off x="3179763" y="5751513"/>
            <a:ext cx="808037" cy="581025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0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0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2802 w 21600"/>
              <a:gd name="T19" fmla="*/ 3891 h 21600"/>
              <a:gd name="T20" fmla="*/ 19065 w 21600"/>
              <a:gd name="T21" fmla="*/ 1425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extrusionOk="0">
                <a:moveTo>
                  <a:pt x="21600" y="10851"/>
                </a:moveTo>
                <a:lnTo>
                  <a:pt x="21600" y="0"/>
                </a:lnTo>
                <a:lnTo>
                  <a:pt x="10823" y="0"/>
                </a:lnTo>
                <a:lnTo>
                  <a:pt x="0" y="0"/>
                </a:lnTo>
                <a:lnTo>
                  <a:pt x="0" y="10919"/>
                </a:lnTo>
                <a:lnTo>
                  <a:pt x="0" y="19328"/>
                </a:lnTo>
                <a:lnTo>
                  <a:pt x="5924" y="19328"/>
                </a:lnTo>
                <a:lnTo>
                  <a:pt x="6494" y="21600"/>
                </a:lnTo>
                <a:lnTo>
                  <a:pt x="10663" y="21600"/>
                </a:lnTo>
                <a:lnTo>
                  <a:pt x="15334" y="21600"/>
                </a:lnTo>
                <a:lnTo>
                  <a:pt x="15904" y="19328"/>
                </a:lnTo>
                <a:lnTo>
                  <a:pt x="21600" y="19328"/>
                </a:lnTo>
                <a:lnTo>
                  <a:pt x="21600" y="10851"/>
                </a:lnTo>
                <a:close/>
              </a:path>
              <a:path w="21600" h="21600" extrusionOk="0">
                <a:moveTo>
                  <a:pt x="15904" y="19328"/>
                </a:moveTo>
                <a:lnTo>
                  <a:pt x="16861" y="14750"/>
                </a:lnTo>
                <a:lnTo>
                  <a:pt x="19367" y="14750"/>
                </a:lnTo>
                <a:lnTo>
                  <a:pt x="19367" y="3459"/>
                </a:lnTo>
                <a:lnTo>
                  <a:pt x="2461" y="3459"/>
                </a:lnTo>
                <a:lnTo>
                  <a:pt x="2461" y="14750"/>
                </a:lnTo>
                <a:lnTo>
                  <a:pt x="4967" y="14750"/>
                </a:lnTo>
                <a:lnTo>
                  <a:pt x="5924" y="19159"/>
                </a:lnTo>
                <a:moveTo>
                  <a:pt x="15904" y="19328"/>
                </a:moveTo>
                <a:lnTo>
                  <a:pt x="16861" y="14750"/>
                </a:lnTo>
                <a:lnTo>
                  <a:pt x="2461" y="14750"/>
                </a:lnTo>
              </a:path>
            </a:pathLst>
          </a:custGeom>
          <a:solidFill>
            <a:srgbClr val="CC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9221" name="AutoShape 4"/>
          <p:cNvSpPr>
            <a:spLocks noChangeArrowheads="1"/>
          </p:cNvSpPr>
          <p:nvPr/>
        </p:nvSpPr>
        <p:spPr bwMode="auto">
          <a:xfrm rot="-5400000">
            <a:off x="2673350" y="1085851"/>
            <a:ext cx="363537" cy="455612"/>
          </a:xfrm>
          <a:prstGeom prst="flowChartDelay">
            <a:avLst/>
          </a:prstGeom>
          <a:solidFill>
            <a:srgbClr val="FF66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he-IL"/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 rot="10800000">
            <a:off x="4814888" y="3602038"/>
            <a:ext cx="1935162" cy="173037"/>
          </a:xfrm>
          <a:prstGeom prst="rect">
            <a:avLst/>
          </a:prstGeom>
          <a:solidFill>
            <a:srgbClr val="08080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he-IL"/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 rot="10800000">
            <a:off x="2647950" y="3602038"/>
            <a:ext cx="1897063" cy="173037"/>
          </a:xfrm>
          <a:prstGeom prst="rect">
            <a:avLst/>
          </a:prstGeom>
          <a:solidFill>
            <a:srgbClr val="08080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he-IL"/>
          </a:p>
        </p:txBody>
      </p:sp>
      <p:sp>
        <p:nvSpPr>
          <p:cNvPr id="9224" name="Freeform 8"/>
          <p:cNvSpPr>
            <a:spLocks/>
          </p:cNvSpPr>
          <p:nvPr/>
        </p:nvSpPr>
        <p:spPr bwMode="auto">
          <a:xfrm>
            <a:off x="457200" y="4849813"/>
            <a:ext cx="6515100" cy="1350962"/>
          </a:xfrm>
          <a:custGeom>
            <a:avLst/>
            <a:gdLst>
              <a:gd name="T0" fmla="*/ 0 w 4119"/>
              <a:gd name="T1" fmla="*/ 2147483647 h 858"/>
              <a:gd name="T2" fmla="*/ 2147483647 w 4119"/>
              <a:gd name="T3" fmla="*/ 2147483647 h 858"/>
              <a:gd name="T4" fmla="*/ 2147483647 w 4119"/>
              <a:gd name="T5" fmla="*/ 2147483647 h 858"/>
              <a:gd name="T6" fmla="*/ 2147483647 w 4119"/>
              <a:gd name="T7" fmla="*/ 2147483647 h 858"/>
              <a:gd name="T8" fmla="*/ 2147483647 w 4119"/>
              <a:gd name="T9" fmla="*/ 2147483647 h 858"/>
              <a:gd name="T10" fmla="*/ 2147483647 w 4119"/>
              <a:gd name="T11" fmla="*/ 2147483647 h 858"/>
              <a:gd name="T12" fmla="*/ 2147483647 w 4119"/>
              <a:gd name="T13" fmla="*/ 2147483647 h 858"/>
              <a:gd name="T14" fmla="*/ 2147483647 w 4119"/>
              <a:gd name="T15" fmla="*/ 2147483647 h 858"/>
              <a:gd name="T16" fmla="*/ 2147483647 w 4119"/>
              <a:gd name="T17" fmla="*/ 2147483647 h 858"/>
              <a:gd name="T18" fmla="*/ 2147483647 w 4119"/>
              <a:gd name="T19" fmla="*/ 2147483647 h 858"/>
              <a:gd name="T20" fmla="*/ 2147483647 w 4119"/>
              <a:gd name="T21" fmla="*/ 2147483647 h 858"/>
              <a:gd name="T22" fmla="*/ 2147483647 w 4119"/>
              <a:gd name="T23" fmla="*/ 2147483647 h 858"/>
              <a:gd name="T24" fmla="*/ 2147483647 w 4119"/>
              <a:gd name="T25" fmla="*/ 2147483647 h 858"/>
              <a:gd name="T26" fmla="*/ 2147483647 w 4119"/>
              <a:gd name="T27" fmla="*/ 2147483647 h 858"/>
              <a:gd name="T28" fmla="*/ 2147483647 w 4119"/>
              <a:gd name="T29" fmla="*/ 2147483647 h 858"/>
              <a:gd name="T30" fmla="*/ 2147483647 w 4119"/>
              <a:gd name="T31" fmla="*/ 2147483647 h 858"/>
              <a:gd name="T32" fmla="*/ 2147483647 w 4119"/>
              <a:gd name="T33" fmla="*/ 2147483647 h 858"/>
              <a:gd name="T34" fmla="*/ 2147483647 w 4119"/>
              <a:gd name="T35" fmla="*/ 2147483647 h 858"/>
              <a:gd name="T36" fmla="*/ 2147483647 w 4119"/>
              <a:gd name="T37" fmla="*/ 2147483647 h 858"/>
              <a:gd name="T38" fmla="*/ 2147483647 w 4119"/>
              <a:gd name="T39" fmla="*/ 2147483647 h 858"/>
              <a:gd name="T40" fmla="*/ 2147483647 w 4119"/>
              <a:gd name="T41" fmla="*/ 2147483647 h 858"/>
              <a:gd name="T42" fmla="*/ 2147483647 w 4119"/>
              <a:gd name="T43" fmla="*/ 2147483647 h 858"/>
              <a:gd name="T44" fmla="*/ 2147483647 w 4119"/>
              <a:gd name="T45" fmla="*/ 2147483647 h 858"/>
              <a:gd name="T46" fmla="*/ 2147483647 w 4119"/>
              <a:gd name="T47" fmla="*/ 2147483647 h 858"/>
              <a:gd name="T48" fmla="*/ 2147483647 w 4119"/>
              <a:gd name="T49" fmla="*/ 2147483647 h 858"/>
              <a:gd name="T50" fmla="*/ 2147483647 w 4119"/>
              <a:gd name="T51" fmla="*/ 2147483647 h 858"/>
              <a:gd name="T52" fmla="*/ 2147483647 w 4119"/>
              <a:gd name="T53" fmla="*/ 2147483647 h 858"/>
              <a:gd name="T54" fmla="*/ 2147483647 w 4119"/>
              <a:gd name="T55" fmla="*/ 2147483647 h 858"/>
              <a:gd name="T56" fmla="*/ 2147483647 w 4119"/>
              <a:gd name="T57" fmla="*/ 2147483647 h 858"/>
              <a:gd name="T58" fmla="*/ 2147483647 w 4119"/>
              <a:gd name="T59" fmla="*/ 2147483647 h 858"/>
              <a:gd name="T60" fmla="*/ 2147483647 w 4119"/>
              <a:gd name="T61" fmla="*/ 2147483647 h 858"/>
              <a:gd name="T62" fmla="*/ 2147483647 w 4119"/>
              <a:gd name="T63" fmla="*/ 2147483647 h 858"/>
              <a:gd name="T64" fmla="*/ 2147483647 w 4119"/>
              <a:gd name="T65" fmla="*/ 2147483647 h 858"/>
              <a:gd name="T66" fmla="*/ 2147483647 w 4119"/>
              <a:gd name="T67" fmla="*/ 2147483647 h 858"/>
              <a:gd name="T68" fmla="*/ 2147483647 w 4119"/>
              <a:gd name="T69" fmla="*/ 2147483647 h 858"/>
              <a:gd name="T70" fmla="*/ 2147483647 w 4119"/>
              <a:gd name="T71" fmla="*/ 2147483647 h 858"/>
              <a:gd name="T72" fmla="*/ 2147483647 w 4119"/>
              <a:gd name="T73" fmla="*/ 2147483647 h 858"/>
              <a:gd name="T74" fmla="*/ 2147483647 w 4119"/>
              <a:gd name="T75" fmla="*/ 2147483647 h 858"/>
              <a:gd name="T76" fmla="*/ 2147483647 w 4119"/>
              <a:gd name="T77" fmla="*/ 2147483647 h 858"/>
              <a:gd name="T78" fmla="*/ 2147483647 w 4119"/>
              <a:gd name="T79" fmla="*/ 2147483647 h 858"/>
              <a:gd name="T80" fmla="*/ 2147483647 w 4119"/>
              <a:gd name="T81" fmla="*/ 2147483647 h 85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4119"/>
              <a:gd name="T124" fmla="*/ 0 h 858"/>
              <a:gd name="T125" fmla="*/ 4119 w 4119"/>
              <a:gd name="T126" fmla="*/ 858 h 858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4119" h="858">
                <a:moveTo>
                  <a:pt x="0" y="823"/>
                </a:moveTo>
                <a:cubicBezTo>
                  <a:pt x="34" y="830"/>
                  <a:pt x="68" y="837"/>
                  <a:pt x="102" y="785"/>
                </a:cubicBezTo>
                <a:cubicBezTo>
                  <a:pt x="136" y="734"/>
                  <a:pt x="171" y="594"/>
                  <a:pt x="205" y="515"/>
                </a:cubicBezTo>
                <a:cubicBezTo>
                  <a:pt x="239" y="436"/>
                  <a:pt x="267" y="363"/>
                  <a:pt x="308" y="312"/>
                </a:cubicBezTo>
                <a:cubicBezTo>
                  <a:pt x="349" y="261"/>
                  <a:pt x="404" y="206"/>
                  <a:pt x="450" y="208"/>
                </a:cubicBezTo>
                <a:cubicBezTo>
                  <a:pt x="496" y="210"/>
                  <a:pt x="549" y="274"/>
                  <a:pt x="584" y="324"/>
                </a:cubicBezTo>
                <a:cubicBezTo>
                  <a:pt x="619" y="373"/>
                  <a:pt x="628" y="427"/>
                  <a:pt x="659" y="505"/>
                </a:cubicBezTo>
                <a:cubicBezTo>
                  <a:pt x="690" y="583"/>
                  <a:pt x="743" y="739"/>
                  <a:pt x="771" y="793"/>
                </a:cubicBezTo>
                <a:cubicBezTo>
                  <a:pt x="799" y="847"/>
                  <a:pt x="808" y="831"/>
                  <a:pt x="829" y="831"/>
                </a:cubicBezTo>
                <a:cubicBezTo>
                  <a:pt x="850" y="831"/>
                  <a:pt x="861" y="858"/>
                  <a:pt x="895" y="793"/>
                </a:cubicBezTo>
                <a:cubicBezTo>
                  <a:pt x="929" y="728"/>
                  <a:pt x="992" y="545"/>
                  <a:pt x="1035" y="443"/>
                </a:cubicBezTo>
                <a:cubicBezTo>
                  <a:pt x="1078" y="341"/>
                  <a:pt x="1117" y="242"/>
                  <a:pt x="1152" y="183"/>
                </a:cubicBezTo>
                <a:cubicBezTo>
                  <a:pt x="1187" y="124"/>
                  <a:pt x="1214" y="91"/>
                  <a:pt x="1247" y="90"/>
                </a:cubicBezTo>
                <a:cubicBezTo>
                  <a:pt x="1280" y="89"/>
                  <a:pt x="1311" y="116"/>
                  <a:pt x="1348" y="179"/>
                </a:cubicBezTo>
                <a:cubicBezTo>
                  <a:pt x="1385" y="241"/>
                  <a:pt x="1434" y="376"/>
                  <a:pt x="1472" y="467"/>
                </a:cubicBezTo>
                <a:cubicBezTo>
                  <a:pt x="1510" y="558"/>
                  <a:pt x="1541" y="668"/>
                  <a:pt x="1575" y="728"/>
                </a:cubicBezTo>
                <a:cubicBezTo>
                  <a:pt x="1609" y="787"/>
                  <a:pt x="1644" y="827"/>
                  <a:pt x="1678" y="823"/>
                </a:cubicBezTo>
                <a:cubicBezTo>
                  <a:pt x="1712" y="820"/>
                  <a:pt x="1750" y="769"/>
                  <a:pt x="1782" y="707"/>
                </a:cubicBezTo>
                <a:cubicBezTo>
                  <a:pt x="1813" y="645"/>
                  <a:pt x="1834" y="546"/>
                  <a:pt x="1864" y="450"/>
                </a:cubicBezTo>
                <a:cubicBezTo>
                  <a:pt x="1894" y="354"/>
                  <a:pt x="1930" y="202"/>
                  <a:pt x="1965" y="127"/>
                </a:cubicBezTo>
                <a:cubicBezTo>
                  <a:pt x="2000" y="52"/>
                  <a:pt x="2037" y="1"/>
                  <a:pt x="2075" y="1"/>
                </a:cubicBezTo>
                <a:cubicBezTo>
                  <a:pt x="2113" y="0"/>
                  <a:pt x="2161" y="47"/>
                  <a:pt x="2194" y="122"/>
                </a:cubicBezTo>
                <a:cubicBezTo>
                  <a:pt x="2227" y="197"/>
                  <a:pt x="2243" y="348"/>
                  <a:pt x="2275" y="453"/>
                </a:cubicBezTo>
                <a:cubicBezTo>
                  <a:pt x="2307" y="557"/>
                  <a:pt x="2352" y="691"/>
                  <a:pt x="2388" y="751"/>
                </a:cubicBezTo>
                <a:cubicBezTo>
                  <a:pt x="2425" y="812"/>
                  <a:pt x="2459" y="822"/>
                  <a:pt x="2491" y="816"/>
                </a:cubicBezTo>
                <a:cubicBezTo>
                  <a:pt x="2524" y="811"/>
                  <a:pt x="2555" y="778"/>
                  <a:pt x="2584" y="717"/>
                </a:cubicBezTo>
                <a:cubicBezTo>
                  <a:pt x="2613" y="656"/>
                  <a:pt x="2632" y="544"/>
                  <a:pt x="2666" y="450"/>
                </a:cubicBezTo>
                <a:cubicBezTo>
                  <a:pt x="2700" y="356"/>
                  <a:pt x="2754" y="213"/>
                  <a:pt x="2790" y="155"/>
                </a:cubicBezTo>
                <a:cubicBezTo>
                  <a:pt x="2827" y="96"/>
                  <a:pt x="2849" y="94"/>
                  <a:pt x="2883" y="96"/>
                </a:cubicBezTo>
                <a:cubicBezTo>
                  <a:pt x="2917" y="99"/>
                  <a:pt x="2959" y="108"/>
                  <a:pt x="2997" y="169"/>
                </a:cubicBezTo>
                <a:cubicBezTo>
                  <a:pt x="3034" y="229"/>
                  <a:pt x="3076" y="365"/>
                  <a:pt x="3109" y="460"/>
                </a:cubicBezTo>
                <a:cubicBezTo>
                  <a:pt x="3141" y="555"/>
                  <a:pt x="3161" y="681"/>
                  <a:pt x="3192" y="741"/>
                </a:cubicBezTo>
                <a:cubicBezTo>
                  <a:pt x="3224" y="801"/>
                  <a:pt x="3260" y="823"/>
                  <a:pt x="3295" y="820"/>
                </a:cubicBezTo>
                <a:cubicBezTo>
                  <a:pt x="3331" y="818"/>
                  <a:pt x="3372" y="780"/>
                  <a:pt x="3408" y="724"/>
                </a:cubicBezTo>
                <a:cubicBezTo>
                  <a:pt x="3443" y="668"/>
                  <a:pt x="3485" y="552"/>
                  <a:pt x="3511" y="481"/>
                </a:cubicBezTo>
                <a:cubicBezTo>
                  <a:pt x="3537" y="410"/>
                  <a:pt x="3538" y="344"/>
                  <a:pt x="3566" y="300"/>
                </a:cubicBezTo>
                <a:cubicBezTo>
                  <a:pt x="3594" y="256"/>
                  <a:pt x="3639" y="217"/>
                  <a:pt x="3677" y="220"/>
                </a:cubicBezTo>
                <a:cubicBezTo>
                  <a:pt x="3715" y="223"/>
                  <a:pt x="3762" y="270"/>
                  <a:pt x="3795" y="318"/>
                </a:cubicBezTo>
                <a:cubicBezTo>
                  <a:pt x="3828" y="366"/>
                  <a:pt x="3840" y="431"/>
                  <a:pt x="3874" y="508"/>
                </a:cubicBezTo>
                <a:cubicBezTo>
                  <a:pt x="3908" y="584"/>
                  <a:pt x="3959" y="727"/>
                  <a:pt x="4000" y="779"/>
                </a:cubicBezTo>
                <a:cubicBezTo>
                  <a:pt x="4041" y="831"/>
                  <a:pt x="4094" y="812"/>
                  <a:pt x="4119" y="820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9225" name="Line 9"/>
          <p:cNvSpPr>
            <a:spLocks noChangeShapeType="1"/>
          </p:cNvSpPr>
          <p:nvPr/>
        </p:nvSpPr>
        <p:spPr bwMode="auto">
          <a:xfrm flipH="1" flipV="1">
            <a:off x="463550" y="6172200"/>
            <a:ext cx="6610350" cy="9525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 flipH="1" flipV="1">
            <a:off x="8150225" y="549275"/>
            <a:ext cx="38100" cy="610235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graphicFrame>
        <p:nvGraphicFramePr>
          <p:cNvPr id="9218" name="Object 11"/>
          <p:cNvGraphicFramePr>
            <a:graphicFrameLocks noChangeAspect="1"/>
          </p:cNvGraphicFramePr>
          <p:nvPr/>
        </p:nvGraphicFramePr>
        <p:xfrm>
          <a:off x="7834313" y="320675"/>
          <a:ext cx="349250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3" name="Equation" r:id="rId3" imgW="126720" imgH="228600" progId="Equation.DSMT4">
                  <p:embed/>
                </p:oleObj>
              </mc:Choice>
              <mc:Fallback>
                <p:oleObj name="Equation" r:id="rId3" imgW="126720" imgH="2286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34313" y="320675"/>
                        <a:ext cx="349250" cy="587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51526E-6 L 0.37917 -3.51526E-6 " pathEditMode="relative" rAng="0" ptsTypes="AA">
                                      <p:cBhvr>
                                        <p:cTn id="6" dur="8000" fill="hold"/>
                                        <p:tgtEl>
                                          <p:spTgt spid="10629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" presetID="35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917 -3.51526E-6 L -0.33889 0.00347 " pathEditMode="relative" rAng="0" ptsTypes="AA">
                                      <p:cBhvr>
                                        <p:cTn id="9" dur="12000" fill="hold"/>
                                        <p:tgtEl>
                                          <p:spTgt spid="10629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900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2915" grpId="0" animBg="1"/>
      <p:bldP spid="106291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2"/>
          <p:cNvSpPr>
            <a:spLocks noChangeArrowheads="1"/>
          </p:cNvSpPr>
          <p:nvPr/>
        </p:nvSpPr>
        <p:spPr bwMode="auto">
          <a:xfrm>
            <a:off x="0" y="395288"/>
            <a:ext cx="90646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he-IL" sz="2000" b="1">
                <a:solidFill>
                  <a:srgbClr val="0033CC"/>
                </a:solidFill>
              </a:rPr>
              <a:t>The standard (one-state vector) description of a quantum</a:t>
            </a:r>
            <a:r>
              <a:rPr lang="en-US" altLang="he-IL" sz="2000" b="1"/>
              <a:t> </a:t>
            </a:r>
            <a:r>
              <a:rPr lang="en-US" altLang="he-IL" sz="2000" b="1">
                <a:solidFill>
                  <a:srgbClr val="0033CC"/>
                </a:solidFill>
              </a:rPr>
              <a:t>system at time </a:t>
            </a:r>
            <a:r>
              <a:rPr lang="en-US" altLang="he-IL" sz="2000" b="1" i="1">
                <a:solidFill>
                  <a:srgbClr val="0033CC"/>
                </a:solidFill>
              </a:rPr>
              <a:t>t</a:t>
            </a:r>
          </a:p>
        </p:txBody>
      </p:sp>
      <p:graphicFrame>
        <p:nvGraphicFramePr>
          <p:cNvPr id="10242" name="Object 3"/>
          <p:cNvGraphicFramePr>
            <a:graphicFrameLocks noChangeAspect="1"/>
          </p:cNvGraphicFramePr>
          <p:nvPr/>
        </p:nvGraphicFramePr>
        <p:xfrm>
          <a:off x="1014413" y="3146425"/>
          <a:ext cx="268287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4" name="Equation" r:id="rId3" imgW="88560" imgH="152280" progId="Equation.DSMT4">
                  <p:embed/>
                </p:oleObj>
              </mc:Choice>
              <mc:Fallback>
                <p:oleObj name="Equation" r:id="rId3" imgW="88560" imgH="1522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4413" y="3146425"/>
                        <a:ext cx="268287" cy="430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8" name="Line 4"/>
          <p:cNvSpPr>
            <a:spLocks noChangeShapeType="1"/>
          </p:cNvSpPr>
          <p:nvPr/>
        </p:nvSpPr>
        <p:spPr bwMode="auto">
          <a:xfrm>
            <a:off x="1349375" y="3340100"/>
            <a:ext cx="76200" cy="0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036293" name="Line 5"/>
          <p:cNvSpPr>
            <a:spLocks noChangeShapeType="1"/>
          </p:cNvSpPr>
          <p:nvPr/>
        </p:nvSpPr>
        <p:spPr bwMode="auto">
          <a:xfrm>
            <a:off x="2132013" y="4457700"/>
            <a:ext cx="576262" cy="0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036294" name="Line 6"/>
          <p:cNvSpPr>
            <a:spLocks noChangeShapeType="1"/>
          </p:cNvSpPr>
          <p:nvPr/>
        </p:nvSpPr>
        <p:spPr bwMode="auto">
          <a:xfrm flipH="1" flipV="1">
            <a:off x="2435225" y="3365500"/>
            <a:ext cx="9525" cy="1063625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0251" name="Line 7"/>
          <p:cNvSpPr>
            <a:spLocks noChangeShapeType="1"/>
          </p:cNvSpPr>
          <p:nvPr/>
        </p:nvSpPr>
        <p:spPr bwMode="auto">
          <a:xfrm flipV="1">
            <a:off x="1414463" y="1830388"/>
            <a:ext cx="7937" cy="2944812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0252" name="Line 8"/>
          <p:cNvSpPr>
            <a:spLocks noChangeShapeType="1"/>
          </p:cNvSpPr>
          <p:nvPr/>
        </p:nvSpPr>
        <p:spPr bwMode="auto">
          <a:xfrm flipV="1">
            <a:off x="1425575" y="3341688"/>
            <a:ext cx="1595438" cy="0"/>
          </a:xfrm>
          <a:prstGeom prst="line">
            <a:avLst/>
          </a:prstGeom>
          <a:noFill/>
          <a:ln w="9525">
            <a:solidFill>
              <a:srgbClr val="0099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graphicFrame>
        <p:nvGraphicFramePr>
          <p:cNvPr id="1036297" name="Object 9"/>
          <p:cNvGraphicFramePr>
            <a:graphicFrameLocks noChangeAspect="1"/>
          </p:cNvGraphicFramePr>
          <p:nvPr/>
        </p:nvGraphicFramePr>
        <p:xfrm>
          <a:off x="1017588" y="4167188"/>
          <a:ext cx="328612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5" name="Equation" r:id="rId5" imgW="126720" imgH="228600" progId="Equation.DSMT4">
                  <p:embed/>
                </p:oleObj>
              </mc:Choice>
              <mc:Fallback>
                <p:oleObj name="Equation" r:id="rId5" imgW="126720" imgH="2286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7588" y="4167188"/>
                        <a:ext cx="328612" cy="550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6298" name="Object 10"/>
          <p:cNvGraphicFramePr>
            <a:graphicFrameLocks noChangeAspect="1"/>
          </p:cNvGraphicFramePr>
          <p:nvPr/>
        </p:nvGraphicFramePr>
        <p:xfrm>
          <a:off x="2874963" y="4219575"/>
          <a:ext cx="1176337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6" name="Equation" r:id="rId7" imgW="419040" imgH="228600" progId="Equation.DSMT4">
                  <p:embed/>
                </p:oleObj>
              </mc:Choice>
              <mc:Fallback>
                <p:oleObj name="Equation" r:id="rId7" imgW="419040" imgH="2286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4963" y="4219575"/>
                        <a:ext cx="1176337" cy="600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6299" name="Line 11"/>
          <p:cNvSpPr>
            <a:spLocks noChangeShapeType="1"/>
          </p:cNvSpPr>
          <p:nvPr/>
        </p:nvSpPr>
        <p:spPr bwMode="auto">
          <a:xfrm flipV="1">
            <a:off x="1355725" y="4448175"/>
            <a:ext cx="149225" cy="1588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graphicFrame>
        <p:nvGraphicFramePr>
          <p:cNvPr id="1036300" name="Object 12"/>
          <p:cNvGraphicFramePr>
            <a:graphicFrameLocks noChangeAspect="1"/>
          </p:cNvGraphicFramePr>
          <p:nvPr/>
        </p:nvGraphicFramePr>
        <p:xfrm>
          <a:off x="5853113" y="1381125"/>
          <a:ext cx="2108200" cy="69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7" name="Equation" r:id="rId9" imgW="647640" imgH="228600" progId="Equation.DSMT4">
                  <p:embed/>
                </p:oleObj>
              </mc:Choice>
              <mc:Fallback>
                <p:oleObj name="Equation" r:id="rId9" imgW="647640" imgH="2286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3113" y="1381125"/>
                        <a:ext cx="2108200" cy="696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6301" name="Object 13"/>
          <p:cNvGraphicFramePr>
            <a:graphicFrameLocks noChangeAspect="1"/>
          </p:cNvGraphicFramePr>
          <p:nvPr/>
        </p:nvGraphicFramePr>
        <p:xfrm>
          <a:off x="3252788" y="2940050"/>
          <a:ext cx="868362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8" name="Equation" r:id="rId11" imgW="266400" imgH="253800" progId="Equation.DSMT4">
                  <p:embed/>
                </p:oleObj>
              </mc:Choice>
              <mc:Fallback>
                <p:oleObj name="Equation" r:id="rId11" imgW="266400" imgH="2538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2788" y="2940050"/>
                        <a:ext cx="868362" cy="774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36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6293" grpId="0" animBg="1"/>
      <p:bldP spid="1036294" grpId="0" animBg="1"/>
      <p:bldP spid="103629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Rectangle 2"/>
          <p:cNvSpPr>
            <a:spLocks noChangeArrowheads="1"/>
          </p:cNvSpPr>
          <p:nvPr/>
        </p:nvSpPr>
        <p:spPr bwMode="auto">
          <a:xfrm>
            <a:off x="0" y="395288"/>
            <a:ext cx="90646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he-IL" sz="2000" b="1">
                <a:solidFill>
                  <a:srgbClr val="0033CC"/>
                </a:solidFill>
              </a:rPr>
              <a:t>The standard (one-state vector) description of a quantum</a:t>
            </a:r>
            <a:r>
              <a:rPr lang="en-US" altLang="he-IL" sz="2000" b="1"/>
              <a:t> </a:t>
            </a:r>
            <a:r>
              <a:rPr lang="en-US" altLang="he-IL" sz="2000" b="1">
                <a:solidFill>
                  <a:srgbClr val="0033CC"/>
                </a:solidFill>
              </a:rPr>
              <a:t>system at time </a:t>
            </a:r>
            <a:r>
              <a:rPr lang="en-US" altLang="he-IL" sz="2000" b="1" i="1">
                <a:solidFill>
                  <a:srgbClr val="0033CC"/>
                </a:solidFill>
              </a:rPr>
              <a:t>t</a:t>
            </a:r>
          </a:p>
        </p:txBody>
      </p:sp>
      <p:graphicFrame>
        <p:nvGraphicFramePr>
          <p:cNvPr id="11266" name="Object 3"/>
          <p:cNvGraphicFramePr>
            <a:graphicFrameLocks noChangeAspect="1"/>
          </p:cNvGraphicFramePr>
          <p:nvPr/>
        </p:nvGraphicFramePr>
        <p:xfrm>
          <a:off x="1014413" y="3146425"/>
          <a:ext cx="268287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1" name="Equation" r:id="rId3" imgW="88560" imgH="152280" progId="Equation.DSMT4">
                  <p:embed/>
                </p:oleObj>
              </mc:Choice>
              <mc:Fallback>
                <p:oleObj name="Equation" r:id="rId3" imgW="88560" imgH="1522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4413" y="3146425"/>
                        <a:ext cx="268287" cy="430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1" name="Line 4"/>
          <p:cNvSpPr>
            <a:spLocks noChangeShapeType="1"/>
          </p:cNvSpPr>
          <p:nvPr/>
        </p:nvSpPr>
        <p:spPr bwMode="auto">
          <a:xfrm>
            <a:off x="1349375" y="3340100"/>
            <a:ext cx="76200" cy="0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1272" name="Line 5"/>
          <p:cNvSpPr>
            <a:spLocks noChangeShapeType="1"/>
          </p:cNvSpPr>
          <p:nvPr/>
        </p:nvSpPr>
        <p:spPr bwMode="auto">
          <a:xfrm>
            <a:off x="2132013" y="4457700"/>
            <a:ext cx="576262" cy="0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1273" name="Line 6"/>
          <p:cNvSpPr>
            <a:spLocks noChangeShapeType="1"/>
          </p:cNvSpPr>
          <p:nvPr/>
        </p:nvSpPr>
        <p:spPr bwMode="auto">
          <a:xfrm flipH="1" flipV="1">
            <a:off x="2435225" y="3365500"/>
            <a:ext cx="9525" cy="1063625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1274" name="Line 7"/>
          <p:cNvSpPr>
            <a:spLocks noChangeShapeType="1"/>
          </p:cNvSpPr>
          <p:nvPr/>
        </p:nvSpPr>
        <p:spPr bwMode="auto">
          <a:xfrm flipV="1">
            <a:off x="1414463" y="1830388"/>
            <a:ext cx="7937" cy="2944812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1275" name="Line 8"/>
          <p:cNvSpPr>
            <a:spLocks noChangeShapeType="1"/>
          </p:cNvSpPr>
          <p:nvPr/>
        </p:nvSpPr>
        <p:spPr bwMode="auto">
          <a:xfrm flipV="1">
            <a:off x="1425575" y="3341688"/>
            <a:ext cx="1595438" cy="0"/>
          </a:xfrm>
          <a:prstGeom prst="line">
            <a:avLst/>
          </a:prstGeom>
          <a:noFill/>
          <a:ln w="9525">
            <a:solidFill>
              <a:srgbClr val="0099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graphicFrame>
        <p:nvGraphicFramePr>
          <p:cNvPr id="11267" name="Object 9"/>
          <p:cNvGraphicFramePr>
            <a:graphicFrameLocks noChangeAspect="1"/>
          </p:cNvGraphicFramePr>
          <p:nvPr/>
        </p:nvGraphicFramePr>
        <p:xfrm>
          <a:off x="1017588" y="4167188"/>
          <a:ext cx="328612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2" name="Equation" r:id="rId5" imgW="126720" imgH="228600" progId="Equation.DSMT4">
                  <p:embed/>
                </p:oleObj>
              </mc:Choice>
              <mc:Fallback>
                <p:oleObj name="Equation" r:id="rId5" imgW="126720" imgH="2286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7588" y="4167188"/>
                        <a:ext cx="328612" cy="550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6" name="Line 10"/>
          <p:cNvSpPr>
            <a:spLocks noChangeShapeType="1"/>
          </p:cNvSpPr>
          <p:nvPr/>
        </p:nvSpPr>
        <p:spPr bwMode="auto">
          <a:xfrm flipV="1">
            <a:off x="1355725" y="4448175"/>
            <a:ext cx="149225" cy="1588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graphicFrame>
        <p:nvGraphicFramePr>
          <p:cNvPr id="11268" name="Object 11"/>
          <p:cNvGraphicFramePr>
            <a:graphicFrameLocks noChangeAspect="1"/>
          </p:cNvGraphicFramePr>
          <p:nvPr/>
        </p:nvGraphicFramePr>
        <p:xfrm>
          <a:off x="3252788" y="2940050"/>
          <a:ext cx="868362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3" name="Equation" r:id="rId7" imgW="266400" imgH="253800" progId="Equation.DSMT4">
                  <p:embed/>
                </p:oleObj>
              </mc:Choice>
              <mc:Fallback>
                <p:oleObj name="Equation" r:id="rId7" imgW="266400" imgH="2538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2788" y="2940050"/>
                        <a:ext cx="868362" cy="774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9" name="Object 12"/>
          <p:cNvGraphicFramePr>
            <a:graphicFrameLocks noChangeAspect="1"/>
          </p:cNvGraphicFramePr>
          <p:nvPr/>
        </p:nvGraphicFramePr>
        <p:xfrm>
          <a:off x="5853113" y="1381125"/>
          <a:ext cx="2108200" cy="69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4" name="Equation" r:id="rId9" imgW="647640" imgH="228600" progId="Equation.DSMT4">
                  <p:embed/>
                </p:oleObj>
              </mc:Choice>
              <mc:Fallback>
                <p:oleObj name="Equation" r:id="rId9" imgW="647640" imgH="2286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3113" y="1381125"/>
                        <a:ext cx="2108200" cy="696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6" name="Rectangle 2"/>
          <p:cNvSpPr>
            <a:spLocks noChangeArrowheads="1"/>
          </p:cNvSpPr>
          <p:nvPr/>
        </p:nvSpPr>
        <p:spPr bwMode="auto">
          <a:xfrm>
            <a:off x="0" y="395288"/>
            <a:ext cx="90646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he-IL" sz="2000" b="1">
                <a:solidFill>
                  <a:srgbClr val="0033CC"/>
                </a:solidFill>
              </a:rPr>
              <a:t>The standard (one-state vector) description of a quantum</a:t>
            </a:r>
            <a:r>
              <a:rPr lang="en-US" altLang="he-IL" sz="2000" b="1"/>
              <a:t> </a:t>
            </a:r>
            <a:r>
              <a:rPr lang="en-US" altLang="he-IL" sz="2000" b="1">
                <a:solidFill>
                  <a:srgbClr val="0033CC"/>
                </a:solidFill>
              </a:rPr>
              <a:t>system at time </a:t>
            </a:r>
            <a:r>
              <a:rPr lang="en-US" altLang="he-IL" sz="2000" b="1" i="1">
                <a:solidFill>
                  <a:srgbClr val="0033CC"/>
                </a:solidFill>
              </a:rPr>
              <a:t>t</a:t>
            </a:r>
          </a:p>
        </p:txBody>
      </p:sp>
      <p:graphicFrame>
        <p:nvGraphicFramePr>
          <p:cNvPr id="1038339" name="Object 3"/>
          <p:cNvGraphicFramePr>
            <a:graphicFrameLocks noChangeAspect="1"/>
          </p:cNvGraphicFramePr>
          <p:nvPr/>
        </p:nvGraphicFramePr>
        <p:xfrm>
          <a:off x="3252788" y="2940050"/>
          <a:ext cx="868362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79" name="Equation" r:id="rId3" imgW="266400" imgH="253800" progId="Equation.DSMT4">
                  <p:embed/>
                </p:oleObj>
              </mc:Choice>
              <mc:Fallback>
                <p:oleObj name="Equation" r:id="rId3" imgW="266400" imgH="253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2788" y="2940050"/>
                        <a:ext cx="868362" cy="774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1" name="Object 4"/>
          <p:cNvGraphicFramePr>
            <a:graphicFrameLocks noChangeAspect="1"/>
          </p:cNvGraphicFramePr>
          <p:nvPr/>
        </p:nvGraphicFramePr>
        <p:xfrm>
          <a:off x="1014413" y="3146425"/>
          <a:ext cx="268287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80" name="Equation" r:id="rId5" imgW="88560" imgH="152280" progId="Equation.DSMT4">
                  <p:embed/>
                </p:oleObj>
              </mc:Choice>
              <mc:Fallback>
                <p:oleObj name="Equation" r:id="rId5" imgW="88560" imgH="1522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4413" y="3146425"/>
                        <a:ext cx="268287" cy="430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7" name="Line 5"/>
          <p:cNvSpPr>
            <a:spLocks noChangeShapeType="1"/>
          </p:cNvSpPr>
          <p:nvPr/>
        </p:nvSpPr>
        <p:spPr bwMode="auto">
          <a:xfrm>
            <a:off x="1349375" y="3340100"/>
            <a:ext cx="76200" cy="0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2298" name="Line 6"/>
          <p:cNvSpPr>
            <a:spLocks noChangeShapeType="1"/>
          </p:cNvSpPr>
          <p:nvPr/>
        </p:nvSpPr>
        <p:spPr bwMode="auto">
          <a:xfrm>
            <a:off x="2132013" y="4457700"/>
            <a:ext cx="576262" cy="0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038343" name="Line 7"/>
          <p:cNvSpPr>
            <a:spLocks noChangeShapeType="1"/>
          </p:cNvSpPr>
          <p:nvPr/>
        </p:nvSpPr>
        <p:spPr bwMode="auto">
          <a:xfrm flipH="1" flipV="1">
            <a:off x="2435225" y="3365500"/>
            <a:ext cx="9525" cy="1063625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2300" name="Line 8"/>
          <p:cNvSpPr>
            <a:spLocks noChangeShapeType="1"/>
          </p:cNvSpPr>
          <p:nvPr/>
        </p:nvSpPr>
        <p:spPr bwMode="auto">
          <a:xfrm flipV="1">
            <a:off x="1414463" y="1830388"/>
            <a:ext cx="7937" cy="2944812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2301" name="Line 9"/>
          <p:cNvSpPr>
            <a:spLocks noChangeShapeType="1"/>
          </p:cNvSpPr>
          <p:nvPr/>
        </p:nvSpPr>
        <p:spPr bwMode="auto">
          <a:xfrm flipV="1">
            <a:off x="1425575" y="3341688"/>
            <a:ext cx="1595438" cy="0"/>
          </a:xfrm>
          <a:prstGeom prst="line">
            <a:avLst/>
          </a:prstGeom>
          <a:noFill/>
          <a:ln w="9525">
            <a:solidFill>
              <a:srgbClr val="0099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graphicFrame>
        <p:nvGraphicFramePr>
          <p:cNvPr id="12292" name="Object 10"/>
          <p:cNvGraphicFramePr>
            <a:graphicFrameLocks noChangeAspect="1"/>
          </p:cNvGraphicFramePr>
          <p:nvPr/>
        </p:nvGraphicFramePr>
        <p:xfrm>
          <a:off x="1017588" y="4167188"/>
          <a:ext cx="328612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81" name="Equation" r:id="rId7" imgW="126720" imgH="228600" progId="Equation.DSMT4">
                  <p:embed/>
                </p:oleObj>
              </mc:Choice>
              <mc:Fallback>
                <p:oleObj name="Equation" r:id="rId7" imgW="126720" imgH="2286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7588" y="4167188"/>
                        <a:ext cx="328612" cy="550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3" name="Object 11"/>
          <p:cNvGraphicFramePr>
            <a:graphicFrameLocks noChangeAspect="1"/>
          </p:cNvGraphicFramePr>
          <p:nvPr/>
        </p:nvGraphicFramePr>
        <p:xfrm>
          <a:off x="2674938" y="4210050"/>
          <a:ext cx="1414462" cy="68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82" name="Equation" r:id="rId9" imgW="444240" imgH="228600" progId="Equation.DSMT4">
                  <p:embed/>
                </p:oleObj>
              </mc:Choice>
              <mc:Fallback>
                <p:oleObj name="Equation" r:id="rId9" imgW="444240" imgH="2286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4938" y="4210050"/>
                        <a:ext cx="1414462" cy="681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2" name="Line 12"/>
          <p:cNvSpPr>
            <a:spLocks noChangeShapeType="1"/>
          </p:cNvSpPr>
          <p:nvPr/>
        </p:nvSpPr>
        <p:spPr bwMode="auto">
          <a:xfrm flipV="1">
            <a:off x="1355725" y="4448175"/>
            <a:ext cx="149225" cy="1588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graphicFrame>
        <p:nvGraphicFramePr>
          <p:cNvPr id="12294" name="Object 13"/>
          <p:cNvGraphicFramePr>
            <a:graphicFrameLocks noChangeAspect="1"/>
          </p:cNvGraphicFramePr>
          <p:nvPr/>
        </p:nvGraphicFramePr>
        <p:xfrm>
          <a:off x="5853113" y="1381125"/>
          <a:ext cx="2108200" cy="69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83" name="Equation" r:id="rId11" imgW="647640" imgH="228600" progId="Equation.DSMT4">
                  <p:embed/>
                </p:oleObj>
              </mc:Choice>
              <mc:Fallback>
                <p:oleObj name="Equation" r:id="rId11" imgW="647640" imgH="2286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3113" y="1381125"/>
                        <a:ext cx="2108200" cy="696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5" name="Object 14"/>
          <p:cNvGraphicFramePr>
            <a:graphicFrameLocks noChangeAspect="1"/>
          </p:cNvGraphicFramePr>
          <p:nvPr/>
        </p:nvGraphicFramePr>
        <p:xfrm>
          <a:off x="5068888" y="3624263"/>
          <a:ext cx="3316287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84" name="Equation" r:id="rId13" imgW="1307880" imgH="368280" progId="Equation.DSMT4">
                  <p:embed/>
                </p:oleObj>
              </mc:Choice>
              <mc:Fallback>
                <p:oleObj name="Equation" r:id="rId13" imgW="1307880" imgH="36828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8888" y="3624263"/>
                        <a:ext cx="3316287" cy="876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38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834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Rectangle 2"/>
          <p:cNvSpPr>
            <a:spLocks noChangeArrowheads="1"/>
          </p:cNvSpPr>
          <p:nvPr/>
        </p:nvSpPr>
        <p:spPr bwMode="auto">
          <a:xfrm>
            <a:off x="0" y="395288"/>
            <a:ext cx="90646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he-IL" sz="2000" b="1">
                <a:solidFill>
                  <a:srgbClr val="0033CC"/>
                </a:solidFill>
              </a:rPr>
              <a:t>The standard (one-state vector) description of a quantum</a:t>
            </a:r>
            <a:r>
              <a:rPr lang="en-US" altLang="he-IL" sz="2000" b="1"/>
              <a:t> </a:t>
            </a:r>
            <a:r>
              <a:rPr lang="en-US" altLang="he-IL" sz="2000" b="1">
                <a:solidFill>
                  <a:srgbClr val="0033CC"/>
                </a:solidFill>
              </a:rPr>
              <a:t>system at time </a:t>
            </a:r>
            <a:r>
              <a:rPr lang="en-US" altLang="he-IL" sz="2000" b="1" i="1">
                <a:solidFill>
                  <a:srgbClr val="0033CC"/>
                </a:solidFill>
              </a:rPr>
              <a:t>t</a:t>
            </a:r>
          </a:p>
        </p:txBody>
      </p:sp>
      <p:graphicFrame>
        <p:nvGraphicFramePr>
          <p:cNvPr id="13314" name="Object 3"/>
          <p:cNvGraphicFramePr>
            <a:graphicFrameLocks noChangeAspect="1"/>
          </p:cNvGraphicFramePr>
          <p:nvPr/>
        </p:nvGraphicFramePr>
        <p:xfrm>
          <a:off x="1014413" y="3146425"/>
          <a:ext cx="268287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57" name="Equation" r:id="rId3" imgW="88560" imgH="152280" progId="Equation.DSMT4">
                  <p:embed/>
                </p:oleObj>
              </mc:Choice>
              <mc:Fallback>
                <p:oleObj name="Equation" r:id="rId3" imgW="88560" imgH="1522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4413" y="3146425"/>
                        <a:ext cx="268287" cy="430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0" name="Line 4"/>
          <p:cNvSpPr>
            <a:spLocks noChangeShapeType="1"/>
          </p:cNvSpPr>
          <p:nvPr/>
        </p:nvSpPr>
        <p:spPr bwMode="auto">
          <a:xfrm>
            <a:off x="1349375" y="3340100"/>
            <a:ext cx="76200" cy="0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3321" name="Line 5"/>
          <p:cNvSpPr>
            <a:spLocks noChangeShapeType="1"/>
          </p:cNvSpPr>
          <p:nvPr/>
        </p:nvSpPr>
        <p:spPr bwMode="auto">
          <a:xfrm>
            <a:off x="2132013" y="4457700"/>
            <a:ext cx="576262" cy="0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039366" name="Line 6"/>
          <p:cNvSpPr>
            <a:spLocks noChangeShapeType="1"/>
          </p:cNvSpPr>
          <p:nvPr/>
        </p:nvSpPr>
        <p:spPr bwMode="auto">
          <a:xfrm flipH="1" flipV="1">
            <a:off x="2435225" y="3365500"/>
            <a:ext cx="9525" cy="1063625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3323" name="Line 7"/>
          <p:cNvSpPr>
            <a:spLocks noChangeShapeType="1"/>
          </p:cNvSpPr>
          <p:nvPr/>
        </p:nvSpPr>
        <p:spPr bwMode="auto">
          <a:xfrm flipV="1">
            <a:off x="1414463" y="1830388"/>
            <a:ext cx="7937" cy="2944812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3324" name="Line 8"/>
          <p:cNvSpPr>
            <a:spLocks noChangeShapeType="1"/>
          </p:cNvSpPr>
          <p:nvPr/>
        </p:nvSpPr>
        <p:spPr bwMode="auto">
          <a:xfrm flipV="1">
            <a:off x="1425575" y="3341688"/>
            <a:ext cx="1595438" cy="0"/>
          </a:xfrm>
          <a:prstGeom prst="line">
            <a:avLst/>
          </a:prstGeom>
          <a:noFill/>
          <a:ln w="9525">
            <a:solidFill>
              <a:srgbClr val="0099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graphicFrame>
        <p:nvGraphicFramePr>
          <p:cNvPr id="13315" name="Object 9"/>
          <p:cNvGraphicFramePr>
            <a:graphicFrameLocks noChangeAspect="1"/>
          </p:cNvGraphicFramePr>
          <p:nvPr/>
        </p:nvGraphicFramePr>
        <p:xfrm>
          <a:off x="1017588" y="4167188"/>
          <a:ext cx="328612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58" name="Equation" r:id="rId5" imgW="126720" imgH="228600" progId="Equation.DSMT4">
                  <p:embed/>
                </p:oleObj>
              </mc:Choice>
              <mc:Fallback>
                <p:oleObj name="Equation" r:id="rId5" imgW="126720" imgH="2286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7588" y="4167188"/>
                        <a:ext cx="328612" cy="550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6" name="Object 10"/>
          <p:cNvGraphicFramePr>
            <a:graphicFrameLocks noChangeAspect="1"/>
          </p:cNvGraphicFramePr>
          <p:nvPr/>
        </p:nvGraphicFramePr>
        <p:xfrm>
          <a:off x="2874963" y="4219575"/>
          <a:ext cx="1176337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59" name="Equation" r:id="rId7" imgW="419040" imgH="228600" progId="Equation.DSMT4">
                  <p:embed/>
                </p:oleObj>
              </mc:Choice>
              <mc:Fallback>
                <p:oleObj name="Equation" r:id="rId7" imgW="419040" imgH="2286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4963" y="4219575"/>
                        <a:ext cx="1176337" cy="600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5" name="Line 11"/>
          <p:cNvSpPr>
            <a:spLocks noChangeShapeType="1"/>
          </p:cNvSpPr>
          <p:nvPr/>
        </p:nvSpPr>
        <p:spPr bwMode="auto">
          <a:xfrm flipV="1">
            <a:off x="1355725" y="4448175"/>
            <a:ext cx="149225" cy="1588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graphicFrame>
        <p:nvGraphicFramePr>
          <p:cNvPr id="13317" name="Object 12"/>
          <p:cNvGraphicFramePr>
            <a:graphicFrameLocks noChangeAspect="1"/>
          </p:cNvGraphicFramePr>
          <p:nvPr/>
        </p:nvGraphicFramePr>
        <p:xfrm>
          <a:off x="5749925" y="1303338"/>
          <a:ext cx="2316163" cy="852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60" name="Equation" r:id="rId9" imgW="711000" imgH="279360" progId="Equation.DSMT4">
                  <p:embed/>
                </p:oleObj>
              </mc:Choice>
              <mc:Fallback>
                <p:oleObj name="Equation" r:id="rId9" imgW="711000" imgH="27936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9925" y="1303338"/>
                        <a:ext cx="2316163" cy="852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9373" name="Object 13"/>
          <p:cNvGraphicFramePr>
            <a:graphicFrameLocks noChangeAspect="1"/>
          </p:cNvGraphicFramePr>
          <p:nvPr/>
        </p:nvGraphicFramePr>
        <p:xfrm>
          <a:off x="3252788" y="2940050"/>
          <a:ext cx="868362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61" name="Equation" r:id="rId11" imgW="266400" imgH="253800" progId="Equation.DSMT4">
                  <p:embed/>
                </p:oleObj>
              </mc:Choice>
              <mc:Fallback>
                <p:oleObj name="Equation" r:id="rId11" imgW="266400" imgH="2538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2788" y="2940050"/>
                        <a:ext cx="868362" cy="774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6" name="Rectangle 14"/>
          <p:cNvSpPr>
            <a:spLocks noChangeArrowheads="1"/>
          </p:cNvSpPr>
          <p:nvPr/>
        </p:nvSpPr>
        <p:spPr bwMode="auto">
          <a:xfrm>
            <a:off x="3783013" y="1570038"/>
            <a:ext cx="1517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he-IL" b="1">
                <a:solidFill>
                  <a:srgbClr val="0033CC"/>
                </a:solidFill>
              </a:rPr>
              <a:t>We assume: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39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936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8" name="Rectangle 2"/>
          <p:cNvSpPr>
            <a:spLocks noChangeArrowheads="1"/>
          </p:cNvSpPr>
          <p:nvPr/>
        </p:nvSpPr>
        <p:spPr bwMode="auto">
          <a:xfrm>
            <a:off x="468313" y="404813"/>
            <a:ext cx="80248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he-IL" sz="2000" b="1">
                <a:solidFill>
                  <a:srgbClr val="0033CC"/>
                </a:solidFill>
              </a:rPr>
              <a:t>The standard (one-state vector) description of a quantum</a:t>
            </a:r>
            <a:r>
              <a:rPr lang="en-US" altLang="he-IL" sz="2000" b="1"/>
              <a:t> </a:t>
            </a:r>
            <a:r>
              <a:rPr lang="en-US" altLang="he-IL" sz="2000" b="1">
                <a:solidFill>
                  <a:srgbClr val="0033CC"/>
                </a:solidFill>
              </a:rPr>
              <a:t>system</a:t>
            </a:r>
          </a:p>
        </p:txBody>
      </p:sp>
      <p:sp>
        <p:nvSpPr>
          <p:cNvPr id="1040387" name="Line 3"/>
          <p:cNvSpPr>
            <a:spLocks noChangeShapeType="1"/>
          </p:cNvSpPr>
          <p:nvPr/>
        </p:nvSpPr>
        <p:spPr bwMode="auto">
          <a:xfrm>
            <a:off x="2051050" y="5949950"/>
            <a:ext cx="576263" cy="0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040388" name="Line 4"/>
          <p:cNvSpPr>
            <a:spLocks noChangeShapeType="1"/>
          </p:cNvSpPr>
          <p:nvPr/>
        </p:nvSpPr>
        <p:spPr bwMode="auto">
          <a:xfrm>
            <a:off x="2016125" y="4868863"/>
            <a:ext cx="576263" cy="0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040389" name="Line 5"/>
          <p:cNvSpPr>
            <a:spLocks noChangeShapeType="1"/>
          </p:cNvSpPr>
          <p:nvPr/>
        </p:nvSpPr>
        <p:spPr bwMode="auto">
          <a:xfrm>
            <a:off x="2014538" y="2708275"/>
            <a:ext cx="576262" cy="0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040390" name="Line 6"/>
          <p:cNvSpPr>
            <a:spLocks noChangeShapeType="1"/>
          </p:cNvSpPr>
          <p:nvPr/>
        </p:nvSpPr>
        <p:spPr bwMode="auto">
          <a:xfrm>
            <a:off x="1979613" y="1670050"/>
            <a:ext cx="576262" cy="0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graphicFrame>
        <p:nvGraphicFramePr>
          <p:cNvPr id="1040391" name="Object 7"/>
          <p:cNvGraphicFramePr>
            <a:graphicFrameLocks noChangeAspect="1"/>
          </p:cNvGraphicFramePr>
          <p:nvPr/>
        </p:nvGraphicFramePr>
        <p:xfrm>
          <a:off x="3128963" y="5629275"/>
          <a:ext cx="1096962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19" name="Equation" r:id="rId3" imgW="431640" imgH="241200" progId="Equation.DSMT4">
                  <p:embed/>
                </p:oleObj>
              </mc:Choice>
              <mc:Fallback>
                <p:oleObj name="Equation" r:id="rId3" imgW="431640" imgH="2412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8963" y="5629275"/>
                        <a:ext cx="1096962" cy="573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0392" name="Object 8"/>
          <p:cNvGraphicFramePr>
            <a:graphicFrameLocks noChangeAspect="1"/>
          </p:cNvGraphicFramePr>
          <p:nvPr/>
        </p:nvGraphicFramePr>
        <p:xfrm>
          <a:off x="3103563" y="4592638"/>
          <a:ext cx="1065212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20" name="Equation" r:id="rId5" imgW="419040" imgH="228600" progId="Equation.DSMT4">
                  <p:embed/>
                </p:oleObj>
              </mc:Choice>
              <mc:Fallback>
                <p:oleObj name="Equation" r:id="rId5" imgW="419040" imgH="2286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3563" y="4592638"/>
                        <a:ext cx="1065212" cy="542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0393" name="Object 9"/>
          <p:cNvGraphicFramePr>
            <a:graphicFrameLocks noChangeAspect="1"/>
          </p:cNvGraphicFramePr>
          <p:nvPr/>
        </p:nvGraphicFramePr>
        <p:xfrm>
          <a:off x="3390900" y="2482850"/>
          <a:ext cx="109696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21" name="Equation" r:id="rId7" imgW="431640" imgH="228600" progId="Equation.DSMT4">
                  <p:embed/>
                </p:oleObj>
              </mc:Choice>
              <mc:Fallback>
                <p:oleObj name="Equation" r:id="rId7" imgW="431640" imgH="2286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0900" y="2482850"/>
                        <a:ext cx="1096963" cy="542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0394" name="Object 10"/>
          <p:cNvGraphicFramePr>
            <a:graphicFrameLocks noChangeAspect="1"/>
          </p:cNvGraphicFramePr>
          <p:nvPr/>
        </p:nvGraphicFramePr>
        <p:xfrm>
          <a:off x="3351213" y="1311275"/>
          <a:ext cx="1096962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22" name="Equation" r:id="rId9" imgW="431640" imgH="228600" progId="Equation.DSMT4">
                  <p:embed/>
                </p:oleObj>
              </mc:Choice>
              <mc:Fallback>
                <p:oleObj name="Equation" r:id="rId9" imgW="431640" imgH="2286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1213" y="1311275"/>
                        <a:ext cx="1096962" cy="542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0395" name="Line 11"/>
          <p:cNvSpPr>
            <a:spLocks noChangeShapeType="1"/>
          </p:cNvSpPr>
          <p:nvPr/>
        </p:nvSpPr>
        <p:spPr bwMode="auto">
          <a:xfrm flipV="1">
            <a:off x="2349500" y="2751138"/>
            <a:ext cx="20638" cy="2109787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040396" name="Line 12"/>
          <p:cNvSpPr>
            <a:spLocks noChangeShapeType="1"/>
          </p:cNvSpPr>
          <p:nvPr/>
        </p:nvSpPr>
        <p:spPr bwMode="auto">
          <a:xfrm flipH="1" flipV="1">
            <a:off x="2339975" y="4868863"/>
            <a:ext cx="11113" cy="1020762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040397" name="Line 13"/>
          <p:cNvSpPr>
            <a:spLocks noChangeShapeType="1"/>
          </p:cNvSpPr>
          <p:nvPr/>
        </p:nvSpPr>
        <p:spPr bwMode="auto">
          <a:xfrm flipH="1" flipV="1">
            <a:off x="2339975" y="915988"/>
            <a:ext cx="1588" cy="714375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graphicFrame>
        <p:nvGraphicFramePr>
          <p:cNvPr id="1040398" name="Object 14"/>
          <p:cNvGraphicFramePr>
            <a:graphicFrameLocks noChangeAspect="1"/>
          </p:cNvGraphicFramePr>
          <p:nvPr/>
        </p:nvGraphicFramePr>
        <p:xfrm>
          <a:off x="2597150" y="5199063"/>
          <a:ext cx="738188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23" name="Equation" r:id="rId10" imgW="342720" imgH="279360" progId="Equation.DSMT4">
                  <p:embed/>
                </p:oleObj>
              </mc:Choice>
              <mc:Fallback>
                <p:oleObj name="Equation" r:id="rId10" imgW="342720" imgH="27936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7150" y="5199063"/>
                        <a:ext cx="738188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0399" name="Object 15"/>
          <p:cNvGraphicFramePr>
            <a:graphicFrameLocks noChangeAspect="1"/>
          </p:cNvGraphicFramePr>
          <p:nvPr/>
        </p:nvGraphicFramePr>
        <p:xfrm>
          <a:off x="2603500" y="2019300"/>
          <a:ext cx="682625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24" name="Equation" r:id="rId12" imgW="317160" imgH="279360" progId="Equation.DSMT4">
                  <p:embed/>
                </p:oleObj>
              </mc:Choice>
              <mc:Fallback>
                <p:oleObj name="Equation" r:id="rId12" imgW="317160" imgH="27936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3500" y="2019300"/>
                        <a:ext cx="682625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0400" name="Object 16"/>
          <p:cNvGraphicFramePr>
            <a:graphicFrameLocks noChangeAspect="1"/>
          </p:cNvGraphicFramePr>
          <p:nvPr/>
        </p:nvGraphicFramePr>
        <p:xfrm>
          <a:off x="2582863" y="1003300"/>
          <a:ext cx="682625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25" name="Equation" r:id="rId14" imgW="317160" imgH="279360" progId="Equation.DSMT4">
                  <p:embed/>
                </p:oleObj>
              </mc:Choice>
              <mc:Fallback>
                <p:oleObj name="Equation" r:id="rId14" imgW="317160" imgH="27936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2863" y="1003300"/>
                        <a:ext cx="682625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0401" name="Line 17"/>
          <p:cNvSpPr>
            <a:spLocks noChangeShapeType="1"/>
          </p:cNvSpPr>
          <p:nvPr/>
        </p:nvSpPr>
        <p:spPr bwMode="auto">
          <a:xfrm flipV="1">
            <a:off x="2351088" y="1730375"/>
            <a:ext cx="19050" cy="919163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graphicFrame>
        <p:nvGraphicFramePr>
          <p:cNvPr id="1040402" name="Object 18"/>
          <p:cNvGraphicFramePr>
            <a:graphicFrameLocks noChangeAspect="1"/>
          </p:cNvGraphicFramePr>
          <p:nvPr/>
        </p:nvGraphicFramePr>
        <p:xfrm>
          <a:off x="2606675" y="3906838"/>
          <a:ext cx="655638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26" name="Equation" r:id="rId15" imgW="304560" imgH="279360" progId="Equation.DSMT4">
                  <p:embed/>
                </p:oleObj>
              </mc:Choice>
              <mc:Fallback>
                <p:oleObj name="Equation" r:id="rId15" imgW="304560" imgH="27936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6675" y="3906838"/>
                        <a:ext cx="655638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6" name="Object 19"/>
          <p:cNvGraphicFramePr>
            <a:graphicFrameLocks noChangeAspect="1"/>
          </p:cNvGraphicFramePr>
          <p:nvPr/>
        </p:nvGraphicFramePr>
        <p:xfrm>
          <a:off x="7372350" y="917575"/>
          <a:ext cx="1363663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27" name="Equation" r:id="rId17" imgW="419040" imgH="253800" progId="Equation.DSMT4">
                  <p:embed/>
                </p:oleObj>
              </mc:Choice>
              <mc:Fallback>
                <p:oleObj name="Equation" r:id="rId17" imgW="419040" imgH="2538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72350" y="917575"/>
                        <a:ext cx="1363663" cy="774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57" name="Line 20"/>
          <p:cNvSpPr>
            <a:spLocks noChangeShapeType="1"/>
          </p:cNvSpPr>
          <p:nvPr/>
        </p:nvSpPr>
        <p:spPr bwMode="auto">
          <a:xfrm flipH="1" flipV="1">
            <a:off x="889000" y="1179513"/>
            <a:ext cx="22225" cy="5251450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graphicFrame>
        <p:nvGraphicFramePr>
          <p:cNvPr id="14347" name="Object 21"/>
          <p:cNvGraphicFramePr>
            <a:graphicFrameLocks noChangeAspect="1"/>
          </p:cNvGraphicFramePr>
          <p:nvPr/>
        </p:nvGraphicFramePr>
        <p:xfrm>
          <a:off x="523875" y="1092200"/>
          <a:ext cx="26987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28" name="Equation" r:id="rId19" imgW="88560" imgH="152280" progId="Equation.DSMT4">
                  <p:embed/>
                </p:oleObj>
              </mc:Choice>
              <mc:Fallback>
                <p:oleObj name="Equation" r:id="rId19" imgW="88560" imgH="15228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875" y="1092200"/>
                        <a:ext cx="269875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58" name="Line 22"/>
          <p:cNvSpPr>
            <a:spLocks noChangeShapeType="1"/>
          </p:cNvSpPr>
          <p:nvPr/>
        </p:nvSpPr>
        <p:spPr bwMode="auto">
          <a:xfrm>
            <a:off x="850900" y="3790950"/>
            <a:ext cx="76200" cy="0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40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40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40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040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0387" grpId="0" animBg="1"/>
      <p:bldP spid="1040388" grpId="0" animBg="1"/>
      <p:bldP spid="1040389" grpId="0" animBg="1"/>
      <p:bldP spid="1040390" grpId="0" animBg="1"/>
      <p:bldP spid="1040395" grpId="0" animBg="1"/>
      <p:bldP spid="1040396" grpId="0" animBg="1"/>
      <p:bldP spid="1040397" grpId="0" animBg="1"/>
      <p:bldP spid="104040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2" name="Line 2"/>
          <p:cNvSpPr>
            <a:spLocks noChangeShapeType="1"/>
          </p:cNvSpPr>
          <p:nvPr/>
        </p:nvSpPr>
        <p:spPr bwMode="auto">
          <a:xfrm>
            <a:off x="2051050" y="5949950"/>
            <a:ext cx="576263" cy="0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5373" name="Line 3"/>
          <p:cNvSpPr>
            <a:spLocks noChangeShapeType="1"/>
          </p:cNvSpPr>
          <p:nvPr/>
        </p:nvSpPr>
        <p:spPr bwMode="auto">
          <a:xfrm>
            <a:off x="2016125" y="4868863"/>
            <a:ext cx="576263" cy="0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5374" name="Line 4"/>
          <p:cNvSpPr>
            <a:spLocks noChangeShapeType="1"/>
          </p:cNvSpPr>
          <p:nvPr/>
        </p:nvSpPr>
        <p:spPr bwMode="auto">
          <a:xfrm>
            <a:off x="2014538" y="2708275"/>
            <a:ext cx="576262" cy="0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5375" name="Line 5"/>
          <p:cNvSpPr>
            <a:spLocks noChangeShapeType="1"/>
          </p:cNvSpPr>
          <p:nvPr/>
        </p:nvSpPr>
        <p:spPr bwMode="auto">
          <a:xfrm>
            <a:off x="1979613" y="1670050"/>
            <a:ext cx="576262" cy="0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graphicFrame>
        <p:nvGraphicFramePr>
          <p:cNvPr id="15362" name="Object 6"/>
          <p:cNvGraphicFramePr>
            <a:graphicFrameLocks noChangeAspect="1"/>
          </p:cNvGraphicFramePr>
          <p:nvPr/>
        </p:nvGraphicFramePr>
        <p:xfrm>
          <a:off x="3128963" y="5629275"/>
          <a:ext cx="1096962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43" name="Equation" r:id="rId3" imgW="431640" imgH="241200" progId="Equation.DSMT4">
                  <p:embed/>
                </p:oleObj>
              </mc:Choice>
              <mc:Fallback>
                <p:oleObj name="Equation" r:id="rId3" imgW="431640" imgH="2412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8963" y="5629275"/>
                        <a:ext cx="1096962" cy="573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3" name="Object 7"/>
          <p:cNvGraphicFramePr>
            <a:graphicFrameLocks noChangeAspect="1"/>
          </p:cNvGraphicFramePr>
          <p:nvPr/>
        </p:nvGraphicFramePr>
        <p:xfrm>
          <a:off x="3103563" y="4592638"/>
          <a:ext cx="1065212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44" name="Equation" r:id="rId5" imgW="419040" imgH="228600" progId="Equation.DSMT4">
                  <p:embed/>
                </p:oleObj>
              </mc:Choice>
              <mc:Fallback>
                <p:oleObj name="Equation" r:id="rId5" imgW="419040" imgH="228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3563" y="4592638"/>
                        <a:ext cx="1065212" cy="542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4" name="Object 8"/>
          <p:cNvGraphicFramePr>
            <a:graphicFrameLocks noChangeAspect="1"/>
          </p:cNvGraphicFramePr>
          <p:nvPr/>
        </p:nvGraphicFramePr>
        <p:xfrm>
          <a:off x="3390900" y="2482850"/>
          <a:ext cx="109696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45" name="Equation" r:id="rId7" imgW="431640" imgH="228600" progId="Equation.DSMT4">
                  <p:embed/>
                </p:oleObj>
              </mc:Choice>
              <mc:Fallback>
                <p:oleObj name="Equation" r:id="rId7" imgW="431640" imgH="2286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0900" y="2482850"/>
                        <a:ext cx="1096963" cy="542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5" name="Object 9"/>
          <p:cNvGraphicFramePr>
            <a:graphicFrameLocks noChangeAspect="1"/>
          </p:cNvGraphicFramePr>
          <p:nvPr/>
        </p:nvGraphicFramePr>
        <p:xfrm>
          <a:off x="3351213" y="1311275"/>
          <a:ext cx="1096962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46" name="Equation" r:id="rId9" imgW="431640" imgH="228600" progId="Equation.DSMT4">
                  <p:embed/>
                </p:oleObj>
              </mc:Choice>
              <mc:Fallback>
                <p:oleObj name="Equation" r:id="rId9" imgW="431640" imgH="2286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1213" y="1311275"/>
                        <a:ext cx="1096962" cy="542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1418" name="Line 10"/>
          <p:cNvSpPr>
            <a:spLocks noChangeShapeType="1"/>
          </p:cNvSpPr>
          <p:nvPr/>
        </p:nvSpPr>
        <p:spPr bwMode="auto">
          <a:xfrm flipV="1">
            <a:off x="2349500" y="2751138"/>
            <a:ext cx="20638" cy="2109787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041419" name="Line 11"/>
          <p:cNvSpPr>
            <a:spLocks noChangeShapeType="1"/>
          </p:cNvSpPr>
          <p:nvPr/>
        </p:nvSpPr>
        <p:spPr bwMode="auto">
          <a:xfrm flipH="1" flipV="1">
            <a:off x="2339975" y="4868863"/>
            <a:ext cx="11113" cy="1020762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041420" name="Line 12"/>
          <p:cNvSpPr>
            <a:spLocks noChangeShapeType="1"/>
          </p:cNvSpPr>
          <p:nvPr/>
        </p:nvSpPr>
        <p:spPr bwMode="auto">
          <a:xfrm flipH="1" flipV="1">
            <a:off x="2339975" y="915988"/>
            <a:ext cx="1588" cy="714375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graphicFrame>
        <p:nvGraphicFramePr>
          <p:cNvPr id="1041421" name="Object 13"/>
          <p:cNvGraphicFramePr>
            <a:graphicFrameLocks noChangeAspect="1"/>
          </p:cNvGraphicFramePr>
          <p:nvPr/>
        </p:nvGraphicFramePr>
        <p:xfrm>
          <a:off x="2597150" y="5199063"/>
          <a:ext cx="738188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47" name="Equation" r:id="rId10" imgW="342720" imgH="279360" progId="Equation.DSMT4">
                  <p:embed/>
                </p:oleObj>
              </mc:Choice>
              <mc:Fallback>
                <p:oleObj name="Equation" r:id="rId10" imgW="342720" imgH="27936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7150" y="5199063"/>
                        <a:ext cx="738188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1422" name="Object 14"/>
          <p:cNvGraphicFramePr>
            <a:graphicFrameLocks noChangeAspect="1"/>
          </p:cNvGraphicFramePr>
          <p:nvPr/>
        </p:nvGraphicFramePr>
        <p:xfrm>
          <a:off x="2603500" y="2019300"/>
          <a:ext cx="682625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48" name="Equation" r:id="rId12" imgW="317160" imgH="279360" progId="Equation.DSMT4">
                  <p:embed/>
                </p:oleObj>
              </mc:Choice>
              <mc:Fallback>
                <p:oleObj name="Equation" r:id="rId12" imgW="317160" imgH="27936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3500" y="2019300"/>
                        <a:ext cx="682625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8" name="Object 15"/>
          <p:cNvGraphicFramePr>
            <a:graphicFrameLocks noChangeAspect="1"/>
          </p:cNvGraphicFramePr>
          <p:nvPr/>
        </p:nvGraphicFramePr>
        <p:xfrm>
          <a:off x="5726113" y="0"/>
          <a:ext cx="1363662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49" name="Equation" r:id="rId14" imgW="419040" imgH="253800" progId="Equation.DSMT4">
                  <p:embed/>
                </p:oleObj>
              </mc:Choice>
              <mc:Fallback>
                <p:oleObj name="Equation" r:id="rId14" imgW="419040" imgH="2538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6113" y="0"/>
                        <a:ext cx="1363662" cy="774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1424" name="Line 16"/>
          <p:cNvSpPr>
            <a:spLocks noChangeShapeType="1"/>
          </p:cNvSpPr>
          <p:nvPr/>
        </p:nvSpPr>
        <p:spPr bwMode="auto">
          <a:xfrm flipV="1">
            <a:off x="2351088" y="1730375"/>
            <a:ext cx="19050" cy="919163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graphicFrame>
        <p:nvGraphicFramePr>
          <p:cNvPr id="1041425" name="Object 17"/>
          <p:cNvGraphicFramePr>
            <a:graphicFrameLocks noChangeAspect="1"/>
          </p:cNvGraphicFramePr>
          <p:nvPr/>
        </p:nvGraphicFramePr>
        <p:xfrm>
          <a:off x="2606675" y="3906838"/>
          <a:ext cx="655638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50" name="Equation" r:id="rId16" imgW="304560" imgH="279360" progId="Equation.DSMT4">
                  <p:embed/>
                </p:oleObj>
              </mc:Choice>
              <mc:Fallback>
                <p:oleObj name="Equation" r:id="rId16" imgW="304560" imgH="27936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6675" y="3906838"/>
                        <a:ext cx="655638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1426" name="Object 18"/>
          <p:cNvGraphicFramePr>
            <a:graphicFrameLocks noChangeAspect="1"/>
          </p:cNvGraphicFramePr>
          <p:nvPr/>
        </p:nvGraphicFramePr>
        <p:xfrm>
          <a:off x="2622550" y="933450"/>
          <a:ext cx="682625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51" name="Equation" r:id="rId18" imgW="317160" imgH="279360" progId="Equation.DSMT4">
                  <p:embed/>
                </p:oleObj>
              </mc:Choice>
              <mc:Fallback>
                <p:oleObj name="Equation" r:id="rId18" imgW="317160" imgH="27936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2550" y="933450"/>
                        <a:ext cx="682625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80" name="Line 19"/>
          <p:cNvSpPr>
            <a:spLocks noChangeShapeType="1"/>
          </p:cNvSpPr>
          <p:nvPr/>
        </p:nvSpPr>
        <p:spPr bwMode="auto">
          <a:xfrm flipH="1" flipV="1">
            <a:off x="889000" y="1179513"/>
            <a:ext cx="22225" cy="5251450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graphicFrame>
        <p:nvGraphicFramePr>
          <p:cNvPr id="15371" name="Object 20"/>
          <p:cNvGraphicFramePr>
            <a:graphicFrameLocks noChangeAspect="1"/>
          </p:cNvGraphicFramePr>
          <p:nvPr/>
        </p:nvGraphicFramePr>
        <p:xfrm>
          <a:off x="523875" y="1092200"/>
          <a:ext cx="26987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52" name="Equation" r:id="rId19" imgW="88560" imgH="152280" progId="Equation.DSMT4">
                  <p:embed/>
                </p:oleObj>
              </mc:Choice>
              <mc:Fallback>
                <p:oleObj name="Equation" r:id="rId19" imgW="88560" imgH="15228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875" y="1092200"/>
                        <a:ext cx="269875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81" name="Rectangle 21"/>
          <p:cNvSpPr>
            <a:spLocks noChangeArrowheads="1"/>
          </p:cNvSpPr>
          <p:nvPr/>
        </p:nvSpPr>
        <p:spPr bwMode="auto">
          <a:xfrm>
            <a:off x="2293938" y="249238"/>
            <a:ext cx="306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he-IL" sz="2400" b="1">
                <a:solidFill>
                  <a:srgbClr val="0033CC"/>
                </a:solidFill>
              </a:rPr>
              <a:t>The time reversal of</a:t>
            </a:r>
          </a:p>
        </p:txBody>
      </p:sp>
      <p:sp>
        <p:nvSpPr>
          <p:cNvPr id="15382" name="Line 22"/>
          <p:cNvSpPr>
            <a:spLocks noChangeShapeType="1"/>
          </p:cNvSpPr>
          <p:nvPr/>
        </p:nvSpPr>
        <p:spPr bwMode="auto">
          <a:xfrm>
            <a:off x="820738" y="3781425"/>
            <a:ext cx="76200" cy="0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41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041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041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041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1418" grpId="0" animBg="1"/>
      <p:bldP spid="1041419" grpId="0" animBg="1"/>
      <p:bldP spid="1041420" grpId="0" animBg="1"/>
      <p:bldP spid="10414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03" name="Line 2"/>
          <p:cNvSpPr>
            <a:spLocks noChangeShapeType="1"/>
          </p:cNvSpPr>
          <p:nvPr/>
        </p:nvSpPr>
        <p:spPr bwMode="auto">
          <a:xfrm>
            <a:off x="2051050" y="5949950"/>
            <a:ext cx="576263" cy="0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6404" name="Line 3"/>
          <p:cNvSpPr>
            <a:spLocks noChangeShapeType="1"/>
          </p:cNvSpPr>
          <p:nvPr/>
        </p:nvSpPr>
        <p:spPr bwMode="auto">
          <a:xfrm>
            <a:off x="2016125" y="4868863"/>
            <a:ext cx="576263" cy="0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6405" name="Line 4"/>
          <p:cNvSpPr>
            <a:spLocks noChangeShapeType="1"/>
          </p:cNvSpPr>
          <p:nvPr/>
        </p:nvSpPr>
        <p:spPr bwMode="auto">
          <a:xfrm>
            <a:off x="2014538" y="2708275"/>
            <a:ext cx="576262" cy="0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6406" name="Line 5"/>
          <p:cNvSpPr>
            <a:spLocks noChangeShapeType="1"/>
          </p:cNvSpPr>
          <p:nvPr/>
        </p:nvSpPr>
        <p:spPr bwMode="auto">
          <a:xfrm>
            <a:off x="1979613" y="1670050"/>
            <a:ext cx="576262" cy="0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graphicFrame>
        <p:nvGraphicFramePr>
          <p:cNvPr id="16386" name="Object 6"/>
          <p:cNvGraphicFramePr>
            <a:graphicFrameLocks noChangeAspect="1"/>
          </p:cNvGraphicFramePr>
          <p:nvPr/>
        </p:nvGraphicFramePr>
        <p:xfrm>
          <a:off x="3403600" y="5689600"/>
          <a:ext cx="1096963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03" name="Equation" r:id="rId3" imgW="431640" imgH="241200" progId="Equation.DSMT4">
                  <p:embed/>
                </p:oleObj>
              </mc:Choice>
              <mc:Fallback>
                <p:oleObj name="Equation" r:id="rId3" imgW="431640" imgH="2412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3600" y="5689600"/>
                        <a:ext cx="1096963" cy="573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7" name="Object 7"/>
          <p:cNvGraphicFramePr>
            <a:graphicFrameLocks noChangeAspect="1"/>
          </p:cNvGraphicFramePr>
          <p:nvPr/>
        </p:nvGraphicFramePr>
        <p:xfrm>
          <a:off x="3398838" y="4622800"/>
          <a:ext cx="1065212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04" name="Equation" r:id="rId5" imgW="419040" imgH="228600" progId="Equation.DSMT4">
                  <p:embed/>
                </p:oleObj>
              </mc:Choice>
              <mc:Fallback>
                <p:oleObj name="Equation" r:id="rId5" imgW="419040" imgH="228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8838" y="4622800"/>
                        <a:ext cx="1065212" cy="542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8" name="Object 8"/>
          <p:cNvGraphicFramePr>
            <a:graphicFrameLocks noChangeAspect="1"/>
          </p:cNvGraphicFramePr>
          <p:nvPr/>
        </p:nvGraphicFramePr>
        <p:xfrm>
          <a:off x="3390900" y="2482850"/>
          <a:ext cx="109696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05" name="Equation" r:id="rId7" imgW="431640" imgH="228600" progId="Equation.DSMT4">
                  <p:embed/>
                </p:oleObj>
              </mc:Choice>
              <mc:Fallback>
                <p:oleObj name="Equation" r:id="rId7" imgW="431640" imgH="2286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0900" y="2482850"/>
                        <a:ext cx="1096963" cy="542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9" name="Object 9"/>
          <p:cNvGraphicFramePr>
            <a:graphicFrameLocks noChangeAspect="1"/>
          </p:cNvGraphicFramePr>
          <p:nvPr/>
        </p:nvGraphicFramePr>
        <p:xfrm>
          <a:off x="3351213" y="1311275"/>
          <a:ext cx="1096962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06" name="Equation" r:id="rId9" imgW="431640" imgH="228600" progId="Equation.DSMT4">
                  <p:embed/>
                </p:oleObj>
              </mc:Choice>
              <mc:Fallback>
                <p:oleObj name="Equation" r:id="rId9" imgW="431640" imgH="2286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1213" y="1311275"/>
                        <a:ext cx="1096962" cy="542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0" name="Object 10"/>
          <p:cNvGraphicFramePr>
            <a:graphicFrameLocks noChangeAspect="1"/>
          </p:cNvGraphicFramePr>
          <p:nvPr/>
        </p:nvGraphicFramePr>
        <p:xfrm>
          <a:off x="6931025" y="222250"/>
          <a:ext cx="1363663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07" name="Equation" r:id="rId10" imgW="419040" imgH="253800" progId="Equation.DSMT4">
                  <p:embed/>
                </p:oleObj>
              </mc:Choice>
              <mc:Fallback>
                <p:oleObj name="Equation" r:id="rId10" imgW="419040" imgH="2538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1025" y="222250"/>
                        <a:ext cx="1363663" cy="774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07" name="Line 11"/>
          <p:cNvSpPr>
            <a:spLocks noChangeShapeType="1"/>
          </p:cNvSpPr>
          <p:nvPr/>
        </p:nvSpPr>
        <p:spPr bwMode="auto">
          <a:xfrm flipH="1" flipV="1">
            <a:off x="889000" y="1179513"/>
            <a:ext cx="22225" cy="5251450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graphicFrame>
        <p:nvGraphicFramePr>
          <p:cNvPr id="16391" name="Object 12"/>
          <p:cNvGraphicFramePr>
            <a:graphicFrameLocks noChangeAspect="1"/>
          </p:cNvGraphicFramePr>
          <p:nvPr/>
        </p:nvGraphicFramePr>
        <p:xfrm>
          <a:off x="523875" y="1092200"/>
          <a:ext cx="26987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08" name="Equation" r:id="rId12" imgW="88560" imgH="152280" progId="Equation.DSMT4">
                  <p:embed/>
                </p:oleObj>
              </mc:Choice>
              <mc:Fallback>
                <p:oleObj name="Equation" r:id="rId12" imgW="88560" imgH="15228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875" y="1092200"/>
                        <a:ext cx="269875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08" name="Line 13"/>
          <p:cNvSpPr>
            <a:spLocks noChangeShapeType="1"/>
          </p:cNvSpPr>
          <p:nvPr/>
        </p:nvSpPr>
        <p:spPr bwMode="auto">
          <a:xfrm>
            <a:off x="817563" y="3868738"/>
            <a:ext cx="76200" cy="0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6409" name="Rectangle 14"/>
          <p:cNvSpPr>
            <a:spLocks noChangeArrowheads="1"/>
          </p:cNvSpPr>
          <p:nvPr/>
        </p:nvSpPr>
        <p:spPr bwMode="auto">
          <a:xfrm>
            <a:off x="865188" y="354013"/>
            <a:ext cx="58721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he-IL" sz="2400" b="1">
                <a:solidFill>
                  <a:srgbClr val="00FF00"/>
                </a:solidFill>
              </a:rPr>
              <a:t>The backwards evolving quantum state</a:t>
            </a:r>
          </a:p>
        </p:txBody>
      </p:sp>
      <p:sp>
        <p:nvSpPr>
          <p:cNvPr id="1042447" name="Line 15"/>
          <p:cNvSpPr>
            <a:spLocks noChangeShapeType="1"/>
          </p:cNvSpPr>
          <p:nvPr/>
        </p:nvSpPr>
        <p:spPr bwMode="auto">
          <a:xfrm>
            <a:off x="2166938" y="1762125"/>
            <a:ext cx="19050" cy="919163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042448" name="Line 16"/>
          <p:cNvSpPr>
            <a:spLocks noChangeShapeType="1"/>
          </p:cNvSpPr>
          <p:nvPr/>
        </p:nvSpPr>
        <p:spPr bwMode="auto">
          <a:xfrm>
            <a:off x="2166938" y="2762250"/>
            <a:ext cx="20637" cy="2109788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042449" name="Line 17"/>
          <p:cNvSpPr>
            <a:spLocks noChangeShapeType="1"/>
          </p:cNvSpPr>
          <p:nvPr/>
        </p:nvSpPr>
        <p:spPr bwMode="auto">
          <a:xfrm flipH="1">
            <a:off x="2206625" y="4899025"/>
            <a:ext cx="11113" cy="1020763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042450" name="Line 18"/>
          <p:cNvSpPr>
            <a:spLocks noChangeShapeType="1"/>
          </p:cNvSpPr>
          <p:nvPr/>
        </p:nvSpPr>
        <p:spPr bwMode="auto">
          <a:xfrm flipH="1">
            <a:off x="2193925" y="6035675"/>
            <a:ext cx="1588" cy="5334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graphicFrame>
        <p:nvGraphicFramePr>
          <p:cNvPr id="1042451" name="Object 19"/>
          <p:cNvGraphicFramePr>
            <a:graphicFrameLocks noChangeAspect="1"/>
          </p:cNvGraphicFramePr>
          <p:nvPr/>
        </p:nvGraphicFramePr>
        <p:xfrm>
          <a:off x="1252538" y="2070100"/>
          <a:ext cx="584200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09" name="Equation" r:id="rId14" imgW="317160" imgH="279360" progId="Equation.DSMT4">
                  <p:embed/>
                </p:oleObj>
              </mc:Choice>
              <mc:Fallback>
                <p:oleObj name="Equation" r:id="rId14" imgW="317160" imgH="27936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2538" y="2070100"/>
                        <a:ext cx="584200" cy="481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2452" name="Object 20"/>
          <p:cNvGraphicFramePr>
            <a:graphicFrameLocks noChangeAspect="1"/>
          </p:cNvGraphicFramePr>
          <p:nvPr/>
        </p:nvGraphicFramePr>
        <p:xfrm>
          <a:off x="1343025" y="3622675"/>
          <a:ext cx="584200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10" name="Equation" r:id="rId16" imgW="317160" imgH="279360" progId="Equation.DSMT4">
                  <p:embed/>
                </p:oleObj>
              </mc:Choice>
              <mc:Fallback>
                <p:oleObj name="Equation" r:id="rId16" imgW="317160" imgH="27936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3025" y="3622675"/>
                        <a:ext cx="584200" cy="481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2453" name="Object 21"/>
          <p:cNvGraphicFramePr>
            <a:graphicFrameLocks noChangeAspect="1"/>
          </p:cNvGraphicFramePr>
          <p:nvPr/>
        </p:nvGraphicFramePr>
        <p:xfrm>
          <a:off x="1425575" y="5218113"/>
          <a:ext cx="561975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11" name="Equation" r:id="rId17" imgW="304560" imgH="279360" progId="Equation.DSMT4">
                  <p:embed/>
                </p:oleObj>
              </mc:Choice>
              <mc:Fallback>
                <p:oleObj name="Equation" r:id="rId17" imgW="304560" imgH="27936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5575" y="5218113"/>
                        <a:ext cx="561975" cy="481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2454" name="Object 22"/>
          <p:cNvGraphicFramePr>
            <a:graphicFrameLocks noChangeAspect="1"/>
          </p:cNvGraphicFramePr>
          <p:nvPr/>
        </p:nvGraphicFramePr>
        <p:xfrm>
          <a:off x="1384300" y="6070600"/>
          <a:ext cx="58420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12" name="Equation" r:id="rId19" imgW="317160" imgH="304560" progId="Equation.DSMT4">
                  <p:embed/>
                </p:oleObj>
              </mc:Choice>
              <mc:Fallback>
                <p:oleObj name="Equation" r:id="rId19" imgW="317160" imgH="30456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4300" y="6070600"/>
                        <a:ext cx="584200" cy="523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2455" name="Line 23"/>
          <p:cNvSpPr>
            <a:spLocks noChangeShapeType="1"/>
          </p:cNvSpPr>
          <p:nvPr/>
        </p:nvSpPr>
        <p:spPr bwMode="auto">
          <a:xfrm flipV="1">
            <a:off x="2349500" y="2751138"/>
            <a:ext cx="20638" cy="2109787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042456" name="Line 24"/>
          <p:cNvSpPr>
            <a:spLocks noChangeShapeType="1"/>
          </p:cNvSpPr>
          <p:nvPr/>
        </p:nvSpPr>
        <p:spPr bwMode="auto">
          <a:xfrm flipH="1" flipV="1">
            <a:off x="2339975" y="4868863"/>
            <a:ext cx="11113" cy="1020762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042457" name="Line 25"/>
          <p:cNvSpPr>
            <a:spLocks noChangeShapeType="1"/>
          </p:cNvSpPr>
          <p:nvPr/>
        </p:nvSpPr>
        <p:spPr bwMode="auto">
          <a:xfrm flipH="1" flipV="1">
            <a:off x="2339975" y="915988"/>
            <a:ext cx="1588" cy="714375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graphicFrame>
        <p:nvGraphicFramePr>
          <p:cNvPr id="1042458" name="Object 26"/>
          <p:cNvGraphicFramePr>
            <a:graphicFrameLocks noChangeAspect="1"/>
          </p:cNvGraphicFramePr>
          <p:nvPr/>
        </p:nvGraphicFramePr>
        <p:xfrm>
          <a:off x="2597150" y="5199063"/>
          <a:ext cx="738188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13" name="Equation" r:id="rId21" imgW="342720" imgH="279360" progId="Equation.DSMT4">
                  <p:embed/>
                </p:oleObj>
              </mc:Choice>
              <mc:Fallback>
                <p:oleObj name="Equation" r:id="rId21" imgW="342720" imgH="27936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7150" y="5199063"/>
                        <a:ext cx="738188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2459" name="Object 27"/>
          <p:cNvGraphicFramePr>
            <a:graphicFrameLocks noChangeAspect="1"/>
          </p:cNvGraphicFramePr>
          <p:nvPr/>
        </p:nvGraphicFramePr>
        <p:xfrm>
          <a:off x="2603500" y="2019300"/>
          <a:ext cx="682625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14" name="Equation" r:id="rId23" imgW="317160" imgH="279360" progId="Equation.DSMT4">
                  <p:embed/>
                </p:oleObj>
              </mc:Choice>
              <mc:Fallback>
                <p:oleObj name="Equation" r:id="rId23" imgW="317160" imgH="279360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3500" y="2019300"/>
                        <a:ext cx="682625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2460" name="Line 28"/>
          <p:cNvSpPr>
            <a:spLocks noChangeShapeType="1"/>
          </p:cNvSpPr>
          <p:nvPr/>
        </p:nvSpPr>
        <p:spPr bwMode="auto">
          <a:xfrm flipV="1">
            <a:off x="2351088" y="1730375"/>
            <a:ext cx="19050" cy="919163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graphicFrame>
        <p:nvGraphicFramePr>
          <p:cNvPr id="1042461" name="Object 29"/>
          <p:cNvGraphicFramePr>
            <a:graphicFrameLocks noChangeAspect="1"/>
          </p:cNvGraphicFramePr>
          <p:nvPr/>
        </p:nvGraphicFramePr>
        <p:xfrm>
          <a:off x="2606675" y="3906838"/>
          <a:ext cx="655638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15" name="Equation" r:id="rId25" imgW="304560" imgH="279360" progId="Equation.DSMT4">
                  <p:embed/>
                </p:oleObj>
              </mc:Choice>
              <mc:Fallback>
                <p:oleObj name="Equation" r:id="rId25" imgW="304560" imgH="279360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6675" y="3906838"/>
                        <a:ext cx="655638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2462" name="Object 30"/>
          <p:cNvGraphicFramePr>
            <a:graphicFrameLocks noChangeAspect="1"/>
          </p:cNvGraphicFramePr>
          <p:nvPr/>
        </p:nvGraphicFramePr>
        <p:xfrm>
          <a:off x="2622550" y="933450"/>
          <a:ext cx="682625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16" name="Equation" r:id="rId27" imgW="317160" imgH="279360" progId="Equation.DSMT4">
                  <p:embed/>
                </p:oleObj>
              </mc:Choice>
              <mc:Fallback>
                <p:oleObj name="Equation" r:id="rId27" imgW="317160" imgH="279360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2550" y="933450"/>
                        <a:ext cx="682625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2463" name="Object 31"/>
          <p:cNvGraphicFramePr>
            <a:graphicFrameLocks noChangeAspect="1"/>
          </p:cNvGraphicFramePr>
          <p:nvPr/>
        </p:nvGraphicFramePr>
        <p:xfrm>
          <a:off x="7010400" y="1003300"/>
          <a:ext cx="113982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17" name="Equation" r:id="rId28" imgW="419040" imgH="253800" progId="Equation.DSMT4">
                  <p:embed/>
                </p:oleObj>
              </mc:Choice>
              <mc:Fallback>
                <p:oleObj name="Equation" r:id="rId28" imgW="419040" imgH="253800" progId="Equation.DSMT4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1003300"/>
                        <a:ext cx="1139825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2464" name="Rectangle 32"/>
          <p:cNvSpPr>
            <a:spLocks noChangeArrowheads="1"/>
          </p:cNvSpPr>
          <p:nvPr/>
        </p:nvSpPr>
        <p:spPr bwMode="auto">
          <a:xfrm>
            <a:off x="3752850" y="965200"/>
            <a:ext cx="306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he-IL" sz="2400" b="1">
                <a:solidFill>
                  <a:srgbClr val="0033CC"/>
                </a:solidFill>
              </a:rPr>
              <a:t>The time reversal of</a:t>
            </a:r>
          </a:p>
        </p:txBody>
      </p:sp>
      <p:sp>
        <p:nvSpPr>
          <p:cNvPr id="1042465" name="Rectangle 33"/>
          <p:cNvSpPr>
            <a:spLocks noChangeArrowheads="1"/>
          </p:cNvSpPr>
          <p:nvPr/>
        </p:nvSpPr>
        <p:spPr bwMode="auto">
          <a:xfrm>
            <a:off x="4959350" y="3071813"/>
            <a:ext cx="37274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he-IL" sz="2800" b="1">
                <a:solidFill>
                  <a:srgbClr val="0033CC"/>
                </a:solidFill>
              </a:rPr>
              <a:t>The two-state vector</a:t>
            </a:r>
          </a:p>
        </p:txBody>
      </p:sp>
      <p:sp>
        <p:nvSpPr>
          <p:cNvPr id="1042466" name="Rectangle 34"/>
          <p:cNvSpPr>
            <a:spLocks noChangeArrowheads="1"/>
          </p:cNvSpPr>
          <p:nvPr/>
        </p:nvSpPr>
        <p:spPr bwMode="auto">
          <a:xfrm>
            <a:off x="6000750" y="3873500"/>
            <a:ext cx="2203450" cy="1344613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he-IL"/>
          </a:p>
        </p:txBody>
      </p:sp>
      <p:graphicFrame>
        <p:nvGraphicFramePr>
          <p:cNvPr id="1042467" name="Object 35"/>
          <p:cNvGraphicFramePr>
            <a:graphicFrameLocks noChangeAspect="1"/>
          </p:cNvGraphicFramePr>
          <p:nvPr/>
        </p:nvGraphicFramePr>
        <p:xfrm>
          <a:off x="6091238" y="4179888"/>
          <a:ext cx="887412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18" name="Equation" r:id="rId30" imgW="253800" imgH="253800" progId="Equation.DSMT4">
                  <p:embed/>
                </p:oleObj>
              </mc:Choice>
              <mc:Fallback>
                <p:oleObj name="Equation" r:id="rId30" imgW="253800" imgH="253800" progId="Equation.DSMT4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1238" y="4179888"/>
                        <a:ext cx="887412" cy="831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2468" name="Object 36"/>
          <p:cNvGraphicFramePr>
            <a:graphicFrameLocks noChangeAspect="1"/>
          </p:cNvGraphicFramePr>
          <p:nvPr/>
        </p:nvGraphicFramePr>
        <p:xfrm>
          <a:off x="7151688" y="4176713"/>
          <a:ext cx="9652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19" name="Equation" r:id="rId32" imgW="266400" imgH="253800" progId="Equation.DSMT4">
                  <p:embed/>
                </p:oleObj>
              </mc:Choice>
              <mc:Fallback>
                <p:oleObj name="Equation" r:id="rId32" imgW="266400" imgH="253800" progId="Equation.DSMT4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1688" y="4176713"/>
                        <a:ext cx="965200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42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042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042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042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042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1042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1042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1042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2447" grpId="0" animBg="1"/>
      <p:bldP spid="1042448" grpId="0" animBg="1"/>
      <p:bldP spid="1042449" grpId="0" animBg="1"/>
      <p:bldP spid="1042450" grpId="0" animBg="1"/>
      <p:bldP spid="1042455" grpId="0" animBg="1"/>
      <p:bldP spid="1042456" grpId="0" animBg="1"/>
      <p:bldP spid="1042457" grpId="0" animBg="1"/>
      <p:bldP spid="1042460" grpId="0" animBg="1"/>
      <p:bldP spid="1042464" grpId="0"/>
      <p:bldP spid="1042465" grpId="0"/>
      <p:bldP spid="104246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7" name="Rectangle 2"/>
          <p:cNvSpPr>
            <a:spLocks noChangeArrowheads="1"/>
          </p:cNvSpPr>
          <p:nvPr/>
        </p:nvSpPr>
        <p:spPr bwMode="auto">
          <a:xfrm>
            <a:off x="225425" y="225425"/>
            <a:ext cx="8270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he-IL" sz="2000" b="1">
                <a:solidFill>
                  <a:srgbClr val="FF3300"/>
                </a:solidFill>
              </a:rPr>
              <a:t>The two-state vector</a:t>
            </a:r>
            <a:r>
              <a:rPr lang="en-US" altLang="he-IL" sz="2000" b="1">
                <a:solidFill>
                  <a:srgbClr val="0033CC"/>
                </a:solidFill>
              </a:rPr>
              <a:t> is a complete description of a</a:t>
            </a:r>
            <a:r>
              <a:rPr lang="en-US" altLang="he-IL" sz="2000" b="1"/>
              <a:t> </a:t>
            </a:r>
            <a:r>
              <a:rPr lang="en-US" altLang="he-IL" sz="2000" b="1">
                <a:solidFill>
                  <a:srgbClr val="0033CC"/>
                </a:solidFill>
              </a:rPr>
              <a:t>system at time </a:t>
            </a:r>
            <a:r>
              <a:rPr lang="en-US" altLang="he-IL" sz="2000" b="1" i="1">
                <a:solidFill>
                  <a:srgbClr val="0033CC"/>
                </a:solidFill>
              </a:rPr>
              <a:t>t</a:t>
            </a:r>
          </a:p>
        </p:txBody>
      </p:sp>
      <p:graphicFrame>
        <p:nvGraphicFramePr>
          <p:cNvPr id="34818" name="Object 3"/>
          <p:cNvGraphicFramePr>
            <a:graphicFrameLocks noChangeAspect="1"/>
          </p:cNvGraphicFramePr>
          <p:nvPr/>
        </p:nvGraphicFramePr>
        <p:xfrm>
          <a:off x="1014413" y="3146425"/>
          <a:ext cx="268287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125" name="Equation" r:id="rId3" imgW="88560" imgH="152280" progId="Equation.DSMT4">
                  <p:embed/>
                </p:oleObj>
              </mc:Choice>
              <mc:Fallback>
                <p:oleObj name="Equation" r:id="rId3" imgW="88560" imgH="152280" progId="Equation.DSMT4">
                  <p:embed/>
                  <p:pic>
                    <p:nvPicPr>
                      <p:cNvPr id="3481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4413" y="3146425"/>
                        <a:ext cx="268287" cy="430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8" name="Line 4"/>
          <p:cNvSpPr>
            <a:spLocks noChangeShapeType="1"/>
          </p:cNvSpPr>
          <p:nvPr/>
        </p:nvSpPr>
        <p:spPr bwMode="auto">
          <a:xfrm>
            <a:off x="1349375" y="3340100"/>
            <a:ext cx="76200" cy="0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34829" name="Line 5"/>
          <p:cNvSpPr>
            <a:spLocks noChangeShapeType="1"/>
          </p:cNvSpPr>
          <p:nvPr/>
        </p:nvSpPr>
        <p:spPr bwMode="auto">
          <a:xfrm flipV="1">
            <a:off x="1403350" y="765175"/>
            <a:ext cx="7938" cy="4176713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34830" name="Line 6"/>
          <p:cNvSpPr>
            <a:spLocks noChangeShapeType="1"/>
          </p:cNvSpPr>
          <p:nvPr/>
        </p:nvSpPr>
        <p:spPr bwMode="auto">
          <a:xfrm flipV="1">
            <a:off x="1425575" y="3341688"/>
            <a:ext cx="1595438" cy="0"/>
          </a:xfrm>
          <a:prstGeom prst="line">
            <a:avLst/>
          </a:prstGeom>
          <a:noFill/>
          <a:ln w="9525">
            <a:solidFill>
              <a:srgbClr val="0099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graphicFrame>
        <p:nvGraphicFramePr>
          <p:cNvPr id="1079303" name="Object 7"/>
          <p:cNvGraphicFramePr>
            <a:graphicFrameLocks noChangeAspect="1"/>
          </p:cNvGraphicFramePr>
          <p:nvPr/>
        </p:nvGraphicFramePr>
        <p:xfrm>
          <a:off x="3230563" y="2982913"/>
          <a:ext cx="817562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126" name="Equation" r:id="rId5" imgW="253800" imgH="253800" progId="Equation.DSMT4">
                  <p:embed/>
                </p:oleObj>
              </mc:Choice>
              <mc:Fallback>
                <p:oleObj name="Equation" r:id="rId5" imgW="253800" imgH="253800" progId="Equation.DSMT4">
                  <p:embed/>
                  <p:pic>
                    <p:nvPicPr>
                      <p:cNvPr id="107930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0563" y="2982913"/>
                        <a:ext cx="817562" cy="774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9304" name="Line 8"/>
          <p:cNvSpPr>
            <a:spLocks noChangeShapeType="1"/>
          </p:cNvSpPr>
          <p:nvPr/>
        </p:nvSpPr>
        <p:spPr bwMode="auto">
          <a:xfrm flipV="1">
            <a:off x="2444750" y="3573463"/>
            <a:ext cx="3175" cy="855662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graphicFrame>
        <p:nvGraphicFramePr>
          <p:cNvPr id="1079305" name="Object 9"/>
          <p:cNvGraphicFramePr>
            <a:graphicFrameLocks noChangeAspect="1"/>
          </p:cNvGraphicFramePr>
          <p:nvPr/>
        </p:nvGraphicFramePr>
        <p:xfrm>
          <a:off x="4402138" y="3009900"/>
          <a:ext cx="868362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127" name="Equation" r:id="rId7" imgW="266400" imgH="253800" progId="Equation.DSMT4">
                  <p:embed/>
                </p:oleObj>
              </mc:Choice>
              <mc:Fallback>
                <p:oleObj name="Equation" r:id="rId7" imgW="266400" imgH="253800" progId="Equation.DSMT4">
                  <p:embed/>
                  <p:pic>
                    <p:nvPicPr>
                      <p:cNvPr id="107930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2138" y="3009900"/>
                        <a:ext cx="868362" cy="774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32" name="Line 10"/>
          <p:cNvSpPr>
            <a:spLocks noChangeShapeType="1"/>
          </p:cNvSpPr>
          <p:nvPr/>
        </p:nvSpPr>
        <p:spPr bwMode="auto">
          <a:xfrm>
            <a:off x="2132013" y="2200275"/>
            <a:ext cx="576262" cy="0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graphicFrame>
        <p:nvGraphicFramePr>
          <p:cNvPr id="34821" name="Object 11"/>
          <p:cNvGraphicFramePr>
            <a:graphicFrameLocks noChangeAspect="1"/>
          </p:cNvGraphicFramePr>
          <p:nvPr/>
        </p:nvGraphicFramePr>
        <p:xfrm>
          <a:off x="1001713" y="1909763"/>
          <a:ext cx="361950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128" name="Equation" r:id="rId9" imgW="139680" imgH="228600" progId="Equation.DSMT4">
                  <p:embed/>
                </p:oleObj>
              </mc:Choice>
              <mc:Fallback>
                <p:oleObj name="Equation" r:id="rId9" imgW="139680" imgH="228600" progId="Equation.DSMT4">
                  <p:embed/>
                  <p:pic>
                    <p:nvPicPr>
                      <p:cNvPr id="3482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1713" y="1909763"/>
                        <a:ext cx="361950" cy="550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2" name="Object 12"/>
          <p:cNvGraphicFramePr>
            <a:graphicFrameLocks noChangeAspect="1"/>
          </p:cNvGraphicFramePr>
          <p:nvPr/>
        </p:nvGraphicFramePr>
        <p:xfrm>
          <a:off x="2874963" y="1952625"/>
          <a:ext cx="1176337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129" name="Equation" r:id="rId11" imgW="419040" imgH="228600" progId="Equation.DSMT4">
                  <p:embed/>
                </p:oleObj>
              </mc:Choice>
              <mc:Fallback>
                <p:oleObj name="Equation" r:id="rId11" imgW="419040" imgH="228600" progId="Equation.DSMT4">
                  <p:embed/>
                  <p:pic>
                    <p:nvPicPr>
                      <p:cNvPr id="3482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4963" y="1952625"/>
                        <a:ext cx="1176337" cy="600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33" name="Line 13"/>
          <p:cNvSpPr>
            <a:spLocks noChangeShapeType="1"/>
          </p:cNvSpPr>
          <p:nvPr/>
        </p:nvSpPr>
        <p:spPr bwMode="auto">
          <a:xfrm flipV="1">
            <a:off x="1355725" y="2190750"/>
            <a:ext cx="149225" cy="1588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34834" name="Line 14"/>
          <p:cNvSpPr>
            <a:spLocks noChangeShapeType="1"/>
          </p:cNvSpPr>
          <p:nvPr/>
        </p:nvSpPr>
        <p:spPr bwMode="auto">
          <a:xfrm>
            <a:off x="2132013" y="4457700"/>
            <a:ext cx="576262" cy="0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graphicFrame>
        <p:nvGraphicFramePr>
          <p:cNvPr id="34823" name="Object 15"/>
          <p:cNvGraphicFramePr>
            <a:graphicFrameLocks noChangeAspect="1"/>
          </p:cNvGraphicFramePr>
          <p:nvPr/>
        </p:nvGraphicFramePr>
        <p:xfrm>
          <a:off x="1017588" y="4167188"/>
          <a:ext cx="328612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130" name="Equation" r:id="rId13" imgW="126720" imgH="228600" progId="Equation.DSMT4">
                  <p:embed/>
                </p:oleObj>
              </mc:Choice>
              <mc:Fallback>
                <p:oleObj name="Equation" r:id="rId13" imgW="126720" imgH="228600" progId="Equation.DSMT4">
                  <p:embed/>
                  <p:pic>
                    <p:nvPicPr>
                      <p:cNvPr id="34823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7588" y="4167188"/>
                        <a:ext cx="328612" cy="550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4" name="Object 16"/>
          <p:cNvGraphicFramePr>
            <a:graphicFrameLocks noChangeAspect="1"/>
          </p:cNvGraphicFramePr>
          <p:nvPr/>
        </p:nvGraphicFramePr>
        <p:xfrm>
          <a:off x="2874963" y="4219575"/>
          <a:ext cx="1176337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131" name="Equation" r:id="rId15" imgW="419040" imgH="228600" progId="Equation.DSMT4">
                  <p:embed/>
                </p:oleObj>
              </mc:Choice>
              <mc:Fallback>
                <p:oleObj name="Equation" r:id="rId15" imgW="419040" imgH="228600" progId="Equation.DSMT4">
                  <p:embed/>
                  <p:pic>
                    <p:nvPicPr>
                      <p:cNvPr id="34824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4963" y="4219575"/>
                        <a:ext cx="1176337" cy="600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35" name="Line 17"/>
          <p:cNvSpPr>
            <a:spLocks noChangeShapeType="1"/>
          </p:cNvSpPr>
          <p:nvPr/>
        </p:nvSpPr>
        <p:spPr bwMode="auto">
          <a:xfrm flipV="1">
            <a:off x="1355725" y="4448175"/>
            <a:ext cx="149225" cy="1588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079314" name="Rectangle 18"/>
          <p:cNvSpPr>
            <a:spLocks noChangeArrowheads="1"/>
          </p:cNvSpPr>
          <p:nvPr/>
        </p:nvSpPr>
        <p:spPr bwMode="auto">
          <a:xfrm>
            <a:off x="3108325" y="2854325"/>
            <a:ext cx="2297113" cy="1087438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he-IL"/>
          </a:p>
        </p:txBody>
      </p:sp>
      <p:sp>
        <p:nvSpPr>
          <p:cNvPr id="34837" name="AutoShape 19"/>
          <p:cNvSpPr>
            <a:spLocks noChangeArrowheads="1"/>
          </p:cNvSpPr>
          <p:nvPr/>
        </p:nvSpPr>
        <p:spPr bwMode="auto">
          <a:xfrm>
            <a:off x="1962150" y="3021013"/>
            <a:ext cx="1025525" cy="528637"/>
          </a:xfrm>
          <a:prstGeom prst="cube">
            <a:avLst>
              <a:gd name="adj" fmla="val 250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he-IL"/>
          </a:p>
        </p:txBody>
      </p:sp>
      <p:sp>
        <p:nvSpPr>
          <p:cNvPr id="34838" name="Rectangle 20"/>
          <p:cNvSpPr>
            <a:spLocks noChangeArrowheads="1"/>
          </p:cNvSpPr>
          <p:nvPr/>
        </p:nvSpPr>
        <p:spPr bwMode="auto">
          <a:xfrm>
            <a:off x="2171700" y="3109913"/>
            <a:ext cx="3841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he-IL" sz="4000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1079317" name="Line 21"/>
          <p:cNvSpPr>
            <a:spLocks noChangeShapeType="1"/>
          </p:cNvSpPr>
          <p:nvPr/>
        </p:nvSpPr>
        <p:spPr bwMode="auto">
          <a:xfrm flipH="1">
            <a:off x="2411413" y="2228850"/>
            <a:ext cx="17462" cy="839788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graphicFrame>
        <p:nvGraphicFramePr>
          <p:cNvPr id="34825" name="Object 22"/>
          <p:cNvGraphicFramePr>
            <a:graphicFrameLocks noChangeAspect="1"/>
          </p:cNvGraphicFramePr>
          <p:nvPr/>
        </p:nvGraphicFramePr>
        <p:xfrm>
          <a:off x="987425" y="981075"/>
          <a:ext cx="330200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132" name="Equation" r:id="rId17" imgW="126720" imgH="228600" progId="Equation.DSMT4">
                  <p:embed/>
                </p:oleObj>
              </mc:Choice>
              <mc:Fallback>
                <p:oleObj name="Equation" r:id="rId17" imgW="126720" imgH="228600" progId="Equation.DSMT4">
                  <p:embed/>
                  <p:pic>
                    <p:nvPicPr>
                      <p:cNvPr id="34825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7425" y="981075"/>
                        <a:ext cx="330200" cy="550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40" name="Line 23"/>
          <p:cNvSpPr>
            <a:spLocks noChangeShapeType="1"/>
          </p:cNvSpPr>
          <p:nvPr/>
        </p:nvSpPr>
        <p:spPr bwMode="auto">
          <a:xfrm flipV="1">
            <a:off x="1325563" y="1262063"/>
            <a:ext cx="149225" cy="1587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079320" name="Rectangle 24"/>
          <p:cNvSpPr>
            <a:spLocks noChangeArrowheads="1"/>
          </p:cNvSpPr>
          <p:nvPr/>
        </p:nvSpPr>
        <p:spPr bwMode="auto">
          <a:xfrm>
            <a:off x="1758950" y="765175"/>
            <a:ext cx="60896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he-IL" sz="2000" b="1">
                <a:solidFill>
                  <a:srgbClr val="FF3300"/>
                </a:solidFill>
              </a:rPr>
              <a:t>The two-state vector</a:t>
            </a:r>
            <a:r>
              <a:rPr lang="en-US" altLang="he-IL" sz="2000" b="1">
                <a:solidFill>
                  <a:srgbClr val="0033CC"/>
                </a:solidFill>
              </a:rPr>
              <a:t> is what we can say now (    )</a:t>
            </a:r>
          </a:p>
          <a:p>
            <a:pPr eaLnBrk="1" hangingPunct="1"/>
            <a:r>
              <a:rPr lang="en-US" altLang="he-IL" sz="2000" b="1">
                <a:solidFill>
                  <a:srgbClr val="0033CC"/>
                </a:solidFill>
              </a:rPr>
              <a:t>about the pre- and post-selected</a:t>
            </a:r>
            <a:r>
              <a:rPr lang="en-US" altLang="he-IL" sz="2000"/>
              <a:t> </a:t>
            </a:r>
            <a:r>
              <a:rPr lang="en-US" altLang="he-IL" sz="2000" b="1">
                <a:solidFill>
                  <a:srgbClr val="0033CC"/>
                </a:solidFill>
              </a:rPr>
              <a:t>system at time </a:t>
            </a:r>
            <a:r>
              <a:rPr lang="en-US" altLang="he-IL" sz="2000" b="1" i="1">
                <a:solidFill>
                  <a:srgbClr val="0033CC"/>
                </a:solidFill>
              </a:rPr>
              <a:t>t</a:t>
            </a:r>
          </a:p>
        </p:txBody>
      </p:sp>
      <p:graphicFrame>
        <p:nvGraphicFramePr>
          <p:cNvPr id="1079321" name="Object 25"/>
          <p:cNvGraphicFramePr>
            <a:graphicFrameLocks noChangeAspect="1"/>
          </p:cNvGraphicFramePr>
          <p:nvPr/>
        </p:nvGraphicFramePr>
        <p:xfrm>
          <a:off x="7383463" y="728663"/>
          <a:ext cx="320675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133" name="Equation" r:id="rId19" imgW="126720" imgH="228600" progId="Equation.DSMT4">
                  <p:embed/>
                </p:oleObj>
              </mc:Choice>
              <mc:Fallback>
                <p:oleObj name="Equation" r:id="rId19" imgW="126720" imgH="228600" progId="Equation.DSMT4">
                  <p:embed/>
                  <p:pic>
                    <p:nvPicPr>
                      <p:cNvPr id="1079321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3463" y="728663"/>
                        <a:ext cx="320675" cy="576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94255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79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79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9304" grpId="0" animBg="1"/>
      <p:bldP spid="1079314" grpId="0" animBg="1"/>
      <p:bldP spid="1079317" grpId="0" animBg="1"/>
      <p:bldP spid="10793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675" y="1843088"/>
            <a:ext cx="4243388" cy="1287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8" y="3101975"/>
            <a:ext cx="7026275" cy="123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75" y="4222750"/>
            <a:ext cx="4989513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4956175"/>
            <a:ext cx="43815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093" y="4958839"/>
            <a:ext cx="2651125" cy="693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22"/>
          <p:cNvSpPr>
            <a:spLocks noChangeArrowheads="1"/>
          </p:cNvSpPr>
          <p:nvPr/>
        </p:nvSpPr>
        <p:spPr bwMode="auto">
          <a:xfrm>
            <a:off x="372696" y="1293753"/>
            <a:ext cx="59522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rtl="1" eaLnBrk="1" hangingPunct="1">
              <a:defRPr/>
            </a:pPr>
            <a:r>
              <a:rPr lang="en-US" sz="2000" kern="0" dirty="0">
                <a:solidFill>
                  <a:srgbClr val="0000FF"/>
                </a:solidFill>
                <a:latin typeface="Arial"/>
                <a:cs typeface="Arial"/>
              </a:rPr>
              <a:t>1b. Paradox: a proof that in two-dimensional </a:t>
            </a:r>
            <a:r>
              <a:rPr lang="en-US" sz="2000" kern="0" dirty="0" smtClean="0">
                <a:solidFill>
                  <a:srgbClr val="0000FF"/>
                </a:solidFill>
                <a:latin typeface="Arial"/>
                <a:cs typeface="Arial"/>
              </a:rPr>
              <a:t>space</a:t>
            </a:r>
            <a:endParaRPr lang="en-US" sz="2000" kern="0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0580150"/>
              </p:ext>
            </p:extLst>
          </p:nvPr>
        </p:nvGraphicFramePr>
        <p:xfrm>
          <a:off x="5989170" y="1189725"/>
          <a:ext cx="2195512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788" name="Equation" r:id="rId8" imgW="901309" imgH="279279" progId="Equation.DSMT4">
                  <p:embed/>
                </p:oleObj>
              </mc:Choice>
              <mc:Fallback>
                <p:oleObj name="Equation" r:id="rId8" imgW="901309" imgH="279279" progId="Equation.DSMT4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9170" y="1189725"/>
                        <a:ext cx="2195512" cy="681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9488212"/>
              </p:ext>
            </p:extLst>
          </p:nvPr>
        </p:nvGraphicFramePr>
        <p:xfrm>
          <a:off x="5524032" y="5124449"/>
          <a:ext cx="465138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789" name="Equation" r:id="rId10" imgW="190417" imgH="152334" progId="Equation.DSMT4">
                  <p:embed/>
                </p:oleObj>
              </mc:Choice>
              <mc:Fallback>
                <p:oleObj name="Equation" r:id="rId10" imgW="190417" imgH="152334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4032" y="5124449"/>
                        <a:ext cx="465138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22"/>
          <p:cNvSpPr>
            <a:spLocks noChangeArrowheads="1"/>
          </p:cNvSpPr>
          <p:nvPr/>
        </p:nvSpPr>
        <p:spPr bwMode="auto">
          <a:xfrm>
            <a:off x="127000" y="5764213"/>
            <a:ext cx="64135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rtl="1" eaLnBrk="1" hangingPunct="1">
              <a:defRPr/>
            </a:pPr>
            <a:r>
              <a:rPr lang="en-US" sz="1600" kern="0" dirty="0">
                <a:solidFill>
                  <a:srgbClr val="143234"/>
                </a:solidFill>
                <a:latin typeface="Arial"/>
                <a:cs typeface="Arial"/>
              </a:rPr>
              <a:t>But for two-dimensional space there is only one orthogonal state, so 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3860800" y="6219825"/>
          <a:ext cx="1570038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790" name="Equation" r:id="rId12" imgW="901309" imgH="279279" progId="Equation.DSMT4">
                  <p:embed/>
                </p:oleObj>
              </mc:Choice>
              <mc:Fallback>
                <p:oleObj name="Equation" r:id="rId12" imgW="901309" imgH="279279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0800" y="6219825"/>
                        <a:ext cx="1570038" cy="487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2"/>
          <p:cNvSpPr>
            <a:spLocks noChangeArrowheads="1"/>
          </p:cNvSpPr>
          <p:nvPr/>
        </p:nvSpPr>
        <p:spPr bwMode="auto">
          <a:xfrm>
            <a:off x="422760" y="744478"/>
            <a:ext cx="13525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rtl="1" eaLnBrk="1" hangingPunct="1">
              <a:defRPr/>
            </a:pPr>
            <a:r>
              <a:rPr lang="en-US" sz="2000" kern="0" dirty="0">
                <a:solidFill>
                  <a:srgbClr val="0000FF"/>
                </a:solidFill>
                <a:latin typeface="Arial"/>
                <a:cs typeface="Arial"/>
              </a:rPr>
              <a:t>1a. Prove:</a:t>
            </a:r>
          </a:p>
        </p:txBody>
      </p:sp>
      <p:pic>
        <p:nvPicPr>
          <p:cNvPr id="3086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825" y="611082"/>
            <a:ext cx="4102100" cy="658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7" name="Picture 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75" y="6251575"/>
            <a:ext cx="1074738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2651125" y="6286500"/>
          <a:ext cx="1149350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791" name="Equation" r:id="rId16" imgW="660113" imgH="203112" progId="Equation.DSMT4">
                  <p:embed/>
                </p:oleObj>
              </mc:Choice>
              <mc:Fallback>
                <p:oleObj name="Equation" r:id="rId16" imgW="660113" imgH="203112" progId="Equation.DSMT4">
                  <p:embed/>
                  <p:pic>
                    <p:nvPicPr>
                      <p:cNvPr id="18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1125" y="6286500"/>
                        <a:ext cx="1149350" cy="354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22"/>
          <p:cNvSpPr>
            <a:spLocks noChangeArrowheads="1"/>
          </p:cNvSpPr>
          <p:nvPr/>
        </p:nvSpPr>
        <p:spPr bwMode="auto">
          <a:xfrm>
            <a:off x="3406377" y="60205"/>
            <a:ext cx="123944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rtl="1" eaLnBrk="1" hangingPunct="1">
              <a:defRPr/>
            </a:pPr>
            <a:r>
              <a:rPr lang="en-US" sz="2000" kern="0" dirty="0" smtClean="0">
                <a:solidFill>
                  <a:srgbClr val="0000FF"/>
                </a:solidFill>
                <a:latin typeface="Arial"/>
                <a:cs typeface="Arial"/>
              </a:rPr>
              <a:t>Exercise:</a:t>
            </a:r>
            <a:endParaRPr lang="en-US" sz="2000" kern="0" dirty="0">
              <a:solidFill>
                <a:srgbClr val="0000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5426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010" name="Object 2"/>
          <p:cNvGraphicFramePr>
            <a:graphicFrameLocks noChangeAspect="1"/>
          </p:cNvGraphicFramePr>
          <p:nvPr/>
        </p:nvGraphicFramePr>
        <p:xfrm>
          <a:off x="438150" y="3187700"/>
          <a:ext cx="187325" cy="30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37" name="Equation" r:id="rId3" imgW="88560" imgH="152280" progId="Equation.DSMT4">
                  <p:embed/>
                </p:oleObj>
              </mc:Choice>
              <mc:Fallback>
                <p:oleObj name="Equation" r:id="rId3" imgW="88560" imgH="1522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150" y="3187700"/>
                        <a:ext cx="187325" cy="300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21" name="Line 3"/>
          <p:cNvSpPr>
            <a:spLocks noChangeShapeType="1"/>
          </p:cNvSpPr>
          <p:nvPr/>
        </p:nvSpPr>
        <p:spPr bwMode="auto">
          <a:xfrm>
            <a:off x="692150" y="3343275"/>
            <a:ext cx="76200" cy="0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43022" name="Line 4"/>
          <p:cNvSpPr>
            <a:spLocks noChangeShapeType="1"/>
          </p:cNvSpPr>
          <p:nvPr/>
        </p:nvSpPr>
        <p:spPr bwMode="auto">
          <a:xfrm>
            <a:off x="1487488" y="2305050"/>
            <a:ext cx="576262" cy="0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43023" name="Line 5"/>
          <p:cNvSpPr>
            <a:spLocks noChangeShapeType="1"/>
          </p:cNvSpPr>
          <p:nvPr/>
        </p:nvSpPr>
        <p:spPr bwMode="auto">
          <a:xfrm>
            <a:off x="1474788" y="4460875"/>
            <a:ext cx="576262" cy="0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graphicFrame>
        <p:nvGraphicFramePr>
          <p:cNvPr id="43011" name="Object 6"/>
          <p:cNvGraphicFramePr>
            <a:graphicFrameLocks noChangeAspect="1"/>
          </p:cNvGraphicFramePr>
          <p:nvPr/>
        </p:nvGraphicFramePr>
        <p:xfrm>
          <a:off x="2159000" y="2084388"/>
          <a:ext cx="106521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38" name="Equation" r:id="rId5" imgW="419040" imgH="228600" progId="Equation.DSMT4">
                  <p:embed/>
                </p:oleObj>
              </mc:Choice>
              <mc:Fallback>
                <p:oleObj name="Equation" r:id="rId5" imgW="419040" imgH="228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0" y="2084388"/>
                        <a:ext cx="1065213" cy="542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24" name="Line 7"/>
          <p:cNvSpPr>
            <a:spLocks noChangeShapeType="1"/>
          </p:cNvSpPr>
          <p:nvPr/>
        </p:nvSpPr>
        <p:spPr bwMode="auto">
          <a:xfrm flipH="1" flipV="1">
            <a:off x="1778000" y="3368675"/>
            <a:ext cx="9525" cy="1063625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43025" name="Line 8"/>
          <p:cNvSpPr>
            <a:spLocks noChangeShapeType="1"/>
          </p:cNvSpPr>
          <p:nvPr/>
        </p:nvSpPr>
        <p:spPr bwMode="auto">
          <a:xfrm>
            <a:off x="1758950" y="2303463"/>
            <a:ext cx="11113" cy="992187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43026" name="Line 9"/>
          <p:cNvSpPr>
            <a:spLocks noChangeShapeType="1"/>
          </p:cNvSpPr>
          <p:nvPr/>
        </p:nvSpPr>
        <p:spPr bwMode="auto">
          <a:xfrm flipH="1" flipV="1">
            <a:off x="754063" y="2138363"/>
            <a:ext cx="3175" cy="2640012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43027" name="Line 10"/>
          <p:cNvSpPr>
            <a:spLocks noChangeShapeType="1"/>
          </p:cNvSpPr>
          <p:nvPr/>
        </p:nvSpPr>
        <p:spPr bwMode="auto">
          <a:xfrm flipV="1">
            <a:off x="768350" y="3335338"/>
            <a:ext cx="1595438" cy="0"/>
          </a:xfrm>
          <a:prstGeom prst="line">
            <a:avLst/>
          </a:prstGeom>
          <a:noFill/>
          <a:ln w="9525">
            <a:solidFill>
              <a:srgbClr val="0099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graphicFrame>
        <p:nvGraphicFramePr>
          <p:cNvPr id="43012" name="Object 11"/>
          <p:cNvGraphicFramePr>
            <a:graphicFrameLocks noChangeAspect="1"/>
          </p:cNvGraphicFramePr>
          <p:nvPr/>
        </p:nvGraphicFramePr>
        <p:xfrm>
          <a:off x="420688" y="4170363"/>
          <a:ext cx="268287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39" name="Equation" r:id="rId7" imgW="126720" imgH="228600" progId="Equation.DSMT4">
                  <p:embed/>
                </p:oleObj>
              </mc:Choice>
              <mc:Fallback>
                <p:oleObj name="Equation" r:id="rId7" imgW="126720" imgH="2286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688" y="4170363"/>
                        <a:ext cx="268287" cy="449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3" name="Object 12"/>
          <p:cNvGraphicFramePr>
            <a:graphicFrameLocks noChangeAspect="1"/>
          </p:cNvGraphicFramePr>
          <p:nvPr/>
        </p:nvGraphicFramePr>
        <p:xfrm>
          <a:off x="376238" y="2301875"/>
          <a:ext cx="293687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40" name="Equation" r:id="rId9" imgW="139680" imgH="228600" progId="Equation.DSMT4">
                  <p:embed/>
                </p:oleObj>
              </mc:Choice>
              <mc:Fallback>
                <p:oleObj name="Equation" r:id="rId9" imgW="139680" imgH="2286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238" y="2301875"/>
                        <a:ext cx="293687" cy="449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4" name="Object 13"/>
          <p:cNvGraphicFramePr>
            <a:graphicFrameLocks noChangeAspect="1"/>
          </p:cNvGraphicFramePr>
          <p:nvPr/>
        </p:nvGraphicFramePr>
        <p:xfrm>
          <a:off x="2217738" y="4279900"/>
          <a:ext cx="1065212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41" name="Equation" r:id="rId11" imgW="419040" imgH="228600" progId="Equation.DSMT4">
                  <p:embed/>
                </p:oleObj>
              </mc:Choice>
              <mc:Fallback>
                <p:oleObj name="Equation" r:id="rId11" imgW="419040" imgH="2286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7738" y="4279900"/>
                        <a:ext cx="1065212" cy="542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5" name="Object 14"/>
          <p:cNvGraphicFramePr>
            <a:graphicFrameLocks noChangeAspect="1"/>
          </p:cNvGraphicFramePr>
          <p:nvPr/>
        </p:nvGraphicFramePr>
        <p:xfrm>
          <a:off x="1079500" y="2565400"/>
          <a:ext cx="612775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42" name="Equation" r:id="rId13" imgW="253800" imgH="253800" progId="Equation.DSMT4">
                  <p:embed/>
                </p:oleObj>
              </mc:Choice>
              <mc:Fallback>
                <p:oleObj name="Equation" r:id="rId13" imgW="253800" imgH="2538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0" y="2565400"/>
                        <a:ext cx="612775" cy="573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6" name="Object 15"/>
          <p:cNvGraphicFramePr>
            <a:graphicFrameLocks noChangeAspect="1"/>
          </p:cNvGraphicFramePr>
          <p:nvPr/>
        </p:nvGraphicFramePr>
        <p:xfrm>
          <a:off x="2008188" y="3570288"/>
          <a:ext cx="584200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43" name="Equation" r:id="rId15" imgW="266400" imgH="253800" progId="Equation.DSMT4">
                  <p:embed/>
                </p:oleObj>
              </mc:Choice>
              <mc:Fallback>
                <p:oleObj name="Equation" r:id="rId15" imgW="266400" imgH="2538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8188" y="3570288"/>
                        <a:ext cx="584200" cy="522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9552" name="Rectangle 16"/>
          <p:cNvSpPr>
            <a:spLocks noChangeArrowheads="1"/>
          </p:cNvSpPr>
          <p:nvPr/>
        </p:nvSpPr>
        <p:spPr bwMode="auto">
          <a:xfrm>
            <a:off x="250825" y="1520825"/>
            <a:ext cx="86899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he-IL" sz="2800" b="1"/>
              <a:t>The Aharonov-Bergmann-Lebowitz (ABL) formula:</a:t>
            </a:r>
          </a:p>
        </p:txBody>
      </p:sp>
      <p:graphicFrame>
        <p:nvGraphicFramePr>
          <p:cNvPr id="43017" name="Object 17"/>
          <p:cNvGraphicFramePr>
            <a:graphicFrameLocks noChangeAspect="1"/>
          </p:cNvGraphicFramePr>
          <p:nvPr/>
        </p:nvGraphicFramePr>
        <p:xfrm>
          <a:off x="2481263" y="3160713"/>
          <a:ext cx="968375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44" name="Equation" r:id="rId17" imgW="380880" imgH="177480" progId="Equation.DSMT4">
                  <p:embed/>
                </p:oleObj>
              </mc:Choice>
              <mc:Fallback>
                <p:oleObj name="Equation" r:id="rId17" imgW="380880" imgH="17748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1263" y="3160713"/>
                        <a:ext cx="968375" cy="422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9554" name="Object 18"/>
          <p:cNvGraphicFramePr>
            <a:graphicFrameLocks noChangeAspect="1"/>
          </p:cNvGraphicFramePr>
          <p:nvPr/>
        </p:nvGraphicFramePr>
        <p:xfrm>
          <a:off x="3762375" y="2400300"/>
          <a:ext cx="5030788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45" name="Equation" r:id="rId19" imgW="1981080" imgH="660240" progId="Equation.DSMT4">
                  <p:embed/>
                </p:oleObj>
              </mc:Choice>
              <mc:Fallback>
                <p:oleObj name="Equation" r:id="rId19" imgW="1981080" imgH="66024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2375" y="2400300"/>
                        <a:ext cx="5030788" cy="167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9" name="Object 19"/>
          <p:cNvGraphicFramePr>
            <a:graphicFrameLocks noChangeAspect="1"/>
          </p:cNvGraphicFramePr>
          <p:nvPr/>
        </p:nvGraphicFramePr>
        <p:xfrm>
          <a:off x="6302375" y="700088"/>
          <a:ext cx="85725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46" name="Equation" r:id="rId21" imgW="266400" imgH="253800" progId="Equation.DSMT4">
                  <p:embed/>
                </p:oleObj>
              </mc:Choice>
              <mc:Fallback>
                <p:oleObj name="Equation" r:id="rId21" imgW="266400" imgH="2538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2375" y="700088"/>
                        <a:ext cx="857250" cy="774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20" name="Object 20"/>
          <p:cNvGraphicFramePr>
            <a:graphicFrameLocks noChangeAspect="1"/>
          </p:cNvGraphicFramePr>
          <p:nvPr/>
        </p:nvGraphicFramePr>
        <p:xfrm>
          <a:off x="5327650" y="692150"/>
          <a:ext cx="817563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47" name="Equation" r:id="rId23" imgW="253800" imgH="253800" progId="Equation.DSMT4">
                  <p:embed/>
                </p:oleObj>
              </mc:Choice>
              <mc:Fallback>
                <p:oleObj name="Equation" r:id="rId23" imgW="253800" imgH="2538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7650" y="692150"/>
                        <a:ext cx="817563" cy="774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29" name="Rectangle 21"/>
          <p:cNvSpPr>
            <a:spLocks noChangeArrowheads="1"/>
          </p:cNvSpPr>
          <p:nvPr/>
        </p:nvSpPr>
        <p:spPr bwMode="auto">
          <a:xfrm>
            <a:off x="596900" y="836613"/>
            <a:ext cx="43703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he-IL" sz="2000" b="1">
                <a:solidFill>
                  <a:srgbClr val="0033CC"/>
                </a:solidFill>
              </a:rPr>
              <a:t>described by the two-state vector:</a:t>
            </a:r>
            <a:r>
              <a:rPr lang="en-US" altLang="he-IL" sz="2000" b="1" i="1">
                <a:solidFill>
                  <a:srgbClr val="0033CC"/>
                </a:solidFill>
              </a:rPr>
              <a:t> </a:t>
            </a:r>
          </a:p>
        </p:txBody>
      </p:sp>
      <p:sp>
        <p:nvSpPr>
          <p:cNvPr id="43030" name="Rectangle 22"/>
          <p:cNvSpPr>
            <a:spLocks noChangeArrowheads="1"/>
          </p:cNvSpPr>
          <p:nvPr/>
        </p:nvSpPr>
        <p:spPr bwMode="auto">
          <a:xfrm>
            <a:off x="590550" y="322263"/>
            <a:ext cx="76723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he-IL" sz="2000" b="1">
                <a:solidFill>
                  <a:srgbClr val="0033CC"/>
                </a:solidFill>
              </a:rPr>
              <a:t>Measurements performed on a  pre- and post-selected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955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6"/>
          <p:cNvSpPr>
            <a:spLocks noChangeArrowheads="1"/>
          </p:cNvSpPr>
          <p:nvPr/>
        </p:nvSpPr>
        <p:spPr bwMode="auto">
          <a:xfrm>
            <a:off x="2232025" y="225425"/>
            <a:ext cx="69278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200" b="1" smtClean="0">
                <a:solidFill>
                  <a:srgbClr val="000000"/>
                </a:solidFill>
              </a:rPr>
              <a:t>The Aharonov-Bergmann-Lebowitz (ABL) formula:</a:t>
            </a:r>
          </a:p>
        </p:txBody>
      </p:sp>
      <p:grpSp>
        <p:nvGrpSpPr>
          <p:cNvPr id="47107" name="Group 1"/>
          <p:cNvGrpSpPr>
            <a:grpSpLocks/>
          </p:cNvGrpSpPr>
          <p:nvPr/>
        </p:nvGrpSpPr>
        <p:grpSpPr bwMode="auto">
          <a:xfrm>
            <a:off x="252413" y="207963"/>
            <a:ext cx="1824037" cy="2030412"/>
            <a:chOff x="376238" y="2084388"/>
            <a:chExt cx="3073400" cy="2738437"/>
          </a:xfrm>
        </p:grpSpPr>
        <p:graphicFrame>
          <p:nvGraphicFramePr>
            <p:cNvPr id="47118" name="Object 2"/>
            <p:cNvGraphicFramePr>
              <a:graphicFrameLocks noChangeAspect="1"/>
            </p:cNvGraphicFramePr>
            <p:nvPr/>
          </p:nvGraphicFramePr>
          <p:xfrm>
            <a:off x="438150" y="3187700"/>
            <a:ext cx="187325" cy="3000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846" name="Equation" r:id="rId3" imgW="88746" imgH="152136" progId="Equation.DSMT4">
                    <p:embed/>
                  </p:oleObj>
                </mc:Choice>
                <mc:Fallback>
                  <p:oleObj name="Equation" r:id="rId3" imgW="88746" imgH="152136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8150" y="3187700"/>
                          <a:ext cx="187325" cy="3000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7119" name="Line 3"/>
            <p:cNvSpPr>
              <a:spLocks noChangeShapeType="1"/>
            </p:cNvSpPr>
            <p:nvPr/>
          </p:nvSpPr>
          <p:spPr bwMode="auto">
            <a:xfrm>
              <a:off x="692150" y="3343275"/>
              <a:ext cx="76200" cy="0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7120" name="Line 4"/>
            <p:cNvSpPr>
              <a:spLocks noChangeShapeType="1"/>
            </p:cNvSpPr>
            <p:nvPr/>
          </p:nvSpPr>
          <p:spPr bwMode="auto">
            <a:xfrm>
              <a:off x="1487488" y="2305050"/>
              <a:ext cx="576262" cy="0"/>
            </a:xfrm>
            <a:prstGeom prst="line">
              <a:avLst/>
            </a:prstGeom>
            <a:noFill/>
            <a:ln w="19050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7121" name="Line 5"/>
            <p:cNvSpPr>
              <a:spLocks noChangeShapeType="1"/>
            </p:cNvSpPr>
            <p:nvPr/>
          </p:nvSpPr>
          <p:spPr bwMode="auto">
            <a:xfrm>
              <a:off x="1474788" y="4460875"/>
              <a:ext cx="576262" cy="0"/>
            </a:xfrm>
            <a:prstGeom prst="line">
              <a:avLst/>
            </a:prstGeom>
            <a:noFill/>
            <a:ln w="19050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mtClean="0">
                <a:solidFill>
                  <a:srgbClr val="000000"/>
                </a:solidFill>
              </a:endParaRPr>
            </a:p>
          </p:txBody>
        </p:sp>
        <p:graphicFrame>
          <p:nvGraphicFramePr>
            <p:cNvPr id="47122" name="Object 6"/>
            <p:cNvGraphicFramePr>
              <a:graphicFrameLocks noChangeAspect="1"/>
            </p:cNvGraphicFramePr>
            <p:nvPr/>
          </p:nvGraphicFramePr>
          <p:xfrm>
            <a:off x="2159000" y="2084388"/>
            <a:ext cx="1065213" cy="542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847" name="Equation" r:id="rId5" imgW="419100" imgH="228600" progId="Equation.DSMT4">
                    <p:embed/>
                  </p:oleObj>
                </mc:Choice>
                <mc:Fallback>
                  <p:oleObj name="Equation" r:id="rId5" imgW="41910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59000" y="2084388"/>
                          <a:ext cx="1065213" cy="5429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7123" name="Line 7"/>
            <p:cNvSpPr>
              <a:spLocks noChangeShapeType="1"/>
            </p:cNvSpPr>
            <p:nvPr/>
          </p:nvSpPr>
          <p:spPr bwMode="auto">
            <a:xfrm flipH="1" flipV="1">
              <a:off x="1778000" y="3368675"/>
              <a:ext cx="9525" cy="1063625"/>
            </a:xfrm>
            <a:prstGeom prst="line">
              <a:avLst/>
            </a:prstGeom>
            <a:noFill/>
            <a:ln w="28575">
              <a:solidFill>
                <a:srgbClr val="0033CC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7124" name="Line 8"/>
            <p:cNvSpPr>
              <a:spLocks noChangeShapeType="1"/>
            </p:cNvSpPr>
            <p:nvPr/>
          </p:nvSpPr>
          <p:spPr bwMode="auto">
            <a:xfrm>
              <a:off x="1758950" y="2303463"/>
              <a:ext cx="11113" cy="992187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7125" name="Line 9"/>
            <p:cNvSpPr>
              <a:spLocks noChangeShapeType="1"/>
            </p:cNvSpPr>
            <p:nvPr/>
          </p:nvSpPr>
          <p:spPr bwMode="auto">
            <a:xfrm flipH="1" flipV="1">
              <a:off x="754063" y="2138363"/>
              <a:ext cx="3175" cy="2640012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7126" name="Line 10"/>
            <p:cNvSpPr>
              <a:spLocks noChangeShapeType="1"/>
            </p:cNvSpPr>
            <p:nvPr/>
          </p:nvSpPr>
          <p:spPr bwMode="auto">
            <a:xfrm flipV="1">
              <a:off x="768350" y="3335338"/>
              <a:ext cx="1595438" cy="0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mtClean="0">
                <a:solidFill>
                  <a:srgbClr val="000000"/>
                </a:solidFill>
              </a:endParaRPr>
            </a:p>
          </p:txBody>
        </p:sp>
        <p:graphicFrame>
          <p:nvGraphicFramePr>
            <p:cNvPr id="47127" name="Object 11"/>
            <p:cNvGraphicFramePr>
              <a:graphicFrameLocks noChangeAspect="1"/>
            </p:cNvGraphicFramePr>
            <p:nvPr/>
          </p:nvGraphicFramePr>
          <p:xfrm>
            <a:off x="420688" y="4170363"/>
            <a:ext cx="268287" cy="4492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848" name="Equation" r:id="rId7" imgW="126890" imgH="228402" progId="Equation.DSMT4">
                    <p:embed/>
                  </p:oleObj>
                </mc:Choice>
                <mc:Fallback>
                  <p:oleObj name="Equation" r:id="rId7" imgW="126890" imgH="228402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0688" y="4170363"/>
                          <a:ext cx="268287" cy="4492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128" name="Object 12"/>
            <p:cNvGraphicFramePr>
              <a:graphicFrameLocks noChangeAspect="1"/>
            </p:cNvGraphicFramePr>
            <p:nvPr/>
          </p:nvGraphicFramePr>
          <p:xfrm>
            <a:off x="376238" y="2301875"/>
            <a:ext cx="293687" cy="4492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849" name="Equation" r:id="rId9" imgW="139700" imgH="228600" progId="Equation.DSMT4">
                    <p:embed/>
                  </p:oleObj>
                </mc:Choice>
                <mc:Fallback>
                  <p:oleObj name="Equation" r:id="rId9" imgW="13970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6238" y="2301875"/>
                          <a:ext cx="293687" cy="4492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129" name="Object 13"/>
            <p:cNvGraphicFramePr>
              <a:graphicFrameLocks noChangeAspect="1"/>
            </p:cNvGraphicFramePr>
            <p:nvPr/>
          </p:nvGraphicFramePr>
          <p:xfrm>
            <a:off x="2217738" y="4279900"/>
            <a:ext cx="1065212" cy="542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850" name="Equation" r:id="rId11" imgW="419100" imgH="228600" progId="Equation.DSMT4">
                    <p:embed/>
                  </p:oleObj>
                </mc:Choice>
                <mc:Fallback>
                  <p:oleObj name="Equation" r:id="rId11" imgW="41910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17738" y="4279900"/>
                          <a:ext cx="1065212" cy="5429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130" name="Object 14"/>
            <p:cNvGraphicFramePr>
              <a:graphicFrameLocks noChangeAspect="1"/>
            </p:cNvGraphicFramePr>
            <p:nvPr/>
          </p:nvGraphicFramePr>
          <p:xfrm>
            <a:off x="1079500" y="2565400"/>
            <a:ext cx="612775" cy="5730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851" name="Equation" r:id="rId13" imgW="253780" imgH="253780" progId="Equation.DSMT4">
                    <p:embed/>
                  </p:oleObj>
                </mc:Choice>
                <mc:Fallback>
                  <p:oleObj name="Equation" r:id="rId13" imgW="253780" imgH="2537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79500" y="2565400"/>
                          <a:ext cx="612775" cy="5730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131" name="Object 15"/>
            <p:cNvGraphicFramePr>
              <a:graphicFrameLocks noChangeAspect="1"/>
            </p:cNvGraphicFramePr>
            <p:nvPr/>
          </p:nvGraphicFramePr>
          <p:xfrm>
            <a:off x="2008188" y="3570288"/>
            <a:ext cx="584200" cy="5222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852" name="Equation" r:id="rId15" imgW="266469" imgH="253780" progId="Equation.DSMT4">
                    <p:embed/>
                  </p:oleObj>
                </mc:Choice>
                <mc:Fallback>
                  <p:oleObj name="Equation" r:id="rId15" imgW="266469" imgH="2537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08188" y="3570288"/>
                          <a:ext cx="584200" cy="5222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132" name="Object 17"/>
            <p:cNvGraphicFramePr>
              <a:graphicFrameLocks noChangeAspect="1"/>
            </p:cNvGraphicFramePr>
            <p:nvPr/>
          </p:nvGraphicFramePr>
          <p:xfrm>
            <a:off x="2481263" y="3160713"/>
            <a:ext cx="968375" cy="422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853" name="Equation" r:id="rId17" imgW="380670" imgH="177646" progId="Equation.DSMT4">
                    <p:embed/>
                  </p:oleObj>
                </mc:Choice>
                <mc:Fallback>
                  <p:oleObj name="Equation" r:id="rId17" imgW="380670" imgH="177646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81263" y="3160713"/>
                          <a:ext cx="968375" cy="4222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7108" name="Object 18"/>
          <p:cNvGraphicFramePr>
            <a:graphicFrameLocks noChangeAspect="1"/>
          </p:cNvGraphicFramePr>
          <p:nvPr/>
        </p:nvGraphicFramePr>
        <p:xfrm>
          <a:off x="3598863" y="711200"/>
          <a:ext cx="3805237" cy="126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54" name="Equation" r:id="rId19" imgW="1993680" imgH="660240" progId="Equation.DSMT4">
                  <p:embed/>
                </p:oleObj>
              </mc:Choice>
              <mc:Fallback>
                <p:oleObj name="Equation" r:id="rId19" imgW="1993680" imgH="660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8863" y="711200"/>
                        <a:ext cx="3805237" cy="1260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8"/>
          <p:cNvGraphicFramePr>
            <a:graphicFrameLocks noChangeAspect="1"/>
          </p:cNvGraphicFramePr>
          <p:nvPr/>
        </p:nvGraphicFramePr>
        <p:xfrm>
          <a:off x="246063" y="2433638"/>
          <a:ext cx="4135437" cy="32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55" name="Equation" r:id="rId21" imgW="2552400" imgH="203040" progId="Equation.DSMT4">
                  <p:embed/>
                </p:oleObj>
              </mc:Choice>
              <mc:Fallback>
                <p:oleObj name="Equation" r:id="rId21" imgW="25524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063" y="2433638"/>
                        <a:ext cx="4135437" cy="328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18"/>
          <p:cNvGraphicFramePr>
            <a:graphicFrameLocks noChangeAspect="1"/>
          </p:cNvGraphicFramePr>
          <p:nvPr/>
        </p:nvGraphicFramePr>
        <p:xfrm>
          <a:off x="5099050" y="2268538"/>
          <a:ext cx="2982913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56" name="Equation" r:id="rId23" imgW="1841400" imgH="431640" progId="Equation.DSMT4">
                  <p:embed/>
                </p:oleObj>
              </mc:Choice>
              <mc:Fallback>
                <p:oleObj name="Equation" r:id="rId23" imgW="18414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9050" y="2268538"/>
                        <a:ext cx="2982913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18"/>
          <p:cNvGraphicFramePr>
            <a:graphicFrameLocks noChangeAspect="1"/>
          </p:cNvGraphicFramePr>
          <p:nvPr/>
        </p:nvGraphicFramePr>
        <p:xfrm>
          <a:off x="481013" y="3078163"/>
          <a:ext cx="39116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57" name="Equation" r:id="rId25" imgW="2412720" imgH="431640" progId="Equation.DSMT4">
                  <p:embed/>
                </p:oleObj>
              </mc:Choice>
              <mc:Fallback>
                <p:oleObj name="Equation" r:id="rId25" imgW="24127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013" y="3078163"/>
                        <a:ext cx="39116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18"/>
          <p:cNvGraphicFramePr>
            <a:graphicFrameLocks noChangeAspect="1"/>
          </p:cNvGraphicFramePr>
          <p:nvPr/>
        </p:nvGraphicFramePr>
        <p:xfrm>
          <a:off x="577850" y="3865563"/>
          <a:ext cx="1871663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58" name="Equation" r:id="rId27" imgW="1155600" imgH="304560" progId="Equation.DSMT4">
                  <p:embed/>
                </p:oleObj>
              </mc:Choice>
              <mc:Fallback>
                <p:oleObj name="Equation" r:id="rId27" imgW="115560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850" y="3865563"/>
                        <a:ext cx="1871663" cy="493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18"/>
          <p:cNvGraphicFramePr>
            <a:graphicFrameLocks noChangeAspect="1"/>
          </p:cNvGraphicFramePr>
          <p:nvPr/>
        </p:nvGraphicFramePr>
        <p:xfrm>
          <a:off x="420688" y="4378325"/>
          <a:ext cx="2833687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59" name="Equation" r:id="rId29" imgW="2184120" imgH="571320" progId="Equation.DSMT4">
                  <p:embed/>
                </p:oleObj>
              </mc:Choice>
              <mc:Fallback>
                <p:oleObj name="Equation" r:id="rId29" imgW="2184120" imgH="571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688" y="4378325"/>
                        <a:ext cx="2833687" cy="741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18"/>
          <p:cNvGraphicFramePr>
            <a:graphicFrameLocks noChangeAspect="1"/>
          </p:cNvGraphicFramePr>
          <p:nvPr/>
        </p:nvGraphicFramePr>
        <p:xfrm>
          <a:off x="334963" y="5295900"/>
          <a:ext cx="2986087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60" name="Equation" r:id="rId31" imgW="1841400" imgH="304560" progId="Equation.DSMT4">
                  <p:embed/>
                </p:oleObj>
              </mc:Choice>
              <mc:Fallback>
                <p:oleObj name="Equation" r:id="rId31" imgW="184140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963" y="5295900"/>
                        <a:ext cx="2986087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18"/>
          <p:cNvGraphicFramePr>
            <a:graphicFrameLocks noChangeAspect="1"/>
          </p:cNvGraphicFramePr>
          <p:nvPr/>
        </p:nvGraphicFramePr>
        <p:xfrm>
          <a:off x="414338" y="6007100"/>
          <a:ext cx="2635250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61" name="Equation" r:id="rId33" imgW="1625400" imgH="342720" progId="Equation.DSMT4">
                  <p:embed/>
                </p:oleObj>
              </mc:Choice>
              <mc:Fallback>
                <p:oleObj name="Equation" r:id="rId33" imgW="162540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338" y="6007100"/>
                        <a:ext cx="2635250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18"/>
          <p:cNvGraphicFramePr>
            <a:graphicFrameLocks noChangeAspect="1"/>
          </p:cNvGraphicFramePr>
          <p:nvPr/>
        </p:nvGraphicFramePr>
        <p:xfrm>
          <a:off x="3181350" y="5930900"/>
          <a:ext cx="1978025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62" name="Equation" r:id="rId35" imgW="1218960" imgH="393480" progId="Equation.DSMT4">
                  <p:embed/>
                </p:oleObj>
              </mc:Choice>
              <mc:Fallback>
                <p:oleObj name="Equation" r:id="rId35" imgW="12189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1350" y="5930900"/>
                        <a:ext cx="1978025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18"/>
          <p:cNvGraphicFramePr>
            <a:graphicFrameLocks noChangeAspect="1"/>
          </p:cNvGraphicFramePr>
          <p:nvPr/>
        </p:nvGraphicFramePr>
        <p:xfrm>
          <a:off x="4683125" y="2979738"/>
          <a:ext cx="2078038" cy="1068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63" name="Equation" r:id="rId37" imgW="1282680" imgH="660240" progId="Equation.DSMT4">
                  <p:embed/>
                </p:oleObj>
              </mc:Choice>
              <mc:Fallback>
                <p:oleObj name="Equation" r:id="rId37" imgW="1282680" imgH="660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25" y="2979738"/>
                        <a:ext cx="2078038" cy="1068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8326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6" name="Rectangle 2"/>
          <p:cNvSpPr>
            <a:spLocks noChangeArrowheads="1"/>
          </p:cNvSpPr>
          <p:nvPr/>
        </p:nvSpPr>
        <p:spPr bwMode="auto">
          <a:xfrm>
            <a:off x="590550" y="322263"/>
            <a:ext cx="76723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he-IL" sz="2000" b="1">
                <a:solidFill>
                  <a:srgbClr val="0033CC"/>
                </a:solidFill>
              </a:rPr>
              <a:t>Measurements performed on a  pre- and post-selected system</a:t>
            </a:r>
          </a:p>
        </p:txBody>
      </p:sp>
      <p:graphicFrame>
        <p:nvGraphicFramePr>
          <p:cNvPr id="44034" name="Object 3"/>
          <p:cNvGraphicFramePr>
            <a:graphicFrameLocks noChangeAspect="1"/>
          </p:cNvGraphicFramePr>
          <p:nvPr/>
        </p:nvGraphicFramePr>
        <p:xfrm>
          <a:off x="6302375" y="700088"/>
          <a:ext cx="85725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608" name="Equation" r:id="rId3" imgW="266400" imgH="253800" progId="Equation.DSMT4">
                  <p:embed/>
                </p:oleObj>
              </mc:Choice>
              <mc:Fallback>
                <p:oleObj name="Equation" r:id="rId3" imgW="266400" imgH="253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2375" y="700088"/>
                        <a:ext cx="857250" cy="774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5" name="Object 4"/>
          <p:cNvGraphicFramePr>
            <a:graphicFrameLocks noChangeAspect="1"/>
          </p:cNvGraphicFramePr>
          <p:nvPr/>
        </p:nvGraphicFramePr>
        <p:xfrm>
          <a:off x="5327650" y="692150"/>
          <a:ext cx="817563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609" name="Equation" r:id="rId5" imgW="253800" imgH="253800" progId="Equation.DSMT4">
                  <p:embed/>
                </p:oleObj>
              </mc:Choice>
              <mc:Fallback>
                <p:oleObj name="Equation" r:id="rId5" imgW="253800" imgH="253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7650" y="692150"/>
                        <a:ext cx="817563" cy="774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47" name="Rectangle 5"/>
          <p:cNvSpPr>
            <a:spLocks noChangeArrowheads="1"/>
          </p:cNvSpPr>
          <p:nvPr/>
        </p:nvSpPr>
        <p:spPr bwMode="auto">
          <a:xfrm>
            <a:off x="596900" y="836613"/>
            <a:ext cx="43703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he-IL" sz="2000" b="1">
                <a:solidFill>
                  <a:srgbClr val="0033CC"/>
                </a:solidFill>
              </a:rPr>
              <a:t>described by the two-state vector:</a:t>
            </a:r>
            <a:r>
              <a:rPr lang="en-US" altLang="he-IL" sz="2000" b="1" i="1">
                <a:solidFill>
                  <a:srgbClr val="0033CC"/>
                </a:solidFill>
              </a:rPr>
              <a:t> </a:t>
            </a:r>
          </a:p>
        </p:txBody>
      </p:sp>
      <p:sp>
        <p:nvSpPr>
          <p:cNvPr id="44048" name="Rectangle 6"/>
          <p:cNvSpPr>
            <a:spLocks noChangeArrowheads="1"/>
          </p:cNvSpPr>
          <p:nvPr/>
        </p:nvSpPr>
        <p:spPr bwMode="auto">
          <a:xfrm>
            <a:off x="250825" y="1520825"/>
            <a:ext cx="86899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he-IL" sz="2800" b="1"/>
              <a:t>The Aharonov-Bergmann-Lebowitz (ABL) formula:</a:t>
            </a:r>
          </a:p>
        </p:txBody>
      </p:sp>
      <p:graphicFrame>
        <p:nvGraphicFramePr>
          <p:cNvPr id="44036" name="Object 7"/>
          <p:cNvGraphicFramePr>
            <a:graphicFrameLocks noChangeAspect="1"/>
          </p:cNvGraphicFramePr>
          <p:nvPr/>
        </p:nvGraphicFramePr>
        <p:xfrm>
          <a:off x="3762375" y="2400300"/>
          <a:ext cx="5030788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610" name="Equation" r:id="rId7" imgW="1981080" imgH="660240" progId="Equation.DSMT4">
                  <p:embed/>
                </p:oleObj>
              </mc:Choice>
              <mc:Fallback>
                <p:oleObj name="Equation" r:id="rId7" imgW="1981080" imgH="6602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2375" y="2400300"/>
                        <a:ext cx="5030788" cy="167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7" name="Object 8"/>
          <p:cNvGraphicFramePr>
            <a:graphicFrameLocks noChangeAspect="1"/>
          </p:cNvGraphicFramePr>
          <p:nvPr/>
        </p:nvGraphicFramePr>
        <p:xfrm>
          <a:off x="438150" y="3184525"/>
          <a:ext cx="187325" cy="30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611" name="Equation" r:id="rId9" imgW="88560" imgH="152280" progId="Equation.DSMT4">
                  <p:embed/>
                </p:oleObj>
              </mc:Choice>
              <mc:Fallback>
                <p:oleObj name="Equation" r:id="rId9" imgW="88560" imgH="15228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150" y="3184525"/>
                        <a:ext cx="187325" cy="300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49" name="Line 9"/>
          <p:cNvSpPr>
            <a:spLocks noChangeShapeType="1"/>
          </p:cNvSpPr>
          <p:nvPr/>
        </p:nvSpPr>
        <p:spPr bwMode="auto">
          <a:xfrm>
            <a:off x="692150" y="3340100"/>
            <a:ext cx="76200" cy="0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44050" name="Line 10"/>
          <p:cNvSpPr>
            <a:spLocks noChangeShapeType="1"/>
          </p:cNvSpPr>
          <p:nvPr/>
        </p:nvSpPr>
        <p:spPr bwMode="auto">
          <a:xfrm>
            <a:off x="1487488" y="2301875"/>
            <a:ext cx="576262" cy="0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44051" name="Line 11"/>
          <p:cNvSpPr>
            <a:spLocks noChangeShapeType="1"/>
          </p:cNvSpPr>
          <p:nvPr/>
        </p:nvSpPr>
        <p:spPr bwMode="auto">
          <a:xfrm>
            <a:off x="1474788" y="4457700"/>
            <a:ext cx="576262" cy="0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44052" name="Line 12"/>
          <p:cNvSpPr>
            <a:spLocks noChangeShapeType="1"/>
          </p:cNvSpPr>
          <p:nvPr/>
        </p:nvSpPr>
        <p:spPr bwMode="auto">
          <a:xfrm flipH="1" flipV="1">
            <a:off x="1778000" y="3365500"/>
            <a:ext cx="9525" cy="1063625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44053" name="Line 13"/>
          <p:cNvSpPr>
            <a:spLocks noChangeShapeType="1"/>
          </p:cNvSpPr>
          <p:nvPr/>
        </p:nvSpPr>
        <p:spPr bwMode="auto">
          <a:xfrm>
            <a:off x="1758950" y="2300288"/>
            <a:ext cx="11113" cy="992187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44054" name="Line 14"/>
          <p:cNvSpPr>
            <a:spLocks noChangeShapeType="1"/>
          </p:cNvSpPr>
          <p:nvPr/>
        </p:nvSpPr>
        <p:spPr bwMode="auto">
          <a:xfrm flipH="1" flipV="1">
            <a:off x="754063" y="2135188"/>
            <a:ext cx="3175" cy="2640012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44055" name="Line 15"/>
          <p:cNvSpPr>
            <a:spLocks noChangeShapeType="1"/>
          </p:cNvSpPr>
          <p:nvPr/>
        </p:nvSpPr>
        <p:spPr bwMode="auto">
          <a:xfrm flipV="1">
            <a:off x="768350" y="3332163"/>
            <a:ext cx="1595438" cy="0"/>
          </a:xfrm>
          <a:prstGeom prst="line">
            <a:avLst/>
          </a:prstGeom>
          <a:noFill/>
          <a:ln w="9525">
            <a:solidFill>
              <a:srgbClr val="0099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graphicFrame>
        <p:nvGraphicFramePr>
          <p:cNvPr id="44038" name="Object 16"/>
          <p:cNvGraphicFramePr>
            <a:graphicFrameLocks noChangeAspect="1"/>
          </p:cNvGraphicFramePr>
          <p:nvPr/>
        </p:nvGraphicFramePr>
        <p:xfrm>
          <a:off x="388938" y="4208463"/>
          <a:ext cx="268287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612" name="Equation" r:id="rId11" imgW="126720" imgH="228600" progId="Equation.DSMT4">
                  <p:embed/>
                </p:oleObj>
              </mc:Choice>
              <mc:Fallback>
                <p:oleObj name="Equation" r:id="rId11" imgW="126720" imgH="2286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938" y="4208463"/>
                        <a:ext cx="268287" cy="449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9" name="Object 17"/>
          <p:cNvGraphicFramePr>
            <a:graphicFrameLocks noChangeAspect="1"/>
          </p:cNvGraphicFramePr>
          <p:nvPr/>
        </p:nvGraphicFramePr>
        <p:xfrm>
          <a:off x="376238" y="2298700"/>
          <a:ext cx="293687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613" name="Equation" r:id="rId13" imgW="139680" imgH="228600" progId="Equation.DSMT4">
                  <p:embed/>
                </p:oleObj>
              </mc:Choice>
              <mc:Fallback>
                <p:oleObj name="Equation" r:id="rId13" imgW="139680" imgH="2286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238" y="2298700"/>
                        <a:ext cx="293687" cy="449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40" name="Object 18"/>
          <p:cNvGraphicFramePr>
            <a:graphicFrameLocks noChangeAspect="1"/>
          </p:cNvGraphicFramePr>
          <p:nvPr/>
        </p:nvGraphicFramePr>
        <p:xfrm>
          <a:off x="2433638" y="3068638"/>
          <a:ext cx="106680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614" name="Equation" r:id="rId15" imgW="419040" imgH="228600" progId="Equation.DSMT4">
                  <p:embed/>
                </p:oleObj>
              </mc:Choice>
              <mc:Fallback>
                <p:oleObj name="Equation" r:id="rId15" imgW="419040" imgH="2286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3638" y="3068638"/>
                        <a:ext cx="1066800" cy="542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41" name="Object 19"/>
          <p:cNvGraphicFramePr>
            <a:graphicFrameLocks noChangeAspect="1"/>
          </p:cNvGraphicFramePr>
          <p:nvPr/>
        </p:nvGraphicFramePr>
        <p:xfrm>
          <a:off x="2171700" y="2106613"/>
          <a:ext cx="109696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615" name="Equation" r:id="rId17" imgW="431640" imgH="228600" progId="Equation.DSMT4">
                  <p:embed/>
                </p:oleObj>
              </mc:Choice>
              <mc:Fallback>
                <p:oleObj name="Equation" r:id="rId17" imgW="431640" imgH="2286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1700" y="2106613"/>
                        <a:ext cx="1096963" cy="542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42" name="Object 20"/>
          <p:cNvGraphicFramePr>
            <a:graphicFrameLocks noChangeAspect="1"/>
          </p:cNvGraphicFramePr>
          <p:nvPr/>
        </p:nvGraphicFramePr>
        <p:xfrm>
          <a:off x="2332038" y="4176713"/>
          <a:ext cx="1065212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616" name="Equation" r:id="rId19" imgW="419040" imgH="228600" progId="Equation.DSMT4">
                  <p:embed/>
                </p:oleObj>
              </mc:Choice>
              <mc:Fallback>
                <p:oleObj name="Equation" r:id="rId19" imgW="419040" imgH="2286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2038" y="4176713"/>
                        <a:ext cx="1065212" cy="542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43" name="Object 21"/>
          <p:cNvGraphicFramePr>
            <a:graphicFrameLocks noChangeAspect="1"/>
          </p:cNvGraphicFramePr>
          <p:nvPr/>
        </p:nvGraphicFramePr>
        <p:xfrm>
          <a:off x="1944688" y="3644900"/>
          <a:ext cx="631825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617" name="Equation" r:id="rId21" imgW="304560" imgH="279360" progId="Equation.DSMT4">
                  <p:embed/>
                </p:oleObj>
              </mc:Choice>
              <mc:Fallback>
                <p:oleObj name="Equation" r:id="rId21" imgW="304560" imgH="27936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4688" y="3644900"/>
                        <a:ext cx="631825" cy="541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44" name="Object 22"/>
          <p:cNvGraphicFramePr>
            <a:graphicFrameLocks noChangeAspect="1"/>
          </p:cNvGraphicFramePr>
          <p:nvPr/>
        </p:nvGraphicFramePr>
        <p:xfrm>
          <a:off x="1068388" y="2535238"/>
          <a:ext cx="584200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618" name="Equation" r:id="rId23" imgW="317160" imgH="279360" progId="Equation.DSMT4">
                  <p:embed/>
                </p:oleObj>
              </mc:Choice>
              <mc:Fallback>
                <p:oleObj name="Equation" r:id="rId23" imgW="317160" imgH="27936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8388" y="2535238"/>
                        <a:ext cx="584200" cy="481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45" name="Object 23"/>
          <p:cNvGraphicFramePr>
            <a:graphicFrameLocks noChangeAspect="1"/>
          </p:cNvGraphicFramePr>
          <p:nvPr/>
        </p:nvGraphicFramePr>
        <p:xfrm>
          <a:off x="3784600" y="4062413"/>
          <a:ext cx="5192713" cy="122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619" name="Equation" r:id="rId25" imgW="2806560" imgH="660240" progId="Equation.DSMT4">
                  <p:embed/>
                </p:oleObj>
              </mc:Choice>
              <mc:Fallback>
                <p:oleObj name="Equation" r:id="rId25" imgW="2806560" imgH="66024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4600" y="4062413"/>
                        <a:ext cx="5192713" cy="1222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74" name="Rectangle 2"/>
          <p:cNvSpPr>
            <a:spLocks noChangeArrowheads="1"/>
          </p:cNvSpPr>
          <p:nvPr/>
        </p:nvSpPr>
        <p:spPr bwMode="auto">
          <a:xfrm>
            <a:off x="590550" y="322263"/>
            <a:ext cx="76723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he-IL" sz="2000" b="1">
                <a:solidFill>
                  <a:srgbClr val="0033CC"/>
                </a:solidFill>
              </a:rPr>
              <a:t>Measurements performed on a  pre- and post-selected system</a:t>
            </a:r>
          </a:p>
        </p:txBody>
      </p:sp>
      <p:graphicFrame>
        <p:nvGraphicFramePr>
          <p:cNvPr id="45058" name="Object 3"/>
          <p:cNvGraphicFramePr>
            <a:graphicFrameLocks noChangeAspect="1"/>
          </p:cNvGraphicFramePr>
          <p:nvPr/>
        </p:nvGraphicFramePr>
        <p:xfrm>
          <a:off x="6302375" y="700088"/>
          <a:ext cx="85725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821" name="Equation" r:id="rId3" imgW="266400" imgH="253800" progId="Equation.DSMT4">
                  <p:embed/>
                </p:oleObj>
              </mc:Choice>
              <mc:Fallback>
                <p:oleObj name="Equation" r:id="rId3" imgW="266400" imgH="253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2375" y="700088"/>
                        <a:ext cx="857250" cy="774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59" name="Object 4"/>
          <p:cNvGraphicFramePr>
            <a:graphicFrameLocks noChangeAspect="1"/>
          </p:cNvGraphicFramePr>
          <p:nvPr/>
        </p:nvGraphicFramePr>
        <p:xfrm>
          <a:off x="5327650" y="692150"/>
          <a:ext cx="817563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822" name="Equation" r:id="rId5" imgW="253800" imgH="253800" progId="Equation.DSMT4">
                  <p:embed/>
                </p:oleObj>
              </mc:Choice>
              <mc:Fallback>
                <p:oleObj name="Equation" r:id="rId5" imgW="253800" imgH="253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7650" y="692150"/>
                        <a:ext cx="817563" cy="774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75" name="Rectangle 5"/>
          <p:cNvSpPr>
            <a:spLocks noChangeArrowheads="1"/>
          </p:cNvSpPr>
          <p:nvPr/>
        </p:nvSpPr>
        <p:spPr bwMode="auto">
          <a:xfrm>
            <a:off x="596900" y="836613"/>
            <a:ext cx="43703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he-IL" sz="2000" b="1">
                <a:solidFill>
                  <a:srgbClr val="0033CC"/>
                </a:solidFill>
              </a:rPr>
              <a:t>described by the two-state vector:</a:t>
            </a:r>
            <a:r>
              <a:rPr lang="en-US" altLang="he-IL" sz="2000" b="1" i="1">
                <a:solidFill>
                  <a:srgbClr val="0033CC"/>
                </a:solidFill>
              </a:rPr>
              <a:t> </a:t>
            </a:r>
          </a:p>
        </p:txBody>
      </p:sp>
      <p:sp>
        <p:nvSpPr>
          <p:cNvPr id="45076" name="Rectangle 6"/>
          <p:cNvSpPr>
            <a:spLocks noChangeArrowheads="1"/>
          </p:cNvSpPr>
          <p:nvPr/>
        </p:nvSpPr>
        <p:spPr bwMode="auto">
          <a:xfrm>
            <a:off x="250825" y="1520825"/>
            <a:ext cx="86899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he-IL" sz="2800" b="1"/>
              <a:t>The Aharonov-Bergmann-Lebowitz (ABL) formula:</a:t>
            </a:r>
          </a:p>
        </p:txBody>
      </p:sp>
      <p:graphicFrame>
        <p:nvGraphicFramePr>
          <p:cNvPr id="45060" name="Object 7"/>
          <p:cNvGraphicFramePr>
            <a:graphicFrameLocks noChangeAspect="1"/>
          </p:cNvGraphicFramePr>
          <p:nvPr/>
        </p:nvGraphicFramePr>
        <p:xfrm>
          <a:off x="3762375" y="2400300"/>
          <a:ext cx="5030788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823" name="Equation" r:id="rId7" imgW="1981080" imgH="660240" progId="Equation.DSMT4">
                  <p:embed/>
                </p:oleObj>
              </mc:Choice>
              <mc:Fallback>
                <p:oleObj name="Equation" r:id="rId7" imgW="1981080" imgH="6602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2375" y="2400300"/>
                        <a:ext cx="5030788" cy="167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1" name="Object 8"/>
          <p:cNvGraphicFramePr>
            <a:graphicFrameLocks noChangeAspect="1"/>
          </p:cNvGraphicFramePr>
          <p:nvPr/>
        </p:nvGraphicFramePr>
        <p:xfrm>
          <a:off x="438150" y="3184525"/>
          <a:ext cx="187325" cy="30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824" name="Equation" r:id="rId9" imgW="88560" imgH="152280" progId="Equation.DSMT4">
                  <p:embed/>
                </p:oleObj>
              </mc:Choice>
              <mc:Fallback>
                <p:oleObj name="Equation" r:id="rId9" imgW="88560" imgH="15228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150" y="3184525"/>
                        <a:ext cx="187325" cy="300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77" name="Line 9"/>
          <p:cNvSpPr>
            <a:spLocks noChangeShapeType="1"/>
          </p:cNvSpPr>
          <p:nvPr/>
        </p:nvSpPr>
        <p:spPr bwMode="auto">
          <a:xfrm>
            <a:off x="692150" y="3340100"/>
            <a:ext cx="76200" cy="0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45078" name="Line 10"/>
          <p:cNvSpPr>
            <a:spLocks noChangeShapeType="1"/>
          </p:cNvSpPr>
          <p:nvPr/>
        </p:nvSpPr>
        <p:spPr bwMode="auto">
          <a:xfrm>
            <a:off x="1487488" y="2301875"/>
            <a:ext cx="576262" cy="0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45079" name="Line 11"/>
          <p:cNvSpPr>
            <a:spLocks noChangeShapeType="1"/>
          </p:cNvSpPr>
          <p:nvPr/>
        </p:nvSpPr>
        <p:spPr bwMode="auto">
          <a:xfrm>
            <a:off x="1474788" y="4457700"/>
            <a:ext cx="576262" cy="0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45080" name="Line 12"/>
          <p:cNvSpPr>
            <a:spLocks noChangeShapeType="1"/>
          </p:cNvSpPr>
          <p:nvPr/>
        </p:nvSpPr>
        <p:spPr bwMode="auto">
          <a:xfrm flipH="1" flipV="1">
            <a:off x="1778000" y="3365500"/>
            <a:ext cx="9525" cy="1063625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45081" name="Line 13"/>
          <p:cNvSpPr>
            <a:spLocks noChangeShapeType="1"/>
          </p:cNvSpPr>
          <p:nvPr/>
        </p:nvSpPr>
        <p:spPr bwMode="auto">
          <a:xfrm>
            <a:off x="1758950" y="2300288"/>
            <a:ext cx="11113" cy="992187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45082" name="Line 14"/>
          <p:cNvSpPr>
            <a:spLocks noChangeShapeType="1"/>
          </p:cNvSpPr>
          <p:nvPr/>
        </p:nvSpPr>
        <p:spPr bwMode="auto">
          <a:xfrm flipH="1" flipV="1">
            <a:off x="754063" y="2135188"/>
            <a:ext cx="3175" cy="2640012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45083" name="Line 15"/>
          <p:cNvSpPr>
            <a:spLocks noChangeShapeType="1"/>
          </p:cNvSpPr>
          <p:nvPr/>
        </p:nvSpPr>
        <p:spPr bwMode="auto">
          <a:xfrm flipV="1">
            <a:off x="768350" y="3332163"/>
            <a:ext cx="1595438" cy="0"/>
          </a:xfrm>
          <a:prstGeom prst="line">
            <a:avLst/>
          </a:prstGeom>
          <a:noFill/>
          <a:ln w="9525">
            <a:solidFill>
              <a:srgbClr val="0099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graphicFrame>
        <p:nvGraphicFramePr>
          <p:cNvPr id="45062" name="Object 16"/>
          <p:cNvGraphicFramePr>
            <a:graphicFrameLocks noChangeAspect="1"/>
          </p:cNvGraphicFramePr>
          <p:nvPr/>
        </p:nvGraphicFramePr>
        <p:xfrm>
          <a:off x="388938" y="4208463"/>
          <a:ext cx="268287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825" name="Equation" r:id="rId11" imgW="126720" imgH="228600" progId="Equation.DSMT4">
                  <p:embed/>
                </p:oleObj>
              </mc:Choice>
              <mc:Fallback>
                <p:oleObj name="Equation" r:id="rId11" imgW="126720" imgH="2286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938" y="4208463"/>
                        <a:ext cx="268287" cy="449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3" name="Object 17"/>
          <p:cNvGraphicFramePr>
            <a:graphicFrameLocks noChangeAspect="1"/>
          </p:cNvGraphicFramePr>
          <p:nvPr/>
        </p:nvGraphicFramePr>
        <p:xfrm>
          <a:off x="376238" y="2298700"/>
          <a:ext cx="293687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826" name="Equation" r:id="rId13" imgW="139680" imgH="228600" progId="Equation.DSMT4">
                  <p:embed/>
                </p:oleObj>
              </mc:Choice>
              <mc:Fallback>
                <p:oleObj name="Equation" r:id="rId13" imgW="139680" imgH="2286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238" y="2298700"/>
                        <a:ext cx="293687" cy="449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4" name="Object 18"/>
          <p:cNvGraphicFramePr>
            <a:graphicFrameLocks noChangeAspect="1"/>
          </p:cNvGraphicFramePr>
          <p:nvPr/>
        </p:nvGraphicFramePr>
        <p:xfrm>
          <a:off x="2417763" y="3068638"/>
          <a:ext cx="1100137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827" name="Equation" r:id="rId15" imgW="431640" imgH="228600" progId="Equation.DSMT4">
                  <p:embed/>
                </p:oleObj>
              </mc:Choice>
              <mc:Fallback>
                <p:oleObj name="Equation" r:id="rId15" imgW="431640" imgH="2286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7763" y="3068638"/>
                        <a:ext cx="1100137" cy="542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5" name="Object 19"/>
          <p:cNvGraphicFramePr>
            <a:graphicFrameLocks noChangeAspect="1"/>
          </p:cNvGraphicFramePr>
          <p:nvPr/>
        </p:nvGraphicFramePr>
        <p:xfrm>
          <a:off x="2171700" y="2106613"/>
          <a:ext cx="109696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828" name="Equation" r:id="rId17" imgW="431640" imgH="228600" progId="Equation.DSMT4">
                  <p:embed/>
                </p:oleObj>
              </mc:Choice>
              <mc:Fallback>
                <p:oleObj name="Equation" r:id="rId17" imgW="431640" imgH="2286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1700" y="2106613"/>
                        <a:ext cx="1096963" cy="542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6" name="Object 20"/>
          <p:cNvGraphicFramePr>
            <a:graphicFrameLocks noChangeAspect="1"/>
          </p:cNvGraphicFramePr>
          <p:nvPr/>
        </p:nvGraphicFramePr>
        <p:xfrm>
          <a:off x="2332038" y="4176713"/>
          <a:ext cx="1065212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829" name="Equation" r:id="rId19" imgW="419040" imgH="228600" progId="Equation.DSMT4">
                  <p:embed/>
                </p:oleObj>
              </mc:Choice>
              <mc:Fallback>
                <p:oleObj name="Equation" r:id="rId19" imgW="419040" imgH="2286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2038" y="4176713"/>
                        <a:ext cx="1065212" cy="542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7" name="Object 21"/>
          <p:cNvGraphicFramePr>
            <a:graphicFrameLocks noChangeAspect="1"/>
          </p:cNvGraphicFramePr>
          <p:nvPr/>
        </p:nvGraphicFramePr>
        <p:xfrm>
          <a:off x="1944688" y="3644900"/>
          <a:ext cx="631825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830" name="Equation" r:id="rId21" imgW="304560" imgH="279360" progId="Equation.DSMT4">
                  <p:embed/>
                </p:oleObj>
              </mc:Choice>
              <mc:Fallback>
                <p:oleObj name="Equation" r:id="rId21" imgW="304560" imgH="27936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4688" y="3644900"/>
                        <a:ext cx="631825" cy="541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8" name="Object 22"/>
          <p:cNvGraphicFramePr>
            <a:graphicFrameLocks noChangeAspect="1"/>
          </p:cNvGraphicFramePr>
          <p:nvPr/>
        </p:nvGraphicFramePr>
        <p:xfrm>
          <a:off x="1068388" y="2535238"/>
          <a:ext cx="584200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831" name="Equation" r:id="rId23" imgW="317160" imgH="279360" progId="Equation.DSMT4">
                  <p:embed/>
                </p:oleObj>
              </mc:Choice>
              <mc:Fallback>
                <p:oleObj name="Equation" r:id="rId23" imgW="317160" imgH="27936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8388" y="2535238"/>
                        <a:ext cx="584200" cy="481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9" name="Object 23"/>
          <p:cNvGraphicFramePr>
            <a:graphicFrameLocks noChangeAspect="1"/>
          </p:cNvGraphicFramePr>
          <p:nvPr/>
        </p:nvGraphicFramePr>
        <p:xfrm>
          <a:off x="3784600" y="4062413"/>
          <a:ext cx="5192713" cy="122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832" name="Equation" r:id="rId25" imgW="2806560" imgH="660240" progId="Equation.DSMT4">
                  <p:embed/>
                </p:oleObj>
              </mc:Choice>
              <mc:Fallback>
                <p:oleObj name="Equation" r:id="rId25" imgW="2806560" imgH="66024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4600" y="4062413"/>
                        <a:ext cx="5192713" cy="1222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1608" name="Object 24"/>
          <p:cNvGraphicFramePr>
            <a:graphicFrameLocks noChangeAspect="1"/>
          </p:cNvGraphicFramePr>
          <p:nvPr/>
        </p:nvGraphicFramePr>
        <p:xfrm>
          <a:off x="3727450" y="5360988"/>
          <a:ext cx="5218113" cy="122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833" name="Equation" r:id="rId27" imgW="2819160" imgH="660240" progId="Equation.DSMT4">
                  <p:embed/>
                </p:oleObj>
              </mc:Choice>
              <mc:Fallback>
                <p:oleObj name="Equation" r:id="rId27" imgW="2819160" imgH="66024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7450" y="5360988"/>
                        <a:ext cx="5218113" cy="1222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1609" name="Object 25"/>
          <p:cNvGraphicFramePr>
            <a:graphicFrameLocks noChangeAspect="1"/>
          </p:cNvGraphicFramePr>
          <p:nvPr/>
        </p:nvGraphicFramePr>
        <p:xfrm>
          <a:off x="719138" y="5553075"/>
          <a:ext cx="1096962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834" name="Equation" r:id="rId29" imgW="431640" imgH="228600" progId="Equation.DSMT4">
                  <p:embed/>
                </p:oleObj>
              </mc:Choice>
              <mc:Fallback>
                <p:oleObj name="Equation" r:id="rId29" imgW="431640" imgH="22860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138" y="5553075"/>
                        <a:ext cx="1096962" cy="542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1610" name="Object 26"/>
          <p:cNvGraphicFramePr>
            <a:graphicFrameLocks noChangeAspect="1"/>
          </p:cNvGraphicFramePr>
          <p:nvPr/>
        </p:nvGraphicFramePr>
        <p:xfrm>
          <a:off x="719138" y="5876925"/>
          <a:ext cx="1065212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835" name="Equation" r:id="rId30" imgW="419040" imgH="228600" progId="Equation.DSMT4">
                  <p:embed/>
                </p:oleObj>
              </mc:Choice>
              <mc:Fallback>
                <p:oleObj name="Equation" r:id="rId30" imgW="419040" imgH="22860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138" y="5876925"/>
                        <a:ext cx="1065212" cy="542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1611" name="Rectangle 27"/>
          <p:cNvSpPr>
            <a:spLocks noChangeArrowheads="1"/>
          </p:cNvSpPr>
          <p:nvPr/>
        </p:nvSpPr>
        <p:spPr bwMode="auto">
          <a:xfrm>
            <a:off x="250825" y="5229225"/>
            <a:ext cx="12239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he-IL" b="1">
                <a:solidFill>
                  <a:srgbClr val="0000FF"/>
                </a:solidFill>
              </a:rPr>
              <a:t>At time </a:t>
            </a:r>
            <a:r>
              <a:rPr lang="en-US" altLang="he-IL" b="1" i="1">
                <a:solidFill>
                  <a:srgbClr val="0000FF"/>
                </a:solidFill>
              </a:rPr>
              <a:t>t:</a:t>
            </a:r>
          </a:p>
        </p:txBody>
      </p:sp>
      <p:graphicFrame>
        <p:nvGraphicFramePr>
          <p:cNvPr id="1091612" name="Object 28"/>
          <p:cNvGraphicFramePr>
            <a:graphicFrameLocks noChangeAspect="1"/>
          </p:cNvGraphicFramePr>
          <p:nvPr/>
        </p:nvGraphicFramePr>
        <p:xfrm>
          <a:off x="492125" y="5661025"/>
          <a:ext cx="479425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836" name="Equation" r:id="rId31" imgW="177480" imgH="253800" progId="Equation.DSMT4">
                  <p:embed/>
                </p:oleObj>
              </mc:Choice>
              <mc:Fallback>
                <p:oleObj name="Equation" r:id="rId31" imgW="177480" imgH="253800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125" y="5661025"/>
                        <a:ext cx="479425" cy="684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16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99" name="Rectangle 2"/>
          <p:cNvSpPr>
            <a:spLocks noChangeArrowheads="1"/>
          </p:cNvSpPr>
          <p:nvPr/>
        </p:nvSpPr>
        <p:spPr bwMode="auto">
          <a:xfrm>
            <a:off x="590550" y="322263"/>
            <a:ext cx="76723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he-IL" sz="2000" b="1">
                <a:solidFill>
                  <a:srgbClr val="0033CC"/>
                </a:solidFill>
              </a:rPr>
              <a:t>Measurements performed on a  pre- and post-selected system</a:t>
            </a:r>
          </a:p>
        </p:txBody>
      </p:sp>
      <p:graphicFrame>
        <p:nvGraphicFramePr>
          <p:cNvPr id="46082" name="Object 3"/>
          <p:cNvGraphicFramePr>
            <a:graphicFrameLocks noChangeAspect="1"/>
          </p:cNvGraphicFramePr>
          <p:nvPr/>
        </p:nvGraphicFramePr>
        <p:xfrm>
          <a:off x="6302375" y="700088"/>
          <a:ext cx="85725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911" name="Equation" r:id="rId3" imgW="266400" imgH="253800" progId="Equation.DSMT4">
                  <p:embed/>
                </p:oleObj>
              </mc:Choice>
              <mc:Fallback>
                <p:oleObj name="Equation" r:id="rId3" imgW="266400" imgH="253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2375" y="700088"/>
                        <a:ext cx="857250" cy="774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3" name="Object 4"/>
          <p:cNvGraphicFramePr>
            <a:graphicFrameLocks noChangeAspect="1"/>
          </p:cNvGraphicFramePr>
          <p:nvPr/>
        </p:nvGraphicFramePr>
        <p:xfrm>
          <a:off x="5327650" y="692150"/>
          <a:ext cx="817563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912" name="Equation" r:id="rId5" imgW="253800" imgH="253800" progId="Equation.DSMT4">
                  <p:embed/>
                </p:oleObj>
              </mc:Choice>
              <mc:Fallback>
                <p:oleObj name="Equation" r:id="rId5" imgW="253800" imgH="253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7650" y="692150"/>
                        <a:ext cx="817563" cy="774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100" name="Rectangle 5"/>
          <p:cNvSpPr>
            <a:spLocks noChangeArrowheads="1"/>
          </p:cNvSpPr>
          <p:nvPr/>
        </p:nvSpPr>
        <p:spPr bwMode="auto">
          <a:xfrm>
            <a:off x="596900" y="836613"/>
            <a:ext cx="43703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he-IL" sz="2000" b="1">
                <a:solidFill>
                  <a:srgbClr val="0033CC"/>
                </a:solidFill>
              </a:rPr>
              <a:t>described by the two-state vector:</a:t>
            </a:r>
            <a:r>
              <a:rPr lang="en-US" altLang="he-IL" sz="2000" b="1" i="1">
                <a:solidFill>
                  <a:srgbClr val="0033CC"/>
                </a:solidFill>
              </a:rPr>
              <a:t> </a:t>
            </a:r>
          </a:p>
        </p:txBody>
      </p:sp>
      <p:sp>
        <p:nvSpPr>
          <p:cNvPr id="46101" name="Rectangle 6"/>
          <p:cNvSpPr>
            <a:spLocks noChangeArrowheads="1"/>
          </p:cNvSpPr>
          <p:nvPr/>
        </p:nvSpPr>
        <p:spPr bwMode="auto">
          <a:xfrm>
            <a:off x="250825" y="1520825"/>
            <a:ext cx="86899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he-IL" sz="2800" b="1"/>
              <a:t>The Aharonov-Bergmann-Lebowitz (ABL) formula:</a:t>
            </a:r>
          </a:p>
        </p:txBody>
      </p:sp>
      <p:graphicFrame>
        <p:nvGraphicFramePr>
          <p:cNvPr id="46084" name="Object 7"/>
          <p:cNvGraphicFramePr>
            <a:graphicFrameLocks noChangeAspect="1"/>
          </p:cNvGraphicFramePr>
          <p:nvPr/>
        </p:nvGraphicFramePr>
        <p:xfrm>
          <a:off x="3746500" y="2400300"/>
          <a:ext cx="5064125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913" name="Equation" r:id="rId7" imgW="1993680" imgH="660240" progId="Equation.DSMT4">
                  <p:embed/>
                </p:oleObj>
              </mc:Choice>
              <mc:Fallback>
                <p:oleObj name="Equation" r:id="rId7" imgW="1993680" imgH="6602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6500" y="2400300"/>
                        <a:ext cx="5064125" cy="167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5" name="Object 8"/>
          <p:cNvGraphicFramePr>
            <a:graphicFrameLocks noChangeAspect="1"/>
          </p:cNvGraphicFramePr>
          <p:nvPr/>
        </p:nvGraphicFramePr>
        <p:xfrm>
          <a:off x="438150" y="3184525"/>
          <a:ext cx="187325" cy="30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914" name="Equation" r:id="rId9" imgW="88560" imgH="152280" progId="Equation.DSMT4">
                  <p:embed/>
                </p:oleObj>
              </mc:Choice>
              <mc:Fallback>
                <p:oleObj name="Equation" r:id="rId9" imgW="88560" imgH="15228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150" y="3184525"/>
                        <a:ext cx="187325" cy="300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102" name="Line 9"/>
          <p:cNvSpPr>
            <a:spLocks noChangeShapeType="1"/>
          </p:cNvSpPr>
          <p:nvPr/>
        </p:nvSpPr>
        <p:spPr bwMode="auto">
          <a:xfrm>
            <a:off x="692150" y="3340100"/>
            <a:ext cx="76200" cy="0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46103" name="Line 10"/>
          <p:cNvSpPr>
            <a:spLocks noChangeShapeType="1"/>
          </p:cNvSpPr>
          <p:nvPr/>
        </p:nvSpPr>
        <p:spPr bwMode="auto">
          <a:xfrm>
            <a:off x="1487488" y="2301875"/>
            <a:ext cx="576262" cy="0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46104" name="Line 11"/>
          <p:cNvSpPr>
            <a:spLocks noChangeShapeType="1"/>
          </p:cNvSpPr>
          <p:nvPr/>
        </p:nvSpPr>
        <p:spPr bwMode="auto">
          <a:xfrm>
            <a:off x="1474788" y="4457700"/>
            <a:ext cx="576262" cy="0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46105" name="Line 12"/>
          <p:cNvSpPr>
            <a:spLocks noChangeShapeType="1"/>
          </p:cNvSpPr>
          <p:nvPr/>
        </p:nvSpPr>
        <p:spPr bwMode="auto">
          <a:xfrm flipH="1" flipV="1">
            <a:off x="1778000" y="3365500"/>
            <a:ext cx="9525" cy="1063625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46106" name="Line 13"/>
          <p:cNvSpPr>
            <a:spLocks noChangeShapeType="1"/>
          </p:cNvSpPr>
          <p:nvPr/>
        </p:nvSpPr>
        <p:spPr bwMode="auto">
          <a:xfrm>
            <a:off x="1758950" y="2300288"/>
            <a:ext cx="11113" cy="992187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46107" name="Line 14"/>
          <p:cNvSpPr>
            <a:spLocks noChangeShapeType="1"/>
          </p:cNvSpPr>
          <p:nvPr/>
        </p:nvSpPr>
        <p:spPr bwMode="auto">
          <a:xfrm flipH="1" flipV="1">
            <a:off x="754063" y="2135188"/>
            <a:ext cx="3175" cy="2640012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46108" name="Line 15"/>
          <p:cNvSpPr>
            <a:spLocks noChangeShapeType="1"/>
          </p:cNvSpPr>
          <p:nvPr/>
        </p:nvSpPr>
        <p:spPr bwMode="auto">
          <a:xfrm flipV="1">
            <a:off x="768350" y="3332163"/>
            <a:ext cx="1595438" cy="0"/>
          </a:xfrm>
          <a:prstGeom prst="line">
            <a:avLst/>
          </a:prstGeom>
          <a:noFill/>
          <a:ln w="9525">
            <a:solidFill>
              <a:srgbClr val="0099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graphicFrame>
        <p:nvGraphicFramePr>
          <p:cNvPr id="46086" name="Object 16"/>
          <p:cNvGraphicFramePr>
            <a:graphicFrameLocks noChangeAspect="1"/>
          </p:cNvGraphicFramePr>
          <p:nvPr/>
        </p:nvGraphicFramePr>
        <p:xfrm>
          <a:off x="388938" y="4208463"/>
          <a:ext cx="268287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915" name="Equation" r:id="rId11" imgW="126720" imgH="228600" progId="Equation.DSMT4">
                  <p:embed/>
                </p:oleObj>
              </mc:Choice>
              <mc:Fallback>
                <p:oleObj name="Equation" r:id="rId11" imgW="126720" imgH="2286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938" y="4208463"/>
                        <a:ext cx="268287" cy="449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7" name="Object 17"/>
          <p:cNvGraphicFramePr>
            <a:graphicFrameLocks noChangeAspect="1"/>
          </p:cNvGraphicFramePr>
          <p:nvPr/>
        </p:nvGraphicFramePr>
        <p:xfrm>
          <a:off x="376238" y="2298700"/>
          <a:ext cx="293687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916" name="Equation" r:id="rId13" imgW="139680" imgH="228600" progId="Equation.DSMT4">
                  <p:embed/>
                </p:oleObj>
              </mc:Choice>
              <mc:Fallback>
                <p:oleObj name="Equation" r:id="rId13" imgW="139680" imgH="2286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238" y="2298700"/>
                        <a:ext cx="293687" cy="449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8" name="Object 18"/>
          <p:cNvGraphicFramePr>
            <a:graphicFrameLocks noChangeAspect="1"/>
          </p:cNvGraphicFramePr>
          <p:nvPr/>
        </p:nvGraphicFramePr>
        <p:xfrm>
          <a:off x="2417763" y="3068638"/>
          <a:ext cx="1100137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917" name="Equation" r:id="rId15" imgW="431640" imgH="228600" progId="Equation.DSMT4">
                  <p:embed/>
                </p:oleObj>
              </mc:Choice>
              <mc:Fallback>
                <p:oleObj name="Equation" r:id="rId15" imgW="431640" imgH="2286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7763" y="3068638"/>
                        <a:ext cx="1100137" cy="542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9" name="Object 19"/>
          <p:cNvGraphicFramePr>
            <a:graphicFrameLocks noChangeAspect="1"/>
          </p:cNvGraphicFramePr>
          <p:nvPr/>
        </p:nvGraphicFramePr>
        <p:xfrm>
          <a:off x="2171700" y="2106613"/>
          <a:ext cx="109696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918" name="Equation" r:id="rId17" imgW="431640" imgH="228600" progId="Equation.DSMT4">
                  <p:embed/>
                </p:oleObj>
              </mc:Choice>
              <mc:Fallback>
                <p:oleObj name="Equation" r:id="rId17" imgW="431640" imgH="2286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1700" y="2106613"/>
                        <a:ext cx="1096963" cy="542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90" name="Object 20"/>
          <p:cNvGraphicFramePr>
            <a:graphicFrameLocks noChangeAspect="1"/>
          </p:cNvGraphicFramePr>
          <p:nvPr/>
        </p:nvGraphicFramePr>
        <p:xfrm>
          <a:off x="2332038" y="4176713"/>
          <a:ext cx="1065212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919" name="Equation" r:id="rId19" imgW="419040" imgH="228600" progId="Equation.DSMT4">
                  <p:embed/>
                </p:oleObj>
              </mc:Choice>
              <mc:Fallback>
                <p:oleObj name="Equation" r:id="rId19" imgW="419040" imgH="2286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2038" y="4176713"/>
                        <a:ext cx="1065212" cy="542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91" name="Object 21"/>
          <p:cNvGraphicFramePr>
            <a:graphicFrameLocks noChangeAspect="1"/>
          </p:cNvGraphicFramePr>
          <p:nvPr/>
        </p:nvGraphicFramePr>
        <p:xfrm>
          <a:off x="1944688" y="3644900"/>
          <a:ext cx="631825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920" name="Equation" r:id="rId21" imgW="304560" imgH="279360" progId="Equation.DSMT4">
                  <p:embed/>
                </p:oleObj>
              </mc:Choice>
              <mc:Fallback>
                <p:oleObj name="Equation" r:id="rId21" imgW="304560" imgH="27936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4688" y="3644900"/>
                        <a:ext cx="631825" cy="541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92" name="Object 22"/>
          <p:cNvGraphicFramePr>
            <a:graphicFrameLocks noChangeAspect="1"/>
          </p:cNvGraphicFramePr>
          <p:nvPr/>
        </p:nvGraphicFramePr>
        <p:xfrm>
          <a:off x="1068388" y="2535238"/>
          <a:ext cx="584200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921" name="Equation" r:id="rId23" imgW="317160" imgH="279360" progId="Equation.DSMT4">
                  <p:embed/>
                </p:oleObj>
              </mc:Choice>
              <mc:Fallback>
                <p:oleObj name="Equation" r:id="rId23" imgW="317160" imgH="27936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8388" y="2535238"/>
                        <a:ext cx="584200" cy="481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93" name="Object 23"/>
          <p:cNvGraphicFramePr>
            <a:graphicFrameLocks noChangeAspect="1"/>
          </p:cNvGraphicFramePr>
          <p:nvPr/>
        </p:nvGraphicFramePr>
        <p:xfrm>
          <a:off x="3784600" y="4062413"/>
          <a:ext cx="5192713" cy="122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922" name="Equation" r:id="rId25" imgW="2806560" imgH="660240" progId="Equation.DSMT4">
                  <p:embed/>
                </p:oleObj>
              </mc:Choice>
              <mc:Fallback>
                <p:oleObj name="Equation" r:id="rId25" imgW="2806560" imgH="66024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4600" y="4062413"/>
                        <a:ext cx="5192713" cy="1222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94" name="Object 24"/>
          <p:cNvGraphicFramePr>
            <a:graphicFrameLocks noChangeAspect="1"/>
          </p:cNvGraphicFramePr>
          <p:nvPr/>
        </p:nvGraphicFramePr>
        <p:xfrm>
          <a:off x="3727450" y="5360988"/>
          <a:ext cx="5218113" cy="122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923" name="Equation" r:id="rId27" imgW="2819160" imgH="660240" progId="Equation.DSMT4">
                  <p:embed/>
                </p:oleObj>
              </mc:Choice>
              <mc:Fallback>
                <p:oleObj name="Equation" r:id="rId27" imgW="2819160" imgH="66024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7450" y="5360988"/>
                        <a:ext cx="5218113" cy="1222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95" name="Object 25"/>
          <p:cNvGraphicFramePr>
            <a:graphicFrameLocks noChangeAspect="1"/>
          </p:cNvGraphicFramePr>
          <p:nvPr/>
        </p:nvGraphicFramePr>
        <p:xfrm>
          <a:off x="738188" y="5373688"/>
          <a:ext cx="1096962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924" name="Equation" r:id="rId29" imgW="431640" imgH="228600" progId="Equation.DSMT4">
                  <p:embed/>
                </p:oleObj>
              </mc:Choice>
              <mc:Fallback>
                <p:oleObj name="Equation" r:id="rId29" imgW="431640" imgH="22860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188" y="5373688"/>
                        <a:ext cx="1096962" cy="542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96" name="Object 26"/>
          <p:cNvGraphicFramePr>
            <a:graphicFrameLocks noChangeAspect="1"/>
          </p:cNvGraphicFramePr>
          <p:nvPr/>
        </p:nvGraphicFramePr>
        <p:xfrm>
          <a:off x="738188" y="5697538"/>
          <a:ext cx="1065212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925" name="Equation" r:id="rId30" imgW="419040" imgH="228600" progId="Equation.DSMT4">
                  <p:embed/>
                </p:oleObj>
              </mc:Choice>
              <mc:Fallback>
                <p:oleObj name="Equation" r:id="rId30" imgW="419040" imgH="22860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188" y="5697538"/>
                        <a:ext cx="1065212" cy="542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97" name="Object 27"/>
          <p:cNvGraphicFramePr>
            <a:graphicFrameLocks noChangeAspect="1"/>
          </p:cNvGraphicFramePr>
          <p:nvPr/>
        </p:nvGraphicFramePr>
        <p:xfrm>
          <a:off x="511175" y="5373688"/>
          <a:ext cx="479425" cy="119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926" name="Equation" r:id="rId31" imgW="177480" imgH="253800" progId="Equation.DSMT4">
                  <p:embed/>
                </p:oleObj>
              </mc:Choice>
              <mc:Fallback>
                <p:oleObj name="Equation" r:id="rId31" imgW="177480" imgH="253800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175" y="5373688"/>
                        <a:ext cx="479425" cy="1196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109" name="Rectangle 28"/>
          <p:cNvSpPr>
            <a:spLocks noChangeArrowheads="1"/>
          </p:cNvSpPr>
          <p:nvPr/>
        </p:nvSpPr>
        <p:spPr bwMode="auto">
          <a:xfrm>
            <a:off x="250825" y="4833938"/>
            <a:ext cx="2901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he-IL" b="1">
                <a:solidFill>
                  <a:srgbClr val="FF3300"/>
                </a:solidFill>
              </a:rPr>
              <a:t>Can we arrange</a:t>
            </a:r>
            <a:r>
              <a:rPr lang="en-US" altLang="he-IL" b="1">
                <a:solidFill>
                  <a:srgbClr val="0033CC"/>
                </a:solidFill>
              </a:rPr>
              <a:t> at time </a:t>
            </a:r>
            <a:r>
              <a:rPr lang="en-US" altLang="he-IL" b="1" i="1">
                <a:solidFill>
                  <a:srgbClr val="0033CC"/>
                </a:solidFill>
              </a:rPr>
              <a:t>t:</a:t>
            </a:r>
          </a:p>
        </p:txBody>
      </p:sp>
      <p:graphicFrame>
        <p:nvGraphicFramePr>
          <p:cNvPr id="46098" name="Object 29"/>
          <p:cNvGraphicFramePr>
            <a:graphicFrameLocks noChangeAspect="1"/>
          </p:cNvGraphicFramePr>
          <p:nvPr/>
        </p:nvGraphicFramePr>
        <p:xfrm>
          <a:off x="703263" y="6040438"/>
          <a:ext cx="1096962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927" name="Equation" r:id="rId33" imgW="431640" imgH="241200" progId="Equation.DSMT4">
                  <p:embed/>
                </p:oleObj>
              </mc:Choice>
              <mc:Fallback>
                <p:oleObj name="Equation" r:id="rId33" imgW="431640" imgH="241200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263" y="6040438"/>
                        <a:ext cx="1096962" cy="573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110" name="Text Box 30"/>
          <p:cNvSpPr txBox="1">
            <a:spLocks noChangeArrowheads="1"/>
          </p:cNvSpPr>
          <p:nvPr/>
        </p:nvSpPr>
        <p:spPr bwMode="auto">
          <a:xfrm>
            <a:off x="2330450" y="5397500"/>
            <a:ext cx="323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he-IL" sz="3600">
                <a:solidFill>
                  <a:srgbClr val="FF3300"/>
                </a:solidFill>
              </a:rPr>
              <a:t>?</a:t>
            </a:r>
          </a:p>
        </p:txBody>
      </p:sp>
      <p:sp>
        <p:nvSpPr>
          <p:cNvPr id="46111" name="Rectangle 31"/>
          <p:cNvSpPr>
            <a:spLocks noChangeArrowheads="1"/>
          </p:cNvSpPr>
          <p:nvPr/>
        </p:nvSpPr>
        <p:spPr bwMode="auto">
          <a:xfrm>
            <a:off x="373063" y="6553200"/>
            <a:ext cx="1838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he-IL" sz="1400" b="1"/>
              <a:t>PRL 58, 1385 (1987)</a:t>
            </a:r>
          </a:p>
        </p:txBody>
      </p:sp>
      <p:sp>
        <p:nvSpPr>
          <p:cNvPr id="2" name="Rectangle 1"/>
          <p:cNvSpPr/>
          <p:nvPr/>
        </p:nvSpPr>
        <p:spPr>
          <a:xfrm>
            <a:off x="250825" y="6570663"/>
            <a:ext cx="2112963" cy="25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21" name="Line 2"/>
          <p:cNvSpPr>
            <a:spLocks noChangeShapeType="1"/>
          </p:cNvSpPr>
          <p:nvPr/>
        </p:nvSpPr>
        <p:spPr bwMode="auto">
          <a:xfrm flipV="1">
            <a:off x="617538" y="2181225"/>
            <a:ext cx="5424487" cy="19050"/>
          </a:xfrm>
          <a:prstGeom prst="line">
            <a:avLst/>
          </a:prstGeom>
          <a:noFill/>
          <a:ln w="9525">
            <a:solidFill>
              <a:srgbClr val="CC33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 smtClean="0">
              <a:solidFill>
                <a:srgbClr val="000000"/>
              </a:solidFill>
            </a:endParaRPr>
          </a:p>
        </p:txBody>
      </p:sp>
      <p:graphicFrame>
        <p:nvGraphicFramePr>
          <p:cNvPr id="43010" name="Object 3"/>
          <p:cNvGraphicFramePr>
            <a:graphicFrameLocks noChangeAspect="1"/>
          </p:cNvGraphicFramePr>
          <p:nvPr/>
        </p:nvGraphicFramePr>
        <p:xfrm>
          <a:off x="166688" y="3146425"/>
          <a:ext cx="268287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078" name="Equation" r:id="rId4" imgW="88560" imgH="152280" progId="Equation.DSMT4">
                  <p:embed/>
                </p:oleObj>
              </mc:Choice>
              <mc:Fallback>
                <p:oleObj name="Equation" r:id="rId4" imgW="88560" imgH="152280" progId="Equation.DSMT4">
                  <p:embed/>
                  <p:pic>
                    <p:nvPicPr>
                      <p:cNvPr id="4301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688" y="3146425"/>
                        <a:ext cx="268287" cy="430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22" name="Line 4"/>
          <p:cNvSpPr>
            <a:spLocks noChangeShapeType="1"/>
          </p:cNvSpPr>
          <p:nvPr/>
        </p:nvSpPr>
        <p:spPr bwMode="auto">
          <a:xfrm>
            <a:off x="501650" y="3340100"/>
            <a:ext cx="76200" cy="0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 smtClean="0">
              <a:solidFill>
                <a:srgbClr val="000000"/>
              </a:solidFill>
            </a:endParaRPr>
          </a:p>
        </p:txBody>
      </p:sp>
      <p:sp>
        <p:nvSpPr>
          <p:cNvPr id="43023" name="Line 5"/>
          <p:cNvSpPr>
            <a:spLocks noChangeShapeType="1"/>
          </p:cNvSpPr>
          <p:nvPr/>
        </p:nvSpPr>
        <p:spPr bwMode="auto">
          <a:xfrm flipV="1">
            <a:off x="555625" y="765175"/>
            <a:ext cx="7938" cy="4176713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 smtClean="0">
              <a:solidFill>
                <a:srgbClr val="000000"/>
              </a:solidFill>
            </a:endParaRPr>
          </a:p>
        </p:txBody>
      </p:sp>
      <p:sp>
        <p:nvSpPr>
          <p:cNvPr id="43024" name="Line 6"/>
          <p:cNvSpPr>
            <a:spLocks noChangeShapeType="1"/>
          </p:cNvSpPr>
          <p:nvPr/>
        </p:nvSpPr>
        <p:spPr bwMode="auto">
          <a:xfrm flipV="1">
            <a:off x="596900" y="3332163"/>
            <a:ext cx="5424488" cy="9525"/>
          </a:xfrm>
          <a:prstGeom prst="line">
            <a:avLst/>
          </a:prstGeom>
          <a:noFill/>
          <a:ln w="9525">
            <a:solidFill>
              <a:srgbClr val="0099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 smtClean="0">
              <a:solidFill>
                <a:srgbClr val="000000"/>
              </a:solidFill>
            </a:endParaRPr>
          </a:p>
        </p:txBody>
      </p:sp>
      <p:graphicFrame>
        <p:nvGraphicFramePr>
          <p:cNvPr id="43011" name="Object 7"/>
          <p:cNvGraphicFramePr>
            <a:graphicFrameLocks noChangeAspect="1"/>
          </p:cNvGraphicFramePr>
          <p:nvPr/>
        </p:nvGraphicFramePr>
        <p:xfrm>
          <a:off x="153988" y="1909763"/>
          <a:ext cx="361950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079" name="Equation" r:id="rId6" imgW="139680" imgH="228600" progId="Equation.DSMT4">
                  <p:embed/>
                </p:oleObj>
              </mc:Choice>
              <mc:Fallback>
                <p:oleObj name="Equation" r:id="rId6" imgW="139680" imgH="228600" progId="Equation.DSMT4">
                  <p:embed/>
                  <p:pic>
                    <p:nvPicPr>
                      <p:cNvPr id="4301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988" y="1909763"/>
                        <a:ext cx="361950" cy="550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25" name="Line 8"/>
          <p:cNvSpPr>
            <a:spLocks noChangeShapeType="1"/>
          </p:cNvSpPr>
          <p:nvPr/>
        </p:nvSpPr>
        <p:spPr bwMode="auto">
          <a:xfrm flipV="1">
            <a:off x="508000" y="2190750"/>
            <a:ext cx="149225" cy="0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 smtClean="0">
              <a:solidFill>
                <a:srgbClr val="000000"/>
              </a:solidFill>
            </a:endParaRPr>
          </a:p>
        </p:txBody>
      </p:sp>
      <p:sp>
        <p:nvSpPr>
          <p:cNvPr id="43026" name="Line 9"/>
          <p:cNvSpPr>
            <a:spLocks noChangeShapeType="1"/>
          </p:cNvSpPr>
          <p:nvPr/>
        </p:nvSpPr>
        <p:spPr bwMode="auto">
          <a:xfrm flipV="1">
            <a:off x="665163" y="4438650"/>
            <a:ext cx="5329237" cy="9525"/>
          </a:xfrm>
          <a:prstGeom prst="line">
            <a:avLst/>
          </a:prstGeom>
          <a:noFill/>
          <a:ln w="9525">
            <a:solidFill>
              <a:srgbClr val="CC33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 smtClean="0">
              <a:solidFill>
                <a:srgbClr val="000000"/>
              </a:solidFill>
            </a:endParaRPr>
          </a:p>
        </p:txBody>
      </p:sp>
      <p:graphicFrame>
        <p:nvGraphicFramePr>
          <p:cNvPr id="43012" name="Object 10"/>
          <p:cNvGraphicFramePr>
            <a:graphicFrameLocks noChangeAspect="1"/>
          </p:cNvGraphicFramePr>
          <p:nvPr/>
        </p:nvGraphicFramePr>
        <p:xfrm>
          <a:off x="169863" y="4167188"/>
          <a:ext cx="328612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080" name="Equation" r:id="rId8" imgW="126720" imgH="228600" progId="Equation.DSMT4">
                  <p:embed/>
                </p:oleObj>
              </mc:Choice>
              <mc:Fallback>
                <p:oleObj name="Equation" r:id="rId8" imgW="126720" imgH="228600" progId="Equation.DSMT4">
                  <p:embed/>
                  <p:pic>
                    <p:nvPicPr>
                      <p:cNvPr id="4301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863" y="4167188"/>
                        <a:ext cx="328612" cy="550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27" name="Line 11"/>
          <p:cNvSpPr>
            <a:spLocks noChangeShapeType="1"/>
          </p:cNvSpPr>
          <p:nvPr/>
        </p:nvSpPr>
        <p:spPr bwMode="auto">
          <a:xfrm flipV="1">
            <a:off x="508000" y="4448175"/>
            <a:ext cx="149225" cy="1588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 smtClean="0">
              <a:solidFill>
                <a:srgbClr val="000000"/>
              </a:solidFill>
            </a:endParaRPr>
          </a:p>
        </p:txBody>
      </p:sp>
      <p:graphicFrame>
        <p:nvGraphicFramePr>
          <p:cNvPr id="43013" name="Object 12"/>
          <p:cNvGraphicFramePr>
            <a:graphicFrameLocks noChangeAspect="1"/>
          </p:cNvGraphicFramePr>
          <p:nvPr/>
        </p:nvGraphicFramePr>
        <p:xfrm>
          <a:off x="139700" y="981075"/>
          <a:ext cx="330200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081" name="Equation" r:id="rId10" imgW="126720" imgH="228600" progId="Equation.DSMT4">
                  <p:embed/>
                </p:oleObj>
              </mc:Choice>
              <mc:Fallback>
                <p:oleObj name="Equation" r:id="rId10" imgW="126720" imgH="228600" progId="Equation.DSMT4">
                  <p:embed/>
                  <p:pic>
                    <p:nvPicPr>
                      <p:cNvPr id="430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700" y="981075"/>
                        <a:ext cx="330200" cy="550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28" name="Line 13"/>
          <p:cNvSpPr>
            <a:spLocks noChangeShapeType="1"/>
          </p:cNvSpPr>
          <p:nvPr/>
        </p:nvSpPr>
        <p:spPr bwMode="auto">
          <a:xfrm flipV="1">
            <a:off x="477838" y="1262063"/>
            <a:ext cx="149225" cy="1587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 smtClean="0">
              <a:solidFill>
                <a:srgbClr val="000000"/>
              </a:solidFill>
            </a:endParaRPr>
          </a:p>
        </p:txBody>
      </p:sp>
      <p:sp>
        <p:nvSpPr>
          <p:cNvPr id="1103886" name="Rectangle 14"/>
          <p:cNvSpPr>
            <a:spLocks noChangeArrowheads="1"/>
          </p:cNvSpPr>
          <p:nvPr/>
        </p:nvSpPr>
        <p:spPr bwMode="auto">
          <a:xfrm>
            <a:off x="6232525" y="3105150"/>
            <a:ext cx="2789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he-IL" sz="2400" b="1" smtClean="0">
                <a:solidFill>
                  <a:srgbClr val="0033CC"/>
                </a:solidFill>
              </a:rPr>
              <a:t>Where is the ball?</a:t>
            </a:r>
          </a:p>
        </p:txBody>
      </p:sp>
      <p:sp>
        <p:nvSpPr>
          <p:cNvPr id="43030" name="AutoShape 15"/>
          <p:cNvSpPr>
            <a:spLocks noChangeArrowheads="1"/>
          </p:cNvSpPr>
          <p:nvPr/>
        </p:nvSpPr>
        <p:spPr bwMode="auto">
          <a:xfrm>
            <a:off x="3856038" y="3030538"/>
            <a:ext cx="539750" cy="504825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he-IL" altLang="he-IL" smtClean="0">
              <a:solidFill>
                <a:srgbClr val="000000"/>
              </a:solidFill>
            </a:endParaRPr>
          </a:p>
        </p:txBody>
      </p:sp>
      <p:sp>
        <p:nvSpPr>
          <p:cNvPr id="43031" name="AutoShape 16"/>
          <p:cNvSpPr>
            <a:spLocks noChangeArrowheads="1"/>
          </p:cNvSpPr>
          <p:nvPr/>
        </p:nvSpPr>
        <p:spPr bwMode="auto">
          <a:xfrm>
            <a:off x="5283200" y="3028950"/>
            <a:ext cx="539750" cy="504825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he-IL" altLang="he-IL" smtClean="0">
              <a:solidFill>
                <a:srgbClr val="000000"/>
              </a:solidFill>
            </a:endParaRPr>
          </a:p>
        </p:txBody>
      </p:sp>
      <p:sp>
        <p:nvSpPr>
          <p:cNvPr id="43032" name="AutoShape 17"/>
          <p:cNvSpPr>
            <a:spLocks noChangeArrowheads="1"/>
          </p:cNvSpPr>
          <p:nvPr/>
        </p:nvSpPr>
        <p:spPr bwMode="auto">
          <a:xfrm>
            <a:off x="2398713" y="3059113"/>
            <a:ext cx="539750" cy="504825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he-IL" altLang="he-IL" smtClean="0">
              <a:solidFill>
                <a:srgbClr val="000000"/>
              </a:solidFill>
            </a:endParaRPr>
          </a:p>
        </p:txBody>
      </p:sp>
      <p:sp>
        <p:nvSpPr>
          <p:cNvPr id="43033" name="AutoShape 18"/>
          <p:cNvSpPr>
            <a:spLocks noChangeArrowheads="1"/>
          </p:cNvSpPr>
          <p:nvPr/>
        </p:nvSpPr>
        <p:spPr bwMode="auto">
          <a:xfrm>
            <a:off x="3836988" y="1916113"/>
            <a:ext cx="539750" cy="504825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he-IL" altLang="he-IL" smtClean="0">
              <a:solidFill>
                <a:srgbClr val="000000"/>
              </a:solidFill>
            </a:endParaRPr>
          </a:p>
        </p:txBody>
      </p:sp>
      <p:pic>
        <p:nvPicPr>
          <p:cNvPr id="1103891" name="Picture 19" descr="BD10298_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084388"/>
            <a:ext cx="3365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35" name="AutoShape 20"/>
          <p:cNvSpPr>
            <a:spLocks noChangeArrowheads="1"/>
          </p:cNvSpPr>
          <p:nvPr/>
        </p:nvSpPr>
        <p:spPr bwMode="auto">
          <a:xfrm>
            <a:off x="5264150" y="1914525"/>
            <a:ext cx="539750" cy="504825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he-IL" altLang="he-IL" smtClean="0">
              <a:solidFill>
                <a:srgbClr val="000000"/>
              </a:solidFill>
            </a:endParaRPr>
          </a:p>
        </p:txBody>
      </p:sp>
      <p:pic>
        <p:nvPicPr>
          <p:cNvPr id="1103893" name="Picture 21" descr="BD10298_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363" y="2082800"/>
            <a:ext cx="3365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37" name="AutoShape 22"/>
          <p:cNvSpPr>
            <a:spLocks noChangeArrowheads="1"/>
          </p:cNvSpPr>
          <p:nvPr/>
        </p:nvSpPr>
        <p:spPr bwMode="auto">
          <a:xfrm>
            <a:off x="2379663" y="1944688"/>
            <a:ext cx="539750" cy="504825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he-IL" altLang="he-IL" smtClean="0">
              <a:solidFill>
                <a:srgbClr val="000000"/>
              </a:solidFill>
            </a:endParaRPr>
          </a:p>
        </p:txBody>
      </p:sp>
      <p:pic>
        <p:nvPicPr>
          <p:cNvPr id="1103895" name="Picture 23" descr="BD10298_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2112963"/>
            <a:ext cx="3365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39" name="AutoShape 24"/>
          <p:cNvSpPr>
            <a:spLocks noChangeArrowheads="1"/>
          </p:cNvSpPr>
          <p:nvPr/>
        </p:nvSpPr>
        <p:spPr bwMode="auto">
          <a:xfrm>
            <a:off x="3817938" y="4125913"/>
            <a:ext cx="539750" cy="504825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he-IL" altLang="he-IL" smtClean="0">
              <a:solidFill>
                <a:srgbClr val="000000"/>
              </a:solidFill>
            </a:endParaRPr>
          </a:p>
        </p:txBody>
      </p:sp>
      <p:pic>
        <p:nvPicPr>
          <p:cNvPr id="1103897" name="Picture 25" descr="BD10298_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150" y="4294188"/>
            <a:ext cx="3365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41" name="AutoShape 26"/>
          <p:cNvSpPr>
            <a:spLocks noChangeArrowheads="1"/>
          </p:cNvSpPr>
          <p:nvPr/>
        </p:nvSpPr>
        <p:spPr bwMode="auto">
          <a:xfrm>
            <a:off x="5245100" y="4124325"/>
            <a:ext cx="539750" cy="504825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he-IL" altLang="he-IL" smtClean="0">
              <a:solidFill>
                <a:srgbClr val="000000"/>
              </a:solidFill>
            </a:endParaRPr>
          </a:p>
        </p:txBody>
      </p:sp>
      <p:pic>
        <p:nvPicPr>
          <p:cNvPr id="1103899" name="Picture 27" descr="BD10298_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313" y="4292600"/>
            <a:ext cx="3365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43" name="AutoShape 28"/>
          <p:cNvSpPr>
            <a:spLocks noChangeArrowheads="1"/>
          </p:cNvSpPr>
          <p:nvPr/>
        </p:nvSpPr>
        <p:spPr bwMode="auto">
          <a:xfrm>
            <a:off x="2360613" y="4154488"/>
            <a:ext cx="539750" cy="504825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he-IL" altLang="he-IL" smtClean="0">
              <a:solidFill>
                <a:srgbClr val="000000"/>
              </a:solidFill>
            </a:endParaRPr>
          </a:p>
        </p:txBody>
      </p:sp>
      <p:pic>
        <p:nvPicPr>
          <p:cNvPr id="1103901" name="Picture 29" descr="BD10298_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25" y="4322763"/>
            <a:ext cx="3365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3014" name="Object 30"/>
          <p:cNvGraphicFramePr>
            <a:graphicFrameLocks noChangeAspect="1"/>
          </p:cNvGraphicFramePr>
          <p:nvPr/>
        </p:nvGraphicFramePr>
        <p:xfrm>
          <a:off x="1468438" y="3824288"/>
          <a:ext cx="457200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082" name="Equation" r:id="rId13" imgW="266400" imgH="253800" progId="Equation.DSMT4">
                  <p:embed/>
                </p:oleObj>
              </mc:Choice>
              <mc:Fallback>
                <p:oleObj name="Equation" r:id="rId13" imgW="266400" imgH="253800" progId="Equation.DSMT4">
                  <p:embed/>
                  <p:pic>
                    <p:nvPicPr>
                      <p:cNvPr id="43014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8438" y="3824288"/>
                        <a:ext cx="457200" cy="407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5" name="Object 31"/>
          <p:cNvGraphicFramePr>
            <a:graphicFrameLocks noChangeAspect="1"/>
          </p:cNvGraphicFramePr>
          <p:nvPr/>
        </p:nvGraphicFramePr>
        <p:xfrm>
          <a:off x="782638" y="2482850"/>
          <a:ext cx="430212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083" name="Equation" r:id="rId15" imgW="253800" imgH="253800" progId="Equation.DSMT4">
                  <p:embed/>
                </p:oleObj>
              </mc:Choice>
              <mc:Fallback>
                <p:oleObj name="Equation" r:id="rId15" imgW="253800" imgH="253800" progId="Equation.DSMT4">
                  <p:embed/>
                  <p:pic>
                    <p:nvPicPr>
                      <p:cNvPr id="43015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638" y="2482850"/>
                        <a:ext cx="430212" cy="407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03904" name="Line 32"/>
          <p:cNvSpPr>
            <a:spLocks noChangeShapeType="1"/>
          </p:cNvSpPr>
          <p:nvPr/>
        </p:nvSpPr>
        <p:spPr bwMode="auto">
          <a:xfrm flipV="1">
            <a:off x="1349375" y="3573463"/>
            <a:ext cx="3175" cy="855662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 smtClean="0">
              <a:solidFill>
                <a:srgbClr val="000000"/>
              </a:solidFill>
            </a:endParaRPr>
          </a:p>
        </p:txBody>
      </p:sp>
      <p:sp>
        <p:nvSpPr>
          <p:cNvPr id="43046" name="Line 33"/>
          <p:cNvSpPr>
            <a:spLocks noChangeShapeType="1"/>
          </p:cNvSpPr>
          <p:nvPr/>
        </p:nvSpPr>
        <p:spPr bwMode="auto">
          <a:xfrm>
            <a:off x="1036638" y="2200275"/>
            <a:ext cx="576262" cy="0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 smtClean="0">
              <a:solidFill>
                <a:srgbClr val="000000"/>
              </a:solidFill>
            </a:endParaRPr>
          </a:p>
        </p:txBody>
      </p:sp>
      <p:sp>
        <p:nvSpPr>
          <p:cNvPr id="43047" name="Line 34"/>
          <p:cNvSpPr>
            <a:spLocks noChangeShapeType="1"/>
          </p:cNvSpPr>
          <p:nvPr/>
        </p:nvSpPr>
        <p:spPr bwMode="auto">
          <a:xfrm>
            <a:off x="1036638" y="4457700"/>
            <a:ext cx="576262" cy="0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 smtClean="0">
              <a:solidFill>
                <a:srgbClr val="000000"/>
              </a:solidFill>
            </a:endParaRPr>
          </a:p>
        </p:txBody>
      </p:sp>
      <p:sp>
        <p:nvSpPr>
          <p:cNvPr id="1103907" name="Rectangle 35"/>
          <p:cNvSpPr>
            <a:spLocks noChangeArrowheads="1"/>
          </p:cNvSpPr>
          <p:nvPr/>
        </p:nvSpPr>
        <p:spPr bwMode="auto">
          <a:xfrm>
            <a:off x="1076325" y="3109913"/>
            <a:ext cx="3841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he-IL" sz="4000" smtClean="0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1103908" name="Line 36"/>
          <p:cNvSpPr>
            <a:spLocks noChangeShapeType="1"/>
          </p:cNvSpPr>
          <p:nvPr/>
        </p:nvSpPr>
        <p:spPr bwMode="auto">
          <a:xfrm flipH="1">
            <a:off x="1316038" y="2228850"/>
            <a:ext cx="17462" cy="839788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 smtClean="0">
              <a:solidFill>
                <a:srgbClr val="000000"/>
              </a:solidFill>
            </a:endParaRPr>
          </a:p>
        </p:txBody>
      </p:sp>
      <p:graphicFrame>
        <p:nvGraphicFramePr>
          <p:cNvPr id="43016" name="Object 37"/>
          <p:cNvGraphicFramePr>
            <a:graphicFrameLocks noChangeAspect="1"/>
          </p:cNvGraphicFramePr>
          <p:nvPr/>
        </p:nvGraphicFramePr>
        <p:xfrm>
          <a:off x="2109788" y="1336675"/>
          <a:ext cx="3543300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084" name="Equation" r:id="rId17" imgW="1612800" imgH="419040" progId="Equation.DSMT4">
                  <p:embed/>
                </p:oleObj>
              </mc:Choice>
              <mc:Fallback>
                <p:oleObj name="Equation" r:id="rId17" imgW="1612800" imgH="419040" progId="Equation.DSMT4">
                  <p:embed/>
                  <p:pic>
                    <p:nvPicPr>
                      <p:cNvPr id="43016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9788" y="1336675"/>
                        <a:ext cx="3543300" cy="619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7" name="Object 38"/>
          <p:cNvGraphicFramePr>
            <a:graphicFrameLocks noChangeAspect="1"/>
          </p:cNvGraphicFramePr>
          <p:nvPr/>
        </p:nvGraphicFramePr>
        <p:xfrm>
          <a:off x="2000250" y="4562475"/>
          <a:ext cx="379095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085" name="Equation" r:id="rId19" imgW="1612800" imgH="419040" progId="Equation.DSMT4">
                  <p:embed/>
                </p:oleObj>
              </mc:Choice>
              <mc:Fallback>
                <p:oleObj name="Equation" r:id="rId19" imgW="1612800" imgH="419040" progId="Equation.DSMT4">
                  <p:embed/>
                  <p:pic>
                    <p:nvPicPr>
                      <p:cNvPr id="43017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0250" y="4562475"/>
                        <a:ext cx="3790950" cy="581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8" name="Object 39"/>
          <p:cNvGraphicFramePr>
            <a:graphicFrameLocks noChangeAspect="1"/>
          </p:cNvGraphicFramePr>
          <p:nvPr/>
        </p:nvGraphicFramePr>
        <p:xfrm>
          <a:off x="2352675" y="4978400"/>
          <a:ext cx="457200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086" name="Equation" r:id="rId21" imgW="152280" imgH="164880" progId="Equation.DSMT4">
                  <p:embed/>
                </p:oleObj>
              </mc:Choice>
              <mc:Fallback>
                <p:oleObj name="Equation" r:id="rId21" imgW="152280" imgH="164880" progId="Equation.DSMT4">
                  <p:embed/>
                  <p:pic>
                    <p:nvPicPr>
                      <p:cNvPr id="43018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2675" y="4978400"/>
                        <a:ext cx="457200" cy="49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9" name="Object 40"/>
          <p:cNvGraphicFramePr>
            <a:graphicFrameLocks noChangeAspect="1"/>
          </p:cNvGraphicFramePr>
          <p:nvPr/>
        </p:nvGraphicFramePr>
        <p:xfrm>
          <a:off x="3857625" y="5026025"/>
          <a:ext cx="457200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087" name="Equation" r:id="rId23" imgW="152280" imgH="152280" progId="Equation.DSMT4">
                  <p:embed/>
                </p:oleObj>
              </mc:Choice>
              <mc:Fallback>
                <p:oleObj name="Equation" r:id="rId23" imgW="152280" imgH="152280" progId="Equation.DSMT4">
                  <p:embed/>
                  <p:pic>
                    <p:nvPicPr>
                      <p:cNvPr id="43019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7625" y="5026025"/>
                        <a:ext cx="457200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20" name="Object 41"/>
          <p:cNvGraphicFramePr>
            <a:graphicFrameLocks noChangeAspect="1"/>
          </p:cNvGraphicFramePr>
          <p:nvPr/>
        </p:nvGraphicFramePr>
        <p:xfrm>
          <a:off x="5248275" y="4959350"/>
          <a:ext cx="457200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088" name="Equation" r:id="rId25" imgW="152280" imgH="177480" progId="Equation.DSMT4">
                  <p:embed/>
                </p:oleObj>
              </mc:Choice>
              <mc:Fallback>
                <p:oleObj name="Equation" r:id="rId25" imgW="152280" imgH="177480" progId="Equation.DSMT4">
                  <p:embed/>
                  <p:pic>
                    <p:nvPicPr>
                      <p:cNvPr id="4302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8275" y="4959350"/>
                        <a:ext cx="457200" cy="534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50" name="Rectangle 42"/>
          <p:cNvSpPr>
            <a:spLocks noChangeArrowheads="1"/>
          </p:cNvSpPr>
          <p:nvPr/>
        </p:nvSpPr>
        <p:spPr bwMode="auto">
          <a:xfrm>
            <a:off x="5133975" y="155575"/>
            <a:ext cx="40100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he-IL" sz="1400" smtClean="0">
                <a:solidFill>
                  <a:srgbClr val="000000"/>
                </a:solidFill>
              </a:rPr>
              <a:t>  Aharonov and  Vaidman, J</a:t>
            </a:r>
            <a:r>
              <a:rPr lang="en-US" altLang="he-IL" sz="1400" i="1" smtClean="0">
                <a:solidFill>
                  <a:srgbClr val="000000"/>
                </a:solidFill>
              </a:rPr>
              <a:t>PA</a:t>
            </a:r>
            <a:r>
              <a:rPr lang="en-US" altLang="he-IL" sz="1400" smtClean="0">
                <a:solidFill>
                  <a:srgbClr val="000000"/>
                </a:solidFill>
              </a:rPr>
              <a:t> </a:t>
            </a:r>
            <a:r>
              <a:rPr lang="en-US" altLang="he-IL" sz="1400" b="1" smtClean="0">
                <a:solidFill>
                  <a:srgbClr val="000000"/>
                </a:solidFill>
              </a:rPr>
              <a:t>24</a:t>
            </a:r>
            <a:r>
              <a:rPr lang="en-US" altLang="he-IL" sz="1400" smtClean="0">
                <a:solidFill>
                  <a:srgbClr val="000000"/>
                </a:solidFill>
              </a:rPr>
              <a:t>, 2315 (1991) </a:t>
            </a:r>
            <a:r>
              <a:rPr lang="en-US" altLang="he-IL" smtClean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43051" name="Rectangle 43"/>
          <p:cNvSpPr>
            <a:spLocks noChangeArrowheads="1"/>
          </p:cNvSpPr>
          <p:nvPr/>
        </p:nvSpPr>
        <p:spPr bwMode="auto">
          <a:xfrm>
            <a:off x="5251450" y="839788"/>
            <a:ext cx="3810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he-IL" sz="1400" smtClean="0">
                <a:solidFill>
                  <a:srgbClr val="000000"/>
                </a:solidFill>
              </a:rPr>
              <a:t>Aharon and Vaidman, </a:t>
            </a:r>
            <a:r>
              <a:rPr lang="en-US" altLang="he-IL" sz="1400" i="1" smtClean="0">
                <a:solidFill>
                  <a:srgbClr val="000000"/>
                </a:solidFill>
              </a:rPr>
              <a:t>PR</a:t>
            </a:r>
            <a:r>
              <a:rPr lang="en-US" altLang="he-IL" sz="1400" smtClean="0">
                <a:solidFill>
                  <a:srgbClr val="000000"/>
                </a:solidFill>
              </a:rPr>
              <a:t>A </a:t>
            </a:r>
            <a:r>
              <a:rPr lang="en-US" altLang="he-IL" sz="1400" b="1" smtClean="0">
                <a:solidFill>
                  <a:srgbClr val="000000"/>
                </a:solidFill>
              </a:rPr>
              <a:t>77,</a:t>
            </a:r>
            <a:r>
              <a:rPr lang="en-US" altLang="he-IL" sz="1400" smtClean="0">
                <a:solidFill>
                  <a:srgbClr val="000000"/>
                </a:solidFill>
              </a:rPr>
              <a:t> 052310 (2008)</a:t>
            </a:r>
          </a:p>
        </p:txBody>
      </p:sp>
      <p:sp>
        <p:nvSpPr>
          <p:cNvPr id="43052" name="Rectangle 44"/>
          <p:cNvSpPr>
            <a:spLocks noChangeArrowheads="1"/>
          </p:cNvSpPr>
          <p:nvPr/>
        </p:nvSpPr>
        <p:spPr bwMode="auto">
          <a:xfrm>
            <a:off x="1460500" y="0"/>
            <a:ext cx="37480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he-IL" sz="2800" b="1" smtClean="0">
                <a:solidFill>
                  <a:srgbClr val="0000FF"/>
                </a:solidFill>
              </a:rPr>
              <a:t>The 3-boxes paradox</a:t>
            </a:r>
            <a:endParaRPr lang="en-US" altLang="he-IL" sz="2800" b="1" i="1" smtClean="0">
              <a:solidFill>
                <a:srgbClr val="0000FF"/>
              </a:solidFill>
            </a:endParaRPr>
          </a:p>
        </p:txBody>
      </p:sp>
      <p:sp>
        <p:nvSpPr>
          <p:cNvPr id="43053" name="Rectangle 46"/>
          <p:cNvSpPr>
            <a:spLocks noChangeArrowheads="1"/>
          </p:cNvSpPr>
          <p:nvPr/>
        </p:nvSpPr>
        <p:spPr bwMode="auto">
          <a:xfrm>
            <a:off x="5146675" y="525463"/>
            <a:ext cx="33750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he-IL" sz="1400" smtClean="0">
                <a:solidFill>
                  <a:srgbClr val="000000"/>
                </a:solidFill>
              </a:rPr>
              <a:t> Vaidman, F</a:t>
            </a:r>
            <a:r>
              <a:rPr lang="en-US" altLang="he-IL" sz="1400" i="1" smtClean="0">
                <a:solidFill>
                  <a:srgbClr val="000000"/>
                </a:solidFill>
              </a:rPr>
              <a:t>ound. Phys</a:t>
            </a:r>
            <a:r>
              <a:rPr lang="en-US" altLang="he-IL" sz="1400" smtClean="0">
                <a:solidFill>
                  <a:srgbClr val="000000"/>
                </a:solidFill>
              </a:rPr>
              <a:t>. </a:t>
            </a:r>
            <a:r>
              <a:rPr lang="en-US" altLang="he-IL" sz="1400" b="1" smtClean="0">
                <a:solidFill>
                  <a:srgbClr val="000000"/>
                </a:solidFill>
              </a:rPr>
              <a:t> 29</a:t>
            </a:r>
            <a:r>
              <a:rPr lang="en-US" altLang="he-IL" sz="1400" smtClean="0">
                <a:solidFill>
                  <a:srgbClr val="000000"/>
                </a:solidFill>
              </a:rPr>
              <a:t>, 865  (1999)</a:t>
            </a:r>
          </a:p>
        </p:txBody>
      </p:sp>
    </p:spTree>
    <p:extLst>
      <p:ext uri="{BB962C8B-B14F-4D97-AF65-F5344CB8AC3E}">
        <p14:creationId xmlns:p14="http://schemas.microsoft.com/office/powerpoint/2010/main" val="374204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10389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1103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10389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10" dur="indefinite"/>
                                        <p:tgtEl>
                                          <p:spTgt spid="1103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10389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13" dur="indefinite"/>
                                        <p:tgtEl>
                                          <p:spTgt spid="1103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10389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16" dur="indefinite"/>
                                        <p:tgtEl>
                                          <p:spTgt spid="1103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10389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19" dur="indefinite"/>
                                        <p:tgtEl>
                                          <p:spTgt spid="1103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110390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22" dur="indefinite"/>
                                        <p:tgtEl>
                                          <p:spTgt spid="1103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103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03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3886" grpId="0"/>
      <p:bldP spid="1103904" grpId="0" animBg="1"/>
      <p:bldP spid="1103907" grpId="0"/>
      <p:bldP spid="110390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7" name="Line 2"/>
          <p:cNvSpPr>
            <a:spLocks noChangeShapeType="1"/>
          </p:cNvSpPr>
          <p:nvPr/>
        </p:nvSpPr>
        <p:spPr bwMode="auto">
          <a:xfrm flipV="1">
            <a:off x="617538" y="2181225"/>
            <a:ext cx="5424487" cy="19050"/>
          </a:xfrm>
          <a:prstGeom prst="line">
            <a:avLst/>
          </a:prstGeom>
          <a:noFill/>
          <a:ln w="9525">
            <a:solidFill>
              <a:srgbClr val="CC33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 smtClean="0">
              <a:solidFill>
                <a:srgbClr val="000000"/>
              </a:solidFill>
            </a:endParaRPr>
          </a:p>
        </p:txBody>
      </p:sp>
      <p:sp>
        <p:nvSpPr>
          <p:cNvPr id="44048" name="Rectangle 3"/>
          <p:cNvSpPr>
            <a:spLocks noChangeArrowheads="1"/>
          </p:cNvSpPr>
          <p:nvPr/>
        </p:nvSpPr>
        <p:spPr bwMode="auto">
          <a:xfrm>
            <a:off x="1692275" y="152400"/>
            <a:ext cx="3451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he-IL" sz="2400" b="1" smtClean="0">
                <a:solidFill>
                  <a:srgbClr val="0000FF"/>
                </a:solidFill>
              </a:rPr>
              <a:t>The three box paradox</a:t>
            </a:r>
            <a:endParaRPr lang="en-US" altLang="he-IL" sz="2400" b="1" i="1" smtClean="0">
              <a:solidFill>
                <a:srgbClr val="0000FF"/>
              </a:solidFill>
            </a:endParaRPr>
          </a:p>
        </p:txBody>
      </p:sp>
      <p:graphicFrame>
        <p:nvGraphicFramePr>
          <p:cNvPr id="44034" name="Object 2"/>
          <p:cNvGraphicFramePr>
            <a:graphicFrameLocks noChangeAspect="1"/>
          </p:cNvGraphicFramePr>
          <p:nvPr/>
        </p:nvGraphicFramePr>
        <p:xfrm>
          <a:off x="166688" y="3146425"/>
          <a:ext cx="268287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42" name="Equation" r:id="rId4" imgW="88560" imgH="152280" progId="Equation.DSMT4">
                  <p:embed/>
                </p:oleObj>
              </mc:Choice>
              <mc:Fallback>
                <p:oleObj name="Equation" r:id="rId4" imgW="88560" imgH="152280" progId="Equation.DSMT4">
                  <p:embed/>
                  <p:pic>
                    <p:nvPicPr>
                      <p:cNvPr id="4403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688" y="3146425"/>
                        <a:ext cx="268287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49" name="Line 5"/>
          <p:cNvSpPr>
            <a:spLocks noChangeShapeType="1"/>
          </p:cNvSpPr>
          <p:nvPr/>
        </p:nvSpPr>
        <p:spPr bwMode="auto">
          <a:xfrm>
            <a:off x="501650" y="3340100"/>
            <a:ext cx="76200" cy="0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 smtClean="0">
              <a:solidFill>
                <a:srgbClr val="000000"/>
              </a:solidFill>
            </a:endParaRPr>
          </a:p>
        </p:txBody>
      </p:sp>
      <p:sp>
        <p:nvSpPr>
          <p:cNvPr id="44050" name="Line 6"/>
          <p:cNvSpPr>
            <a:spLocks noChangeShapeType="1"/>
          </p:cNvSpPr>
          <p:nvPr/>
        </p:nvSpPr>
        <p:spPr bwMode="auto">
          <a:xfrm flipV="1">
            <a:off x="555625" y="765175"/>
            <a:ext cx="7938" cy="4176713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 smtClean="0">
              <a:solidFill>
                <a:srgbClr val="000000"/>
              </a:solidFill>
            </a:endParaRPr>
          </a:p>
        </p:txBody>
      </p:sp>
      <p:sp>
        <p:nvSpPr>
          <p:cNvPr id="44051" name="Line 7"/>
          <p:cNvSpPr>
            <a:spLocks noChangeShapeType="1"/>
          </p:cNvSpPr>
          <p:nvPr/>
        </p:nvSpPr>
        <p:spPr bwMode="auto">
          <a:xfrm flipV="1">
            <a:off x="596900" y="3332163"/>
            <a:ext cx="5424488" cy="9525"/>
          </a:xfrm>
          <a:prstGeom prst="line">
            <a:avLst/>
          </a:prstGeom>
          <a:noFill/>
          <a:ln w="9525">
            <a:solidFill>
              <a:srgbClr val="0099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 smtClean="0">
              <a:solidFill>
                <a:srgbClr val="000000"/>
              </a:solidFill>
            </a:endParaRPr>
          </a:p>
        </p:txBody>
      </p:sp>
      <p:graphicFrame>
        <p:nvGraphicFramePr>
          <p:cNvPr id="44035" name="Object 3"/>
          <p:cNvGraphicFramePr>
            <a:graphicFrameLocks noChangeAspect="1"/>
          </p:cNvGraphicFramePr>
          <p:nvPr/>
        </p:nvGraphicFramePr>
        <p:xfrm>
          <a:off x="153988" y="1909763"/>
          <a:ext cx="361950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43" name="Equation" r:id="rId6" imgW="139680" imgH="228600" progId="Equation.DSMT4">
                  <p:embed/>
                </p:oleObj>
              </mc:Choice>
              <mc:Fallback>
                <p:oleObj name="Equation" r:id="rId6" imgW="139680" imgH="228600" progId="Equation.DSMT4">
                  <p:embed/>
                  <p:pic>
                    <p:nvPicPr>
                      <p:cNvPr id="4403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988" y="1909763"/>
                        <a:ext cx="361950" cy="550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6" name="Object 4"/>
          <p:cNvGraphicFramePr>
            <a:graphicFrameLocks noChangeAspect="1"/>
          </p:cNvGraphicFramePr>
          <p:nvPr/>
        </p:nvGraphicFramePr>
        <p:xfrm>
          <a:off x="2109788" y="1336675"/>
          <a:ext cx="3543300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44" name="Equation" r:id="rId8" imgW="1612800" imgH="419040" progId="Equation.DSMT4">
                  <p:embed/>
                </p:oleObj>
              </mc:Choice>
              <mc:Fallback>
                <p:oleObj name="Equation" r:id="rId8" imgW="1612800" imgH="419040" progId="Equation.DSMT4">
                  <p:embed/>
                  <p:pic>
                    <p:nvPicPr>
                      <p:cNvPr id="4403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9788" y="1336675"/>
                        <a:ext cx="3543300" cy="61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52" name="Line 10"/>
          <p:cNvSpPr>
            <a:spLocks noChangeShapeType="1"/>
          </p:cNvSpPr>
          <p:nvPr/>
        </p:nvSpPr>
        <p:spPr bwMode="auto">
          <a:xfrm flipV="1">
            <a:off x="508000" y="2190750"/>
            <a:ext cx="149225" cy="0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 smtClean="0">
              <a:solidFill>
                <a:srgbClr val="000000"/>
              </a:solidFill>
            </a:endParaRPr>
          </a:p>
        </p:txBody>
      </p:sp>
      <p:sp>
        <p:nvSpPr>
          <p:cNvPr id="44053" name="Line 11"/>
          <p:cNvSpPr>
            <a:spLocks noChangeShapeType="1"/>
          </p:cNvSpPr>
          <p:nvPr/>
        </p:nvSpPr>
        <p:spPr bwMode="auto">
          <a:xfrm flipV="1">
            <a:off x="665163" y="4438650"/>
            <a:ext cx="5329237" cy="9525"/>
          </a:xfrm>
          <a:prstGeom prst="line">
            <a:avLst/>
          </a:prstGeom>
          <a:noFill/>
          <a:ln w="9525">
            <a:solidFill>
              <a:srgbClr val="CC33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 smtClean="0">
              <a:solidFill>
                <a:srgbClr val="000000"/>
              </a:solidFill>
            </a:endParaRPr>
          </a:p>
        </p:txBody>
      </p:sp>
      <p:graphicFrame>
        <p:nvGraphicFramePr>
          <p:cNvPr id="44037" name="Object 5"/>
          <p:cNvGraphicFramePr>
            <a:graphicFrameLocks noChangeAspect="1"/>
          </p:cNvGraphicFramePr>
          <p:nvPr/>
        </p:nvGraphicFramePr>
        <p:xfrm>
          <a:off x="169863" y="4167188"/>
          <a:ext cx="328612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45" name="Equation" r:id="rId10" imgW="126720" imgH="228600" progId="Equation.DSMT4">
                  <p:embed/>
                </p:oleObj>
              </mc:Choice>
              <mc:Fallback>
                <p:oleObj name="Equation" r:id="rId10" imgW="126720" imgH="228600" progId="Equation.DSMT4">
                  <p:embed/>
                  <p:pic>
                    <p:nvPicPr>
                      <p:cNvPr id="4403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863" y="4167188"/>
                        <a:ext cx="328612" cy="550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8" name="Object 6"/>
          <p:cNvGraphicFramePr>
            <a:graphicFrameLocks noChangeAspect="1"/>
          </p:cNvGraphicFramePr>
          <p:nvPr/>
        </p:nvGraphicFramePr>
        <p:xfrm>
          <a:off x="2000250" y="4562475"/>
          <a:ext cx="379095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46" name="Equation" r:id="rId12" imgW="1612800" imgH="419040" progId="Equation.DSMT4">
                  <p:embed/>
                </p:oleObj>
              </mc:Choice>
              <mc:Fallback>
                <p:oleObj name="Equation" r:id="rId12" imgW="1612800" imgH="419040" progId="Equation.DSMT4">
                  <p:embed/>
                  <p:pic>
                    <p:nvPicPr>
                      <p:cNvPr id="4403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0250" y="4562475"/>
                        <a:ext cx="3790950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54" name="Line 14"/>
          <p:cNvSpPr>
            <a:spLocks noChangeShapeType="1"/>
          </p:cNvSpPr>
          <p:nvPr/>
        </p:nvSpPr>
        <p:spPr bwMode="auto">
          <a:xfrm flipV="1">
            <a:off x="508000" y="4448175"/>
            <a:ext cx="149225" cy="1588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 smtClean="0">
              <a:solidFill>
                <a:srgbClr val="000000"/>
              </a:solidFill>
            </a:endParaRPr>
          </a:p>
        </p:txBody>
      </p:sp>
      <p:graphicFrame>
        <p:nvGraphicFramePr>
          <p:cNvPr id="44039" name="Object 7"/>
          <p:cNvGraphicFramePr>
            <a:graphicFrameLocks noChangeAspect="1"/>
          </p:cNvGraphicFramePr>
          <p:nvPr/>
        </p:nvGraphicFramePr>
        <p:xfrm>
          <a:off x="139700" y="981075"/>
          <a:ext cx="330200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47" name="Equation" r:id="rId14" imgW="126720" imgH="228600" progId="Equation.DSMT4">
                  <p:embed/>
                </p:oleObj>
              </mc:Choice>
              <mc:Fallback>
                <p:oleObj name="Equation" r:id="rId14" imgW="126720" imgH="228600" progId="Equation.DSMT4">
                  <p:embed/>
                  <p:pic>
                    <p:nvPicPr>
                      <p:cNvPr id="4403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700" y="981075"/>
                        <a:ext cx="330200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55" name="Line 16"/>
          <p:cNvSpPr>
            <a:spLocks noChangeShapeType="1"/>
          </p:cNvSpPr>
          <p:nvPr/>
        </p:nvSpPr>
        <p:spPr bwMode="auto">
          <a:xfrm flipV="1">
            <a:off x="477838" y="1262063"/>
            <a:ext cx="149225" cy="1587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 smtClean="0">
              <a:solidFill>
                <a:srgbClr val="000000"/>
              </a:solidFill>
            </a:endParaRPr>
          </a:p>
        </p:txBody>
      </p:sp>
      <p:sp>
        <p:nvSpPr>
          <p:cNvPr id="44056" name="Rectangle 17"/>
          <p:cNvSpPr>
            <a:spLocks noChangeArrowheads="1"/>
          </p:cNvSpPr>
          <p:nvPr/>
        </p:nvSpPr>
        <p:spPr bwMode="auto">
          <a:xfrm>
            <a:off x="6310313" y="3087688"/>
            <a:ext cx="1146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he-IL" sz="2400" b="1" smtClean="0">
                <a:solidFill>
                  <a:srgbClr val="0033CC"/>
                </a:solidFill>
              </a:rPr>
              <a:t>It is in </a:t>
            </a:r>
          </a:p>
        </p:txBody>
      </p:sp>
      <p:sp>
        <p:nvSpPr>
          <p:cNvPr id="44057" name="AutoShape 18"/>
          <p:cNvSpPr>
            <a:spLocks noChangeArrowheads="1"/>
          </p:cNvSpPr>
          <p:nvPr/>
        </p:nvSpPr>
        <p:spPr bwMode="auto">
          <a:xfrm>
            <a:off x="3856038" y="3030538"/>
            <a:ext cx="539750" cy="504825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he-IL" altLang="he-IL" smtClean="0">
              <a:solidFill>
                <a:srgbClr val="000000"/>
              </a:solidFill>
            </a:endParaRPr>
          </a:p>
        </p:txBody>
      </p:sp>
      <p:sp>
        <p:nvSpPr>
          <p:cNvPr id="44058" name="AutoShape 19"/>
          <p:cNvSpPr>
            <a:spLocks noChangeArrowheads="1"/>
          </p:cNvSpPr>
          <p:nvPr/>
        </p:nvSpPr>
        <p:spPr bwMode="auto">
          <a:xfrm>
            <a:off x="5283200" y="3028950"/>
            <a:ext cx="539750" cy="504825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he-IL" altLang="he-IL" smtClean="0">
              <a:solidFill>
                <a:srgbClr val="000000"/>
              </a:solidFill>
            </a:endParaRPr>
          </a:p>
        </p:txBody>
      </p:sp>
      <p:sp>
        <p:nvSpPr>
          <p:cNvPr id="44059" name="AutoShape 21"/>
          <p:cNvSpPr>
            <a:spLocks noChangeArrowheads="1"/>
          </p:cNvSpPr>
          <p:nvPr/>
        </p:nvSpPr>
        <p:spPr bwMode="auto">
          <a:xfrm>
            <a:off x="3836988" y="1916113"/>
            <a:ext cx="539750" cy="504825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he-IL" altLang="he-IL" smtClean="0">
              <a:solidFill>
                <a:srgbClr val="000000"/>
              </a:solidFill>
            </a:endParaRPr>
          </a:p>
        </p:txBody>
      </p:sp>
      <p:pic>
        <p:nvPicPr>
          <p:cNvPr id="54294" name="Picture 22" descr="BD10298_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084388"/>
            <a:ext cx="3365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61" name="AutoShape 23"/>
          <p:cNvSpPr>
            <a:spLocks noChangeArrowheads="1"/>
          </p:cNvSpPr>
          <p:nvPr/>
        </p:nvSpPr>
        <p:spPr bwMode="auto">
          <a:xfrm>
            <a:off x="5264150" y="1914525"/>
            <a:ext cx="539750" cy="504825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he-IL" altLang="he-IL" smtClean="0">
              <a:solidFill>
                <a:srgbClr val="000000"/>
              </a:solidFill>
            </a:endParaRPr>
          </a:p>
        </p:txBody>
      </p:sp>
      <p:pic>
        <p:nvPicPr>
          <p:cNvPr id="54296" name="Picture 24" descr="BD10298_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363" y="2082800"/>
            <a:ext cx="3365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63" name="AutoShape 25"/>
          <p:cNvSpPr>
            <a:spLocks noChangeArrowheads="1"/>
          </p:cNvSpPr>
          <p:nvPr/>
        </p:nvSpPr>
        <p:spPr bwMode="auto">
          <a:xfrm>
            <a:off x="2379663" y="1944688"/>
            <a:ext cx="539750" cy="504825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he-IL" altLang="he-IL" smtClean="0">
              <a:solidFill>
                <a:srgbClr val="000000"/>
              </a:solidFill>
            </a:endParaRPr>
          </a:p>
        </p:txBody>
      </p:sp>
      <p:pic>
        <p:nvPicPr>
          <p:cNvPr id="54298" name="Picture 26" descr="BD10298_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2112963"/>
            <a:ext cx="3365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65" name="AutoShape 27"/>
          <p:cNvSpPr>
            <a:spLocks noChangeArrowheads="1"/>
          </p:cNvSpPr>
          <p:nvPr/>
        </p:nvSpPr>
        <p:spPr bwMode="auto">
          <a:xfrm>
            <a:off x="3817938" y="4125913"/>
            <a:ext cx="539750" cy="504825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he-IL" altLang="he-IL" smtClean="0">
              <a:solidFill>
                <a:srgbClr val="000000"/>
              </a:solidFill>
            </a:endParaRPr>
          </a:p>
        </p:txBody>
      </p:sp>
      <p:pic>
        <p:nvPicPr>
          <p:cNvPr id="54300" name="Picture 28" descr="BD10298_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150" y="4294188"/>
            <a:ext cx="3365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67" name="AutoShape 29"/>
          <p:cNvSpPr>
            <a:spLocks noChangeArrowheads="1"/>
          </p:cNvSpPr>
          <p:nvPr/>
        </p:nvSpPr>
        <p:spPr bwMode="auto">
          <a:xfrm>
            <a:off x="5245100" y="4124325"/>
            <a:ext cx="539750" cy="504825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he-IL" altLang="he-IL" smtClean="0">
              <a:solidFill>
                <a:srgbClr val="000000"/>
              </a:solidFill>
            </a:endParaRPr>
          </a:p>
        </p:txBody>
      </p:sp>
      <p:pic>
        <p:nvPicPr>
          <p:cNvPr id="54302" name="Picture 30" descr="BD10298_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313" y="4292600"/>
            <a:ext cx="3365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69" name="AutoShape 31"/>
          <p:cNvSpPr>
            <a:spLocks noChangeArrowheads="1"/>
          </p:cNvSpPr>
          <p:nvPr/>
        </p:nvSpPr>
        <p:spPr bwMode="auto">
          <a:xfrm>
            <a:off x="2360613" y="4154488"/>
            <a:ext cx="539750" cy="504825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he-IL" altLang="he-IL" smtClean="0">
              <a:solidFill>
                <a:srgbClr val="000000"/>
              </a:solidFill>
            </a:endParaRPr>
          </a:p>
        </p:txBody>
      </p:sp>
      <p:pic>
        <p:nvPicPr>
          <p:cNvPr id="54304" name="Picture 32" descr="BD10298_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25" y="4322763"/>
            <a:ext cx="3365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4040" name="Object 8"/>
          <p:cNvGraphicFramePr>
            <a:graphicFrameLocks noChangeAspect="1"/>
          </p:cNvGraphicFramePr>
          <p:nvPr/>
        </p:nvGraphicFramePr>
        <p:xfrm>
          <a:off x="1468438" y="3824288"/>
          <a:ext cx="457200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48" name="Equation" r:id="rId17" imgW="266400" imgH="253800" progId="Equation.DSMT4">
                  <p:embed/>
                </p:oleObj>
              </mc:Choice>
              <mc:Fallback>
                <p:oleObj name="Equation" r:id="rId17" imgW="266400" imgH="253800" progId="Equation.DSMT4">
                  <p:embed/>
                  <p:pic>
                    <p:nvPicPr>
                      <p:cNvPr id="4404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8438" y="3824288"/>
                        <a:ext cx="457200" cy="407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41" name="Object 9"/>
          <p:cNvGraphicFramePr>
            <a:graphicFrameLocks noChangeAspect="1"/>
          </p:cNvGraphicFramePr>
          <p:nvPr/>
        </p:nvGraphicFramePr>
        <p:xfrm>
          <a:off x="782638" y="2482850"/>
          <a:ext cx="430212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49" name="Equation" r:id="rId19" imgW="253800" imgH="253800" progId="Equation.DSMT4">
                  <p:embed/>
                </p:oleObj>
              </mc:Choice>
              <mc:Fallback>
                <p:oleObj name="Equation" r:id="rId19" imgW="253800" imgH="253800" progId="Equation.DSMT4">
                  <p:embed/>
                  <p:pic>
                    <p:nvPicPr>
                      <p:cNvPr id="4404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638" y="2482850"/>
                        <a:ext cx="430212" cy="40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42" name="Object 10"/>
          <p:cNvGraphicFramePr>
            <a:graphicFrameLocks noChangeAspect="1"/>
          </p:cNvGraphicFramePr>
          <p:nvPr/>
        </p:nvGraphicFramePr>
        <p:xfrm>
          <a:off x="2352675" y="4978400"/>
          <a:ext cx="457200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50" name="Equation" r:id="rId21" imgW="152280" imgH="164880" progId="Equation.DSMT4">
                  <p:embed/>
                </p:oleObj>
              </mc:Choice>
              <mc:Fallback>
                <p:oleObj name="Equation" r:id="rId21" imgW="152280" imgH="164880" progId="Equation.DSMT4">
                  <p:embed/>
                  <p:pic>
                    <p:nvPicPr>
                      <p:cNvPr id="4404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2675" y="4978400"/>
                        <a:ext cx="457200" cy="49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43" name="Object 11"/>
          <p:cNvGraphicFramePr>
            <a:graphicFrameLocks noChangeAspect="1"/>
          </p:cNvGraphicFramePr>
          <p:nvPr/>
        </p:nvGraphicFramePr>
        <p:xfrm>
          <a:off x="3857625" y="5026025"/>
          <a:ext cx="457200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51" name="Equation" r:id="rId23" imgW="152280" imgH="152280" progId="Equation.DSMT4">
                  <p:embed/>
                </p:oleObj>
              </mc:Choice>
              <mc:Fallback>
                <p:oleObj name="Equation" r:id="rId23" imgW="152280" imgH="152280" progId="Equation.DSMT4">
                  <p:embed/>
                  <p:pic>
                    <p:nvPicPr>
                      <p:cNvPr id="4404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7625" y="5026025"/>
                        <a:ext cx="457200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44" name="Object 12"/>
          <p:cNvGraphicFramePr>
            <a:graphicFrameLocks noChangeAspect="1"/>
          </p:cNvGraphicFramePr>
          <p:nvPr/>
        </p:nvGraphicFramePr>
        <p:xfrm>
          <a:off x="5248275" y="4959350"/>
          <a:ext cx="457200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52" name="Equation" r:id="rId25" imgW="152280" imgH="177480" progId="Equation.DSMT4">
                  <p:embed/>
                </p:oleObj>
              </mc:Choice>
              <mc:Fallback>
                <p:oleObj name="Equation" r:id="rId25" imgW="152280" imgH="177480" progId="Equation.DSMT4">
                  <p:embed/>
                  <p:pic>
                    <p:nvPicPr>
                      <p:cNvPr id="4404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8275" y="4959350"/>
                        <a:ext cx="457200" cy="534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71" name="Line 38"/>
          <p:cNvSpPr>
            <a:spLocks noChangeShapeType="1"/>
          </p:cNvSpPr>
          <p:nvPr/>
        </p:nvSpPr>
        <p:spPr bwMode="auto">
          <a:xfrm flipV="1">
            <a:off x="1349375" y="3573463"/>
            <a:ext cx="3175" cy="855662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 smtClean="0">
              <a:solidFill>
                <a:srgbClr val="000000"/>
              </a:solidFill>
            </a:endParaRPr>
          </a:p>
        </p:txBody>
      </p:sp>
      <p:sp>
        <p:nvSpPr>
          <p:cNvPr id="44072" name="Line 39"/>
          <p:cNvSpPr>
            <a:spLocks noChangeShapeType="1"/>
          </p:cNvSpPr>
          <p:nvPr/>
        </p:nvSpPr>
        <p:spPr bwMode="auto">
          <a:xfrm>
            <a:off x="1036638" y="2200275"/>
            <a:ext cx="576262" cy="0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 smtClean="0">
              <a:solidFill>
                <a:srgbClr val="000000"/>
              </a:solidFill>
            </a:endParaRPr>
          </a:p>
        </p:txBody>
      </p:sp>
      <p:sp>
        <p:nvSpPr>
          <p:cNvPr id="44073" name="Line 40"/>
          <p:cNvSpPr>
            <a:spLocks noChangeShapeType="1"/>
          </p:cNvSpPr>
          <p:nvPr/>
        </p:nvSpPr>
        <p:spPr bwMode="auto">
          <a:xfrm>
            <a:off x="1036638" y="4457700"/>
            <a:ext cx="576262" cy="0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 smtClean="0">
              <a:solidFill>
                <a:srgbClr val="000000"/>
              </a:solidFill>
            </a:endParaRPr>
          </a:p>
        </p:txBody>
      </p:sp>
      <p:sp>
        <p:nvSpPr>
          <p:cNvPr id="44074" name="Line 42"/>
          <p:cNvSpPr>
            <a:spLocks noChangeShapeType="1"/>
          </p:cNvSpPr>
          <p:nvPr/>
        </p:nvSpPr>
        <p:spPr bwMode="auto">
          <a:xfrm flipH="1">
            <a:off x="1316038" y="2228850"/>
            <a:ext cx="17462" cy="839788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 smtClean="0">
              <a:solidFill>
                <a:srgbClr val="000000"/>
              </a:solidFill>
            </a:endParaRPr>
          </a:p>
        </p:txBody>
      </p:sp>
      <p:sp>
        <p:nvSpPr>
          <p:cNvPr id="44075" name="AutoShape 43"/>
          <p:cNvSpPr>
            <a:spLocks noChangeArrowheads="1"/>
          </p:cNvSpPr>
          <p:nvPr/>
        </p:nvSpPr>
        <p:spPr bwMode="auto">
          <a:xfrm>
            <a:off x="2346325" y="3035300"/>
            <a:ext cx="539750" cy="504825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he-IL" altLang="he-IL" smtClean="0">
              <a:solidFill>
                <a:srgbClr val="000000"/>
              </a:solidFill>
            </a:endParaRPr>
          </a:p>
        </p:txBody>
      </p:sp>
      <p:sp>
        <p:nvSpPr>
          <p:cNvPr id="44076" name="AutoShape 44"/>
          <p:cNvSpPr>
            <a:spLocks noChangeArrowheads="1"/>
          </p:cNvSpPr>
          <p:nvPr/>
        </p:nvSpPr>
        <p:spPr bwMode="auto">
          <a:xfrm>
            <a:off x="2471738" y="2668588"/>
            <a:ext cx="492125" cy="360362"/>
          </a:xfrm>
          <a:prstGeom prst="parallelogram">
            <a:avLst>
              <a:gd name="adj" fmla="val 2170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he-IL" altLang="he-IL" smtClean="0">
              <a:solidFill>
                <a:srgbClr val="000000"/>
              </a:solidFill>
            </a:endParaRPr>
          </a:p>
        </p:txBody>
      </p:sp>
      <p:sp>
        <p:nvSpPr>
          <p:cNvPr id="44077" name="AutoShape 45"/>
          <p:cNvSpPr>
            <a:spLocks noChangeArrowheads="1"/>
          </p:cNvSpPr>
          <p:nvPr/>
        </p:nvSpPr>
        <p:spPr bwMode="auto">
          <a:xfrm>
            <a:off x="2346325" y="3033713"/>
            <a:ext cx="534988" cy="125412"/>
          </a:xfrm>
          <a:prstGeom prst="parallelogram">
            <a:avLst>
              <a:gd name="adj" fmla="val 103802"/>
            </a:avLst>
          </a:prstGeom>
          <a:solidFill>
            <a:srgbClr val="80C5C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he-IL" altLang="he-IL" smtClean="0">
              <a:solidFill>
                <a:srgbClr val="000000"/>
              </a:solidFill>
            </a:endParaRPr>
          </a:p>
        </p:txBody>
      </p:sp>
      <p:sp>
        <p:nvSpPr>
          <p:cNvPr id="44078" name="AutoShape 46"/>
          <p:cNvSpPr>
            <a:spLocks noChangeArrowheads="1"/>
          </p:cNvSpPr>
          <p:nvPr/>
        </p:nvSpPr>
        <p:spPr bwMode="auto">
          <a:xfrm rot="5400000" flipH="1">
            <a:off x="2158206" y="3226595"/>
            <a:ext cx="504825" cy="125412"/>
          </a:xfrm>
          <a:prstGeom prst="parallelogram">
            <a:avLst>
              <a:gd name="adj" fmla="val 100633"/>
            </a:avLst>
          </a:prstGeom>
          <a:solidFill>
            <a:srgbClr val="41969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he-IL" altLang="he-IL" smtClean="0">
              <a:solidFill>
                <a:srgbClr val="000000"/>
              </a:solidFill>
            </a:endParaRPr>
          </a:p>
        </p:txBody>
      </p:sp>
      <p:pic>
        <p:nvPicPr>
          <p:cNvPr id="44079" name="Picture 47" descr="BD10298_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813" y="3046413"/>
            <a:ext cx="3365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80" name="Rectangle 48"/>
          <p:cNvSpPr>
            <a:spLocks noChangeArrowheads="1"/>
          </p:cNvSpPr>
          <p:nvPr/>
        </p:nvSpPr>
        <p:spPr bwMode="auto">
          <a:xfrm>
            <a:off x="2347913" y="3162300"/>
            <a:ext cx="412750" cy="3714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he-IL" altLang="he-IL" smtClean="0">
              <a:solidFill>
                <a:srgbClr val="000000"/>
              </a:solidFill>
            </a:endParaRPr>
          </a:p>
        </p:txBody>
      </p:sp>
      <p:graphicFrame>
        <p:nvGraphicFramePr>
          <p:cNvPr id="44045" name="Object 13"/>
          <p:cNvGraphicFramePr>
            <a:graphicFrameLocks noChangeAspect="1"/>
          </p:cNvGraphicFramePr>
          <p:nvPr/>
        </p:nvGraphicFramePr>
        <p:xfrm>
          <a:off x="7448550" y="3054350"/>
          <a:ext cx="457200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53" name="Equation" r:id="rId27" imgW="152280" imgH="164880" progId="Equation.DSMT4">
                  <p:embed/>
                </p:oleObj>
              </mc:Choice>
              <mc:Fallback>
                <p:oleObj name="Equation" r:id="rId27" imgW="152280" imgH="164880" progId="Equation.DSMT4">
                  <p:embed/>
                  <p:pic>
                    <p:nvPicPr>
                      <p:cNvPr id="44045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8550" y="3054350"/>
                        <a:ext cx="457200" cy="49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322" name="Rectangle 50"/>
          <p:cNvSpPr>
            <a:spLocks noChangeArrowheads="1"/>
          </p:cNvSpPr>
          <p:nvPr/>
        </p:nvSpPr>
        <p:spPr bwMode="auto">
          <a:xfrm>
            <a:off x="6948488" y="3716338"/>
            <a:ext cx="145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he-IL" sz="2400" b="1" smtClean="0">
                <a:solidFill>
                  <a:srgbClr val="0033CC"/>
                </a:solidFill>
              </a:rPr>
              <a:t>always ! </a:t>
            </a:r>
          </a:p>
        </p:txBody>
      </p:sp>
      <p:graphicFrame>
        <p:nvGraphicFramePr>
          <p:cNvPr id="54323" name="Object 14"/>
          <p:cNvGraphicFramePr>
            <a:graphicFrameLocks noChangeAspect="1"/>
          </p:cNvGraphicFramePr>
          <p:nvPr/>
        </p:nvGraphicFramePr>
        <p:xfrm>
          <a:off x="87313" y="5511800"/>
          <a:ext cx="8737600" cy="1042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54" name="Equation" r:id="rId28" imgW="6032160" imgH="609480" progId="Equation.DSMT4">
                  <p:embed/>
                </p:oleObj>
              </mc:Choice>
              <mc:Fallback>
                <p:oleObj name="Equation" r:id="rId28" imgW="6032160" imgH="609480" progId="Equation.DSMT4">
                  <p:embed/>
                  <p:pic>
                    <p:nvPicPr>
                      <p:cNvPr id="54323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313" y="5511800"/>
                        <a:ext cx="8737600" cy="1042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9347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429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54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5429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10" dur="indefinite"/>
                                        <p:tgtEl>
                                          <p:spTgt spid="54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5429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13" dur="indefinite"/>
                                        <p:tgtEl>
                                          <p:spTgt spid="54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5430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16" dur="indefinite"/>
                                        <p:tgtEl>
                                          <p:spTgt spid="54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5430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19" dur="indefinite"/>
                                        <p:tgtEl>
                                          <p:spTgt spid="54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5430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22" dur="indefinite"/>
                                        <p:tgtEl>
                                          <p:spTgt spid="54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32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71" name="Line 2"/>
          <p:cNvSpPr>
            <a:spLocks noChangeShapeType="1"/>
          </p:cNvSpPr>
          <p:nvPr/>
        </p:nvSpPr>
        <p:spPr bwMode="auto">
          <a:xfrm flipV="1">
            <a:off x="617538" y="2181225"/>
            <a:ext cx="5424487" cy="19050"/>
          </a:xfrm>
          <a:prstGeom prst="line">
            <a:avLst/>
          </a:prstGeom>
          <a:noFill/>
          <a:ln w="9525">
            <a:solidFill>
              <a:srgbClr val="CC33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 smtClean="0">
              <a:solidFill>
                <a:srgbClr val="000000"/>
              </a:solidFill>
            </a:endParaRPr>
          </a:p>
        </p:txBody>
      </p:sp>
      <p:sp>
        <p:nvSpPr>
          <p:cNvPr id="45072" name="Rectangle 3"/>
          <p:cNvSpPr>
            <a:spLocks noChangeArrowheads="1"/>
          </p:cNvSpPr>
          <p:nvPr/>
        </p:nvSpPr>
        <p:spPr bwMode="auto">
          <a:xfrm>
            <a:off x="1692275" y="152400"/>
            <a:ext cx="3451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he-IL" sz="2400" b="1" smtClean="0">
                <a:solidFill>
                  <a:srgbClr val="0000FF"/>
                </a:solidFill>
              </a:rPr>
              <a:t>The three box paradox</a:t>
            </a:r>
            <a:endParaRPr lang="en-US" altLang="he-IL" sz="2400" b="1" i="1" smtClean="0">
              <a:solidFill>
                <a:srgbClr val="0000FF"/>
              </a:solidFill>
            </a:endParaRPr>
          </a:p>
        </p:txBody>
      </p:sp>
      <p:graphicFrame>
        <p:nvGraphicFramePr>
          <p:cNvPr id="45058" name="Object 2"/>
          <p:cNvGraphicFramePr>
            <a:graphicFrameLocks noChangeAspect="1"/>
          </p:cNvGraphicFramePr>
          <p:nvPr/>
        </p:nvGraphicFramePr>
        <p:xfrm>
          <a:off x="166688" y="3146425"/>
          <a:ext cx="268287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66" name="Equation" r:id="rId4" imgW="88560" imgH="152280" progId="Equation.DSMT4">
                  <p:embed/>
                </p:oleObj>
              </mc:Choice>
              <mc:Fallback>
                <p:oleObj name="Equation" r:id="rId4" imgW="88560" imgH="152280" progId="Equation.DSMT4">
                  <p:embed/>
                  <p:pic>
                    <p:nvPicPr>
                      <p:cNvPr id="4505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688" y="3146425"/>
                        <a:ext cx="268287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73" name="Line 5"/>
          <p:cNvSpPr>
            <a:spLocks noChangeShapeType="1"/>
          </p:cNvSpPr>
          <p:nvPr/>
        </p:nvSpPr>
        <p:spPr bwMode="auto">
          <a:xfrm>
            <a:off x="501650" y="3340100"/>
            <a:ext cx="76200" cy="0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 smtClean="0">
              <a:solidFill>
                <a:srgbClr val="000000"/>
              </a:solidFill>
            </a:endParaRPr>
          </a:p>
        </p:txBody>
      </p:sp>
      <p:sp>
        <p:nvSpPr>
          <p:cNvPr id="45074" name="Line 6"/>
          <p:cNvSpPr>
            <a:spLocks noChangeShapeType="1"/>
          </p:cNvSpPr>
          <p:nvPr/>
        </p:nvSpPr>
        <p:spPr bwMode="auto">
          <a:xfrm flipV="1">
            <a:off x="555625" y="765175"/>
            <a:ext cx="7938" cy="4176713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 smtClean="0">
              <a:solidFill>
                <a:srgbClr val="000000"/>
              </a:solidFill>
            </a:endParaRPr>
          </a:p>
        </p:txBody>
      </p:sp>
      <p:sp>
        <p:nvSpPr>
          <p:cNvPr id="45075" name="Line 7"/>
          <p:cNvSpPr>
            <a:spLocks noChangeShapeType="1"/>
          </p:cNvSpPr>
          <p:nvPr/>
        </p:nvSpPr>
        <p:spPr bwMode="auto">
          <a:xfrm flipV="1">
            <a:off x="596900" y="3332163"/>
            <a:ext cx="5424488" cy="9525"/>
          </a:xfrm>
          <a:prstGeom prst="line">
            <a:avLst/>
          </a:prstGeom>
          <a:noFill/>
          <a:ln w="9525">
            <a:solidFill>
              <a:srgbClr val="0099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 smtClean="0">
              <a:solidFill>
                <a:srgbClr val="000000"/>
              </a:solidFill>
            </a:endParaRPr>
          </a:p>
        </p:txBody>
      </p:sp>
      <p:graphicFrame>
        <p:nvGraphicFramePr>
          <p:cNvPr id="45059" name="Object 3"/>
          <p:cNvGraphicFramePr>
            <a:graphicFrameLocks noChangeAspect="1"/>
          </p:cNvGraphicFramePr>
          <p:nvPr/>
        </p:nvGraphicFramePr>
        <p:xfrm>
          <a:off x="153988" y="1909763"/>
          <a:ext cx="361950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67" name="Equation" r:id="rId6" imgW="139680" imgH="228600" progId="Equation.DSMT4">
                  <p:embed/>
                </p:oleObj>
              </mc:Choice>
              <mc:Fallback>
                <p:oleObj name="Equation" r:id="rId6" imgW="139680" imgH="228600" progId="Equation.DSMT4">
                  <p:embed/>
                  <p:pic>
                    <p:nvPicPr>
                      <p:cNvPr id="4505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988" y="1909763"/>
                        <a:ext cx="361950" cy="550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76" name="Line 9"/>
          <p:cNvSpPr>
            <a:spLocks noChangeShapeType="1"/>
          </p:cNvSpPr>
          <p:nvPr/>
        </p:nvSpPr>
        <p:spPr bwMode="auto">
          <a:xfrm flipV="1">
            <a:off x="508000" y="2190750"/>
            <a:ext cx="149225" cy="0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 smtClean="0">
              <a:solidFill>
                <a:srgbClr val="000000"/>
              </a:solidFill>
            </a:endParaRPr>
          </a:p>
        </p:txBody>
      </p:sp>
      <p:sp>
        <p:nvSpPr>
          <p:cNvPr id="45077" name="Line 10"/>
          <p:cNvSpPr>
            <a:spLocks noChangeShapeType="1"/>
          </p:cNvSpPr>
          <p:nvPr/>
        </p:nvSpPr>
        <p:spPr bwMode="auto">
          <a:xfrm flipV="1">
            <a:off x="665163" y="4438650"/>
            <a:ext cx="5329237" cy="9525"/>
          </a:xfrm>
          <a:prstGeom prst="line">
            <a:avLst/>
          </a:prstGeom>
          <a:noFill/>
          <a:ln w="9525">
            <a:solidFill>
              <a:srgbClr val="CC33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 smtClean="0">
              <a:solidFill>
                <a:srgbClr val="000000"/>
              </a:solidFill>
            </a:endParaRPr>
          </a:p>
        </p:txBody>
      </p:sp>
      <p:graphicFrame>
        <p:nvGraphicFramePr>
          <p:cNvPr id="45060" name="Object 4"/>
          <p:cNvGraphicFramePr>
            <a:graphicFrameLocks noChangeAspect="1"/>
          </p:cNvGraphicFramePr>
          <p:nvPr/>
        </p:nvGraphicFramePr>
        <p:xfrm>
          <a:off x="169863" y="4167188"/>
          <a:ext cx="328612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68" name="Equation" r:id="rId8" imgW="126720" imgH="228600" progId="Equation.DSMT4">
                  <p:embed/>
                </p:oleObj>
              </mc:Choice>
              <mc:Fallback>
                <p:oleObj name="Equation" r:id="rId8" imgW="126720" imgH="228600" progId="Equation.DSMT4">
                  <p:embed/>
                  <p:pic>
                    <p:nvPicPr>
                      <p:cNvPr id="4506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863" y="4167188"/>
                        <a:ext cx="328612" cy="550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78" name="Line 12"/>
          <p:cNvSpPr>
            <a:spLocks noChangeShapeType="1"/>
          </p:cNvSpPr>
          <p:nvPr/>
        </p:nvSpPr>
        <p:spPr bwMode="auto">
          <a:xfrm flipV="1">
            <a:off x="508000" y="4448175"/>
            <a:ext cx="149225" cy="1588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 smtClean="0">
              <a:solidFill>
                <a:srgbClr val="000000"/>
              </a:solidFill>
            </a:endParaRPr>
          </a:p>
        </p:txBody>
      </p:sp>
      <p:graphicFrame>
        <p:nvGraphicFramePr>
          <p:cNvPr id="45061" name="Object 5"/>
          <p:cNvGraphicFramePr>
            <a:graphicFrameLocks noChangeAspect="1"/>
          </p:cNvGraphicFramePr>
          <p:nvPr/>
        </p:nvGraphicFramePr>
        <p:xfrm>
          <a:off x="139700" y="981075"/>
          <a:ext cx="330200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69" name="Equation" r:id="rId10" imgW="126720" imgH="228600" progId="Equation.DSMT4">
                  <p:embed/>
                </p:oleObj>
              </mc:Choice>
              <mc:Fallback>
                <p:oleObj name="Equation" r:id="rId10" imgW="126720" imgH="228600" progId="Equation.DSMT4">
                  <p:embed/>
                  <p:pic>
                    <p:nvPicPr>
                      <p:cNvPr id="4506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700" y="981075"/>
                        <a:ext cx="330200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79" name="Line 14"/>
          <p:cNvSpPr>
            <a:spLocks noChangeShapeType="1"/>
          </p:cNvSpPr>
          <p:nvPr/>
        </p:nvSpPr>
        <p:spPr bwMode="auto">
          <a:xfrm flipV="1">
            <a:off x="477838" y="1262063"/>
            <a:ext cx="149225" cy="1587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 smtClean="0">
              <a:solidFill>
                <a:srgbClr val="000000"/>
              </a:solidFill>
            </a:endParaRPr>
          </a:p>
        </p:txBody>
      </p:sp>
      <p:sp>
        <p:nvSpPr>
          <p:cNvPr id="45080" name="Rectangle 15"/>
          <p:cNvSpPr>
            <a:spLocks noChangeArrowheads="1"/>
          </p:cNvSpPr>
          <p:nvPr/>
        </p:nvSpPr>
        <p:spPr bwMode="auto">
          <a:xfrm>
            <a:off x="6310313" y="3087688"/>
            <a:ext cx="22304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he-IL" sz="2400" b="1" smtClean="0">
                <a:solidFill>
                  <a:srgbClr val="0033CC"/>
                </a:solidFill>
              </a:rPr>
              <a:t>It is always in </a:t>
            </a:r>
          </a:p>
        </p:txBody>
      </p:sp>
      <p:sp>
        <p:nvSpPr>
          <p:cNvPr id="45081" name="AutoShape 16"/>
          <p:cNvSpPr>
            <a:spLocks noChangeArrowheads="1"/>
          </p:cNvSpPr>
          <p:nvPr/>
        </p:nvSpPr>
        <p:spPr bwMode="auto">
          <a:xfrm>
            <a:off x="2389188" y="3068638"/>
            <a:ext cx="539750" cy="504825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he-IL" altLang="he-IL" smtClean="0">
              <a:solidFill>
                <a:srgbClr val="000000"/>
              </a:solidFill>
            </a:endParaRPr>
          </a:p>
        </p:txBody>
      </p:sp>
      <p:sp>
        <p:nvSpPr>
          <p:cNvPr id="45082" name="AutoShape 17"/>
          <p:cNvSpPr>
            <a:spLocks noChangeArrowheads="1"/>
          </p:cNvSpPr>
          <p:nvPr/>
        </p:nvSpPr>
        <p:spPr bwMode="auto">
          <a:xfrm>
            <a:off x="5283200" y="3028950"/>
            <a:ext cx="539750" cy="504825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he-IL" altLang="he-IL" smtClean="0">
              <a:solidFill>
                <a:srgbClr val="000000"/>
              </a:solidFill>
            </a:endParaRPr>
          </a:p>
        </p:txBody>
      </p:sp>
      <p:sp>
        <p:nvSpPr>
          <p:cNvPr id="45083" name="AutoShape 18"/>
          <p:cNvSpPr>
            <a:spLocks noChangeArrowheads="1"/>
          </p:cNvSpPr>
          <p:nvPr/>
        </p:nvSpPr>
        <p:spPr bwMode="auto">
          <a:xfrm>
            <a:off x="3836988" y="1916113"/>
            <a:ext cx="539750" cy="504825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he-IL" altLang="he-IL" smtClean="0">
              <a:solidFill>
                <a:srgbClr val="000000"/>
              </a:solidFill>
            </a:endParaRPr>
          </a:p>
        </p:txBody>
      </p:sp>
      <p:pic>
        <p:nvPicPr>
          <p:cNvPr id="59411" name="Picture 19" descr="BD10298_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084388"/>
            <a:ext cx="3365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85" name="AutoShape 20"/>
          <p:cNvSpPr>
            <a:spLocks noChangeArrowheads="1"/>
          </p:cNvSpPr>
          <p:nvPr/>
        </p:nvSpPr>
        <p:spPr bwMode="auto">
          <a:xfrm>
            <a:off x="5264150" y="1914525"/>
            <a:ext cx="539750" cy="504825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he-IL" altLang="he-IL" smtClean="0">
              <a:solidFill>
                <a:srgbClr val="000000"/>
              </a:solidFill>
            </a:endParaRPr>
          </a:p>
        </p:txBody>
      </p:sp>
      <p:pic>
        <p:nvPicPr>
          <p:cNvPr id="59413" name="Picture 21" descr="BD10298_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363" y="2082800"/>
            <a:ext cx="3365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87" name="AutoShape 22"/>
          <p:cNvSpPr>
            <a:spLocks noChangeArrowheads="1"/>
          </p:cNvSpPr>
          <p:nvPr/>
        </p:nvSpPr>
        <p:spPr bwMode="auto">
          <a:xfrm>
            <a:off x="2379663" y="1944688"/>
            <a:ext cx="539750" cy="504825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he-IL" altLang="he-IL" smtClean="0">
              <a:solidFill>
                <a:srgbClr val="000000"/>
              </a:solidFill>
            </a:endParaRPr>
          </a:p>
        </p:txBody>
      </p:sp>
      <p:pic>
        <p:nvPicPr>
          <p:cNvPr id="59415" name="Picture 23" descr="BD10298_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2112963"/>
            <a:ext cx="3365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89" name="AutoShape 24"/>
          <p:cNvSpPr>
            <a:spLocks noChangeArrowheads="1"/>
          </p:cNvSpPr>
          <p:nvPr/>
        </p:nvSpPr>
        <p:spPr bwMode="auto">
          <a:xfrm>
            <a:off x="3817938" y="4125913"/>
            <a:ext cx="539750" cy="504825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he-IL" altLang="he-IL" smtClean="0">
              <a:solidFill>
                <a:srgbClr val="000000"/>
              </a:solidFill>
            </a:endParaRPr>
          </a:p>
        </p:txBody>
      </p:sp>
      <p:pic>
        <p:nvPicPr>
          <p:cNvPr id="59417" name="Picture 25" descr="BD10298_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150" y="4294188"/>
            <a:ext cx="3365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91" name="AutoShape 26"/>
          <p:cNvSpPr>
            <a:spLocks noChangeArrowheads="1"/>
          </p:cNvSpPr>
          <p:nvPr/>
        </p:nvSpPr>
        <p:spPr bwMode="auto">
          <a:xfrm>
            <a:off x="5245100" y="4124325"/>
            <a:ext cx="539750" cy="504825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he-IL" altLang="he-IL" smtClean="0">
              <a:solidFill>
                <a:srgbClr val="000000"/>
              </a:solidFill>
            </a:endParaRPr>
          </a:p>
        </p:txBody>
      </p:sp>
      <p:pic>
        <p:nvPicPr>
          <p:cNvPr id="59419" name="Picture 27" descr="BD10298_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313" y="4292600"/>
            <a:ext cx="3365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93" name="AutoShape 28"/>
          <p:cNvSpPr>
            <a:spLocks noChangeArrowheads="1"/>
          </p:cNvSpPr>
          <p:nvPr/>
        </p:nvSpPr>
        <p:spPr bwMode="auto">
          <a:xfrm>
            <a:off x="2360613" y="4154488"/>
            <a:ext cx="539750" cy="504825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he-IL" altLang="he-IL" smtClean="0">
              <a:solidFill>
                <a:srgbClr val="000000"/>
              </a:solidFill>
            </a:endParaRPr>
          </a:p>
        </p:txBody>
      </p:sp>
      <p:pic>
        <p:nvPicPr>
          <p:cNvPr id="59421" name="Picture 29" descr="BD10298_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25" y="4322763"/>
            <a:ext cx="3365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5062" name="Object 6"/>
          <p:cNvGraphicFramePr>
            <a:graphicFrameLocks noChangeAspect="1"/>
          </p:cNvGraphicFramePr>
          <p:nvPr/>
        </p:nvGraphicFramePr>
        <p:xfrm>
          <a:off x="1468438" y="3824288"/>
          <a:ext cx="457200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70" name="Equation" r:id="rId13" imgW="266400" imgH="253800" progId="Equation.DSMT4">
                  <p:embed/>
                </p:oleObj>
              </mc:Choice>
              <mc:Fallback>
                <p:oleObj name="Equation" r:id="rId13" imgW="266400" imgH="253800" progId="Equation.DSMT4">
                  <p:embed/>
                  <p:pic>
                    <p:nvPicPr>
                      <p:cNvPr id="4506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8438" y="3824288"/>
                        <a:ext cx="457200" cy="407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3" name="Object 7"/>
          <p:cNvGraphicFramePr>
            <a:graphicFrameLocks noChangeAspect="1"/>
          </p:cNvGraphicFramePr>
          <p:nvPr/>
        </p:nvGraphicFramePr>
        <p:xfrm>
          <a:off x="782638" y="2482850"/>
          <a:ext cx="430212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71" name="Equation" r:id="rId15" imgW="253800" imgH="253800" progId="Equation.DSMT4">
                  <p:embed/>
                </p:oleObj>
              </mc:Choice>
              <mc:Fallback>
                <p:oleObj name="Equation" r:id="rId15" imgW="253800" imgH="253800" progId="Equation.DSMT4">
                  <p:embed/>
                  <p:pic>
                    <p:nvPicPr>
                      <p:cNvPr id="4506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638" y="2482850"/>
                        <a:ext cx="430212" cy="40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95" name="Line 32"/>
          <p:cNvSpPr>
            <a:spLocks noChangeShapeType="1"/>
          </p:cNvSpPr>
          <p:nvPr/>
        </p:nvSpPr>
        <p:spPr bwMode="auto">
          <a:xfrm flipV="1">
            <a:off x="1349375" y="3573463"/>
            <a:ext cx="3175" cy="855662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 smtClean="0">
              <a:solidFill>
                <a:srgbClr val="000000"/>
              </a:solidFill>
            </a:endParaRPr>
          </a:p>
        </p:txBody>
      </p:sp>
      <p:sp>
        <p:nvSpPr>
          <p:cNvPr id="45096" name="Line 33"/>
          <p:cNvSpPr>
            <a:spLocks noChangeShapeType="1"/>
          </p:cNvSpPr>
          <p:nvPr/>
        </p:nvSpPr>
        <p:spPr bwMode="auto">
          <a:xfrm>
            <a:off x="1036638" y="2200275"/>
            <a:ext cx="576262" cy="0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 smtClean="0">
              <a:solidFill>
                <a:srgbClr val="000000"/>
              </a:solidFill>
            </a:endParaRPr>
          </a:p>
        </p:txBody>
      </p:sp>
      <p:sp>
        <p:nvSpPr>
          <p:cNvPr id="45097" name="Line 34"/>
          <p:cNvSpPr>
            <a:spLocks noChangeShapeType="1"/>
          </p:cNvSpPr>
          <p:nvPr/>
        </p:nvSpPr>
        <p:spPr bwMode="auto">
          <a:xfrm>
            <a:off x="1036638" y="4457700"/>
            <a:ext cx="576262" cy="0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 smtClean="0">
              <a:solidFill>
                <a:srgbClr val="000000"/>
              </a:solidFill>
            </a:endParaRPr>
          </a:p>
        </p:txBody>
      </p:sp>
      <p:sp>
        <p:nvSpPr>
          <p:cNvPr id="45098" name="Line 35"/>
          <p:cNvSpPr>
            <a:spLocks noChangeShapeType="1"/>
          </p:cNvSpPr>
          <p:nvPr/>
        </p:nvSpPr>
        <p:spPr bwMode="auto">
          <a:xfrm flipH="1">
            <a:off x="1316038" y="2228850"/>
            <a:ext cx="17462" cy="839788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 smtClean="0">
              <a:solidFill>
                <a:srgbClr val="000000"/>
              </a:solidFill>
            </a:endParaRPr>
          </a:p>
        </p:txBody>
      </p:sp>
      <p:sp>
        <p:nvSpPr>
          <p:cNvPr id="45099" name="AutoShape 36"/>
          <p:cNvSpPr>
            <a:spLocks noChangeArrowheads="1"/>
          </p:cNvSpPr>
          <p:nvPr/>
        </p:nvSpPr>
        <p:spPr bwMode="auto">
          <a:xfrm>
            <a:off x="3841750" y="3035300"/>
            <a:ext cx="539750" cy="504825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he-IL" altLang="he-IL" smtClean="0">
              <a:solidFill>
                <a:srgbClr val="000000"/>
              </a:solidFill>
            </a:endParaRPr>
          </a:p>
        </p:txBody>
      </p:sp>
      <p:sp>
        <p:nvSpPr>
          <p:cNvPr id="45100" name="AutoShape 37"/>
          <p:cNvSpPr>
            <a:spLocks noChangeArrowheads="1"/>
          </p:cNvSpPr>
          <p:nvPr/>
        </p:nvSpPr>
        <p:spPr bwMode="auto">
          <a:xfrm>
            <a:off x="3967163" y="2668588"/>
            <a:ext cx="492125" cy="360362"/>
          </a:xfrm>
          <a:prstGeom prst="parallelogram">
            <a:avLst>
              <a:gd name="adj" fmla="val 2170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he-IL" altLang="he-IL" smtClean="0">
              <a:solidFill>
                <a:srgbClr val="000000"/>
              </a:solidFill>
            </a:endParaRPr>
          </a:p>
        </p:txBody>
      </p:sp>
      <p:sp>
        <p:nvSpPr>
          <p:cNvPr id="45101" name="AutoShape 38"/>
          <p:cNvSpPr>
            <a:spLocks noChangeArrowheads="1"/>
          </p:cNvSpPr>
          <p:nvPr/>
        </p:nvSpPr>
        <p:spPr bwMode="auto">
          <a:xfrm>
            <a:off x="3841750" y="3033713"/>
            <a:ext cx="534988" cy="125412"/>
          </a:xfrm>
          <a:prstGeom prst="parallelogram">
            <a:avLst>
              <a:gd name="adj" fmla="val 103802"/>
            </a:avLst>
          </a:prstGeom>
          <a:solidFill>
            <a:srgbClr val="80C5C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he-IL" altLang="he-IL" smtClean="0">
              <a:solidFill>
                <a:srgbClr val="000000"/>
              </a:solidFill>
            </a:endParaRPr>
          </a:p>
        </p:txBody>
      </p:sp>
      <p:sp>
        <p:nvSpPr>
          <p:cNvPr id="45102" name="AutoShape 39"/>
          <p:cNvSpPr>
            <a:spLocks noChangeArrowheads="1"/>
          </p:cNvSpPr>
          <p:nvPr/>
        </p:nvSpPr>
        <p:spPr bwMode="auto">
          <a:xfrm rot="5400000" flipH="1">
            <a:off x="3653631" y="3226595"/>
            <a:ext cx="504825" cy="125412"/>
          </a:xfrm>
          <a:prstGeom prst="parallelogram">
            <a:avLst>
              <a:gd name="adj" fmla="val 100633"/>
            </a:avLst>
          </a:prstGeom>
          <a:solidFill>
            <a:srgbClr val="41969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he-IL" altLang="he-IL" smtClean="0">
              <a:solidFill>
                <a:srgbClr val="000000"/>
              </a:solidFill>
            </a:endParaRPr>
          </a:p>
        </p:txBody>
      </p:sp>
      <p:pic>
        <p:nvPicPr>
          <p:cNvPr id="45103" name="Picture 40" descr="BD10298_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238" y="3046413"/>
            <a:ext cx="3365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104" name="Rectangle 41"/>
          <p:cNvSpPr>
            <a:spLocks noChangeArrowheads="1"/>
          </p:cNvSpPr>
          <p:nvPr/>
        </p:nvSpPr>
        <p:spPr bwMode="auto">
          <a:xfrm>
            <a:off x="3843338" y="3162300"/>
            <a:ext cx="412750" cy="3714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he-IL" altLang="he-IL" smtClean="0">
              <a:solidFill>
                <a:srgbClr val="000000"/>
              </a:solidFill>
            </a:endParaRPr>
          </a:p>
        </p:txBody>
      </p:sp>
      <p:graphicFrame>
        <p:nvGraphicFramePr>
          <p:cNvPr id="45064" name="Object 8"/>
          <p:cNvGraphicFramePr>
            <a:graphicFrameLocks noChangeAspect="1"/>
          </p:cNvGraphicFramePr>
          <p:nvPr/>
        </p:nvGraphicFramePr>
        <p:xfrm>
          <a:off x="8429625" y="3101975"/>
          <a:ext cx="457200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72" name="Equation" r:id="rId17" imgW="152280" imgH="152280" progId="Equation.DSMT4">
                  <p:embed/>
                </p:oleObj>
              </mc:Choice>
              <mc:Fallback>
                <p:oleObj name="Equation" r:id="rId17" imgW="152280" imgH="152280" progId="Equation.DSMT4">
                  <p:embed/>
                  <p:pic>
                    <p:nvPicPr>
                      <p:cNvPr id="4506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29625" y="3101975"/>
                        <a:ext cx="457200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5" name="Object 9"/>
          <p:cNvGraphicFramePr>
            <a:graphicFrameLocks noChangeAspect="1"/>
          </p:cNvGraphicFramePr>
          <p:nvPr/>
        </p:nvGraphicFramePr>
        <p:xfrm>
          <a:off x="2109788" y="1336675"/>
          <a:ext cx="3543300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73" name="Equation" r:id="rId19" imgW="1612800" imgH="419040" progId="Equation.DSMT4">
                  <p:embed/>
                </p:oleObj>
              </mc:Choice>
              <mc:Fallback>
                <p:oleObj name="Equation" r:id="rId19" imgW="1612800" imgH="419040" progId="Equation.DSMT4">
                  <p:embed/>
                  <p:pic>
                    <p:nvPicPr>
                      <p:cNvPr id="4506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9788" y="1336675"/>
                        <a:ext cx="3543300" cy="61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6" name="Object 10"/>
          <p:cNvGraphicFramePr>
            <a:graphicFrameLocks noChangeAspect="1"/>
          </p:cNvGraphicFramePr>
          <p:nvPr/>
        </p:nvGraphicFramePr>
        <p:xfrm>
          <a:off x="2000250" y="4562475"/>
          <a:ext cx="379095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74" name="Equation" r:id="rId21" imgW="1612800" imgH="419040" progId="Equation.DSMT4">
                  <p:embed/>
                </p:oleObj>
              </mc:Choice>
              <mc:Fallback>
                <p:oleObj name="Equation" r:id="rId21" imgW="1612800" imgH="419040" progId="Equation.DSMT4">
                  <p:embed/>
                  <p:pic>
                    <p:nvPicPr>
                      <p:cNvPr id="4506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0250" y="4562475"/>
                        <a:ext cx="3790950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7" name="Object 11"/>
          <p:cNvGraphicFramePr>
            <a:graphicFrameLocks noChangeAspect="1"/>
          </p:cNvGraphicFramePr>
          <p:nvPr/>
        </p:nvGraphicFramePr>
        <p:xfrm>
          <a:off x="2352675" y="4978400"/>
          <a:ext cx="457200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75" name="Equation" r:id="rId23" imgW="152280" imgH="164880" progId="Equation.DSMT4">
                  <p:embed/>
                </p:oleObj>
              </mc:Choice>
              <mc:Fallback>
                <p:oleObj name="Equation" r:id="rId23" imgW="152280" imgH="164880" progId="Equation.DSMT4">
                  <p:embed/>
                  <p:pic>
                    <p:nvPicPr>
                      <p:cNvPr id="4506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2675" y="4978400"/>
                        <a:ext cx="457200" cy="49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8" name="Object 12"/>
          <p:cNvGraphicFramePr>
            <a:graphicFrameLocks noChangeAspect="1"/>
          </p:cNvGraphicFramePr>
          <p:nvPr/>
        </p:nvGraphicFramePr>
        <p:xfrm>
          <a:off x="3857625" y="5026025"/>
          <a:ext cx="457200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76" name="Equation" r:id="rId25" imgW="152280" imgH="152280" progId="Equation.DSMT4">
                  <p:embed/>
                </p:oleObj>
              </mc:Choice>
              <mc:Fallback>
                <p:oleObj name="Equation" r:id="rId25" imgW="152280" imgH="152280" progId="Equation.DSMT4">
                  <p:embed/>
                  <p:pic>
                    <p:nvPicPr>
                      <p:cNvPr id="4506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7625" y="5026025"/>
                        <a:ext cx="457200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9" name="Object 13"/>
          <p:cNvGraphicFramePr>
            <a:graphicFrameLocks noChangeAspect="1"/>
          </p:cNvGraphicFramePr>
          <p:nvPr/>
        </p:nvGraphicFramePr>
        <p:xfrm>
          <a:off x="5248275" y="4959350"/>
          <a:ext cx="457200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77" name="Equation" r:id="rId27" imgW="152280" imgH="177480" progId="Equation.DSMT4">
                  <p:embed/>
                </p:oleObj>
              </mc:Choice>
              <mc:Fallback>
                <p:oleObj name="Equation" r:id="rId27" imgW="152280" imgH="177480" progId="Equation.DSMT4">
                  <p:embed/>
                  <p:pic>
                    <p:nvPicPr>
                      <p:cNvPr id="45069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8275" y="4959350"/>
                        <a:ext cx="457200" cy="534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40" name="Object 14"/>
          <p:cNvGraphicFramePr>
            <a:graphicFrameLocks noChangeAspect="1"/>
          </p:cNvGraphicFramePr>
          <p:nvPr/>
        </p:nvGraphicFramePr>
        <p:xfrm>
          <a:off x="85725" y="5511800"/>
          <a:ext cx="8739188" cy="1042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78" name="Equation" r:id="rId29" imgW="6032160" imgH="609480" progId="Equation.DSMT4">
                  <p:embed/>
                </p:oleObj>
              </mc:Choice>
              <mc:Fallback>
                <p:oleObj name="Equation" r:id="rId29" imgW="6032160" imgH="609480" progId="Equation.DSMT4">
                  <p:embed/>
                  <p:pic>
                    <p:nvPicPr>
                      <p:cNvPr id="5944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5" y="5511800"/>
                        <a:ext cx="8739188" cy="1042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9422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94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59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594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10" dur="indefinite"/>
                                        <p:tgtEl>
                                          <p:spTgt spid="59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594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13" dur="indefinite"/>
                                        <p:tgtEl>
                                          <p:spTgt spid="59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594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16" dur="indefinite"/>
                                        <p:tgtEl>
                                          <p:spTgt spid="59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594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19" dur="indefinite"/>
                                        <p:tgtEl>
                                          <p:spTgt spid="59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594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22" dur="indefinite"/>
                                        <p:tgtEl>
                                          <p:spTgt spid="59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97" name="Line 2"/>
          <p:cNvSpPr>
            <a:spLocks noChangeShapeType="1"/>
          </p:cNvSpPr>
          <p:nvPr/>
        </p:nvSpPr>
        <p:spPr bwMode="auto">
          <a:xfrm flipV="1">
            <a:off x="617538" y="2181225"/>
            <a:ext cx="5424487" cy="19050"/>
          </a:xfrm>
          <a:prstGeom prst="line">
            <a:avLst/>
          </a:prstGeom>
          <a:noFill/>
          <a:ln w="9525">
            <a:solidFill>
              <a:srgbClr val="CC33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 smtClean="0">
              <a:solidFill>
                <a:srgbClr val="000000"/>
              </a:solidFill>
            </a:endParaRPr>
          </a:p>
        </p:txBody>
      </p:sp>
      <p:sp>
        <p:nvSpPr>
          <p:cNvPr id="46098" name="Rectangle 3"/>
          <p:cNvSpPr>
            <a:spLocks noChangeArrowheads="1"/>
          </p:cNvSpPr>
          <p:nvPr/>
        </p:nvSpPr>
        <p:spPr bwMode="auto">
          <a:xfrm>
            <a:off x="1692275" y="152400"/>
            <a:ext cx="3451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he-IL" sz="2400" b="1" smtClean="0">
                <a:solidFill>
                  <a:srgbClr val="0000FF"/>
                </a:solidFill>
              </a:rPr>
              <a:t>The three box paradox</a:t>
            </a:r>
            <a:endParaRPr lang="en-US" altLang="he-IL" sz="2400" b="1" i="1" smtClean="0">
              <a:solidFill>
                <a:srgbClr val="0000FF"/>
              </a:solidFill>
            </a:endParaRPr>
          </a:p>
        </p:txBody>
      </p:sp>
      <p:graphicFrame>
        <p:nvGraphicFramePr>
          <p:cNvPr id="46082" name="Object 2"/>
          <p:cNvGraphicFramePr>
            <a:graphicFrameLocks noChangeAspect="1"/>
          </p:cNvGraphicFramePr>
          <p:nvPr/>
        </p:nvGraphicFramePr>
        <p:xfrm>
          <a:off x="166688" y="3146425"/>
          <a:ext cx="268287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230" name="Equation" r:id="rId4" imgW="88560" imgH="152280" progId="Equation.DSMT4">
                  <p:embed/>
                </p:oleObj>
              </mc:Choice>
              <mc:Fallback>
                <p:oleObj name="Equation" r:id="rId4" imgW="88560" imgH="152280" progId="Equation.DSMT4">
                  <p:embed/>
                  <p:pic>
                    <p:nvPicPr>
                      <p:cNvPr id="4608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688" y="3146425"/>
                        <a:ext cx="268287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99" name="Line 5"/>
          <p:cNvSpPr>
            <a:spLocks noChangeShapeType="1"/>
          </p:cNvSpPr>
          <p:nvPr/>
        </p:nvSpPr>
        <p:spPr bwMode="auto">
          <a:xfrm>
            <a:off x="501650" y="3340100"/>
            <a:ext cx="76200" cy="0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 smtClean="0">
              <a:solidFill>
                <a:srgbClr val="000000"/>
              </a:solidFill>
            </a:endParaRPr>
          </a:p>
        </p:txBody>
      </p:sp>
      <p:sp>
        <p:nvSpPr>
          <p:cNvPr id="46100" name="Line 6"/>
          <p:cNvSpPr>
            <a:spLocks noChangeShapeType="1"/>
          </p:cNvSpPr>
          <p:nvPr/>
        </p:nvSpPr>
        <p:spPr bwMode="auto">
          <a:xfrm flipV="1">
            <a:off x="555625" y="765175"/>
            <a:ext cx="7938" cy="4176713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 smtClean="0">
              <a:solidFill>
                <a:srgbClr val="000000"/>
              </a:solidFill>
            </a:endParaRPr>
          </a:p>
        </p:txBody>
      </p:sp>
      <p:sp>
        <p:nvSpPr>
          <p:cNvPr id="46101" name="Line 7"/>
          <p:cNvSpPr>
            <a:spLocks noChangeShapeType="1"/>
          </p:cNvSpPr>
          <p:nvPr/>
        </p:nvSpPr>
        <p:spPr bwMode="auto">
          <a:xfrm flipV="1">
            <a:off x="596900" y="3332163"/>
            <a:ext cx="5424488" cy="9525"/>
          </a:xfrm>
          <a:prstGeom prst="line">
            <a:avLst/>
          </a:prstGeom>
          <a:noFill/>
          <a:ln w="9525">
            <a:solidFill>
              <a:srgbClr val="0099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 smtClean="0">
              <a:solidFill>
                <a:srgbClr val="000000"/>
              </a:solidFill>
            </a:endParaRPr>
          </a:p>
        </p:txBody>
      </p:sp>
      <p:graphicFrame>
        <p:nvGraphicFramePr>
          <p:cNvPr id="46083" name="Object 3"/>
          <p:cNvGraphicFramePr>
            <a:graphicFrameLocks noChangeAspect="1"/>
          </p:cNvGraphicFramePr>
          <p:nvPr/>
        </p:nvGraphicFramePr>
        <p:xfrm>
          <a:off x="153988" y="1909763"/>
          <a:ext cx="361950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231" name="Equation" r:id="rId6" imgW="139680" imgH="228600" progId="Equation.DSMT4">
                  <p:embed/>
                </p:oleObj>
              </mc:Choice>
              <mc:Fallback>
                <p:oleObj name="Equation" r:id="rId6" imgW="139680" imgH="228600" progId="Equation.DSMT4">
                  <p:embed/>
                  <p:pic>
                    <p:nvPicPr>
                      <p:cNvPr id="4608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988" y="1909763"/>
                        <a:ext cx="361950" cy="550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102" name="Line 10"/>
          <p:cNvSpPr>
            <a:spLocks noChangeShapeType="1"/>
          </p:cNvSpPr>
          <p:nvPr/>
        </p:nvSpPr>
        <p:spPr bwMode="auto">
          <a:xfrm flipV="1">
            <a:off x="508000" y="2190750"/>
            <a:ext cx="149225" cy="0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 smtClean="0">
              <a:solidFill>
                <a:srgbClr val="000000"/>
              </a:solidFill>
            </a:endParaRPr>
          </a:p>
        </p:txBody>
      </p:sp>
      <p:sp>
        <p:nvSpPr>
          <p:cNvPr id="46103" name="Line 11"/>
          <p:cNvSpPr>
            <a:spLocks noChangeShapeType="1"/>
          </p:cNvSpPr>
          <p:nvPr/>
        </p:nvSpPr>
        <p:spPr bwMode="auto">
          <a:xfrm flipV="1">
            <a:off x="665163" y="4438650"/>
            <a:ext cx="5329237" cy="9525"/>
          </a:xfrm>
          <a:prstGeom prst="line">
            <a:avLst/>
          </a:prstGeom>
          <a:noFill/>
          <a:ln w="9525">
            <a:solidFill>
              <a:srgbClr val="CC33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 smtClean="0">
              <a:solidFill>
                <a:srgbClr val="000000"/>
              </a:solidFill>
            </a:endParaRPr>
          </a:p>
        </p:txBody>
      </p:sp>
      <p:graphicFrame>
        <p:nvGraphicFramePr>
          <p:cNvPr id="46084" name="Object 4"/>
          <p:cNvGraphicFramePr>
            <a:graphicFrameLocks noChangeAspect="1"/>
          </p:cNvGraphicFramePr>
          <p:nvPr/>
        </p:nvGraphicFramePr>
        <p:xfrm>
          <a:off x="169863" y="4167188"/>
          <a:ext cx="328612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232" name="Equation" r:id="rId8" imgW="126720" imgH="228600" progId="Equation.DSMT4">
                  <p:embed/>
                </p:oleObj>
              </mc:Choice>
              <mc:Fallback>
                <p:oleObj name="Equation" r:id="rId8" imgW="126720" imgH="228600" progId="Equation.DSMT4">
                  <p:embed/>
                  <p:pic>
                    <p:nvPicPr>
                      <p:cNvPr id="4608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863" y="4167188"/>
                        <a:ext cx="328612" cy="550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104" name="Line 14"/>
          <p:cNvSpPr>
            <a:spLocks noChangeShapeType="1"/>
          </p:cNvSpPr>
          <p:nvPr/>
        </p:nvSpPr>
        <p:spPr bwMode="auto">
          <a:xfrm flipV="1">
            <a:off x="508000" y="4448175"/>
            <a:ext cx="149225" cy="1588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 smtClean="0">
              <a:solidFill>
                <a:srgbClr val="000000"/>
              </a:solidFill>
            </a:endParaRPr>
          </a:p>
        </p:txBody>
      </p:sp>
      <p:graphicFrame>
        <p:nvGraphicFramePr>
          <p:cNvPr id="46085" name="Object 5"/>
          <p:cNvGraphicFramePr>
            <a:graphicFrameLocks noChangeAspect="1"/>
          </p:cNvGraphicFramePr>
          <p:nvPr/>
        </p:nvGraphicFramePr>
        <p:xfrm>
          <a:off x="139700" y="981075"/>
          <a:ext cx="330200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233" name="Equation" r:id="rId10" imgW="126720" imgH="228600" progId="Equation.DSMT4">
                  <p:embed/>
                </p:oleObj>
              </mc:Choice>
              <mc:Fallback>
                <p:oleObj name="Equation" r:id="rId10" imgW="126720" imgH="228600" progId="Equation.DSMT4">
                  <p:embed/>
                  <p:pic>
                    <p:nvPicPr>
                      <p:cNvPr id="4608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700" y="981075"/>
                        <a:ext cx="330200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105" name="Line 16"/>
          <p:cNvSpPr>
            <a:spLocks noChangeShapeType="1"/>
          </p:cNvSpPr>
          <p:nvPr/>
        </p:nvSpPr>
        <p:spPr bwMode="auto">
          <a:xfrm flipV="1">
            <a:off x="477838" y="1262063"/>
            <a:ext cx="149225" cy="1587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 smtClean="0">
              <a:solidFill>
                <a:srgbClr val="000000"/>
              </a:solidFill>
            </a:endParaRPr>
          </a:p>
        </p:txBody>
      </p:sp>
      <p:sp>
        <p:nvSpPr>
          <p:cNvPr id="46106" name="Rectangle 17"/>
          <p:cNvSpPr>
            <a:spLocks noChangeArrowheads="1"/>
          </p:cNvSpPr>
          <p:nvPr/>
        </p:nvSpPr>
        <p:spPr bwMode="auto">
          <a:xfrm>
            <a:off x="6310313" y="3087688"/>
            <a:ext cx="22304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he-IL" sz="2400" b="1" smtClean="0">
                <a:solidFill>
                  <a:srgbClr val="0033CC"/>
                </a:solidFill>
              </a:rPr>
              <a:t>It is always in </a:t>
            </a:r>
          </a:p>
        </p:txBody>
      </p:sp>
      <p:sp>
        <p:nvSpPr>
          <p:cNvPr id="46107" name="AutoShape 19"/>
          <p:cNvSpPr>
            <a:spLocks noChangeArrowheads="1"/>
          </p:cNvSpPr>
          <p:nvPr/>
        </p:nvSpPr>
        <p:spPr bwMode="auto">
          <a:xfrm>
            <a:off x="5283200" y="3028950"/>
            <a:ext cx="539750" cy="504825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he-IL" altLang="he-IL" smtClean="0">
              <a:solidFill>
                <a:srgbClr val="000000"/>
              </a:solidFill>
            </a:endParaRPr>
          </a:p>
        </p:txBody>
      </p:sp>
      <p:sp>
        <p:nvSpPr>
          <p:cNvPr id="46108" name="AutoShape 20"/>
          <p:cNvSpPr>
            <a:spLocks noChangeArrowheads="1"/>
          </p:cNvSpPr>
          <p:nvPr/>
        </p:nvSpPr>
        <p:spPr bwMode="auto">
          <a:xfrm>
            <a:off x="3836988" y="1916113"/>
            <a:ext cx="539750" cy="504825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he-IL" altLang="he-IL" smtClean="0">
              <a:solidFill>
                <a:srgbClr val="000000"/>
              </a:solidFill>
            </a:endParaRPr>
          </a:p>
        </p:txBody>
      </p:sp>
      <p:pic>
        <p:nvPicPr>
          <p:cNvPr id="55317" name="Picture 21" descr="BD10298_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084388"/>
            <a:ext cx="3365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110" name="AutoShape 22"/>
          <p:cNvSpPr>
            <a:spLocks noChangeArrowheads="1"/>
          </p:cNvSpPr>
          <p:nvPr/>
        </p:nvSpPr>
        <p:spPr bwMode="auto">
          <a:xfrm>
            <a:off x="5264150" y="1914525"/>
            <a:ext cx="539750" cy="504825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he-IL" altLang="he-IL" smtClean="0">
              <a:solidFill>
                <a:srgbClr val="000000"/>
              </a:solidFill>
            </a:endParaRPr>
          </a:p>
        </p:txBody>
      </p:sp>
      <p:pic>
        <p:nvPicPr>
          <p:cNvPr id="55319" name="Picture 23" descr="BD10298_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363" y="2082800"/>
            <a:ext cx="3365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112" name="AutoShape 24"/>
          <p:cNvSpPr>
            <a:spLocks noChangeArrowheads="1"/>
          </p:cNvSpPr>
          <p:nvPr/>
        </p:nvSpPr>
        <p:spPr bwMode="auto">
          <a:xfrm>
            <a:off x="2379663" y="1944688"/>
            <a:ext cx="539750" cy="504825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he-IL" altLang="he-IL" smtClean="0">
              <a:solidFill>
                <a:srgbClr val="000000"/>
              </a:solidFill>
            </a:endParaRPr>
          </a:p>
        </p:txBody>
      </p:sp>
      <p:pic>
        <p:nvPicPr>
          <p:cNvPr id="55321" name="Picture 25" descr="BD10298_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2112963"/>
            <a:ext cx="3365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114" name="AutoShape 26"/>
          <p:cNvSpPr>
            <a:spLocks noChangeArrowheads="1"/>
          </p:cNvSpPr>
          <p:nvPr/>
        </p:nvSpPr>
        <p:spPr bwMode="auto">
          <a:xfrm>
            <a:off x="3817938" y="4125913"/>
            <a:ext cx="539750" cy="504825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he-IL" altLang="he-IL" smtClean="0">
              <a:solidFill>
                <a:srgbClr val="000000"/>
              </a:solidFill>
            </a:endParaRPr>
          </a:p>
        </p:txBody>
      </p:sp>
      <p:pic>
        <p:nvPicPr>
          <p:cNvPr id="55323" name="Picture 27" descr="BD10298_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150" y="4294188"/>
            <a:ext cx="3365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116" name="AutoShape 28"/>
          <p:cNvSpPr>
            <a:spLocks noChangeArrowheads="1"/>
          </p:cNvSpPr>
          <p:nvPr/>
        </p:nvSpPr>
        <p:spPr bwMode="auto">
          <a:xfrm>
            <a:off x="5245100" y="4124325"/>
            <a:ext cx="539750" cy="504825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he-IL" altLang="he-IL" smtClean="0">
              <a:solidFill>
                <a:srgbClr val="000000"/>
              </a:solidFill>
            </a:endParaRPr>
          </a:p>
        </p:txBody>
      </p:sp>
      <p:pic>
        <p:nvPicPr>
          <p:cNvPr id="55325" name="Picture 29" descr="BD10298_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313" y="4292600"/>
            <a:ext cx="3365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118" name="AutoShape 30"/>
          <p:cNvSpPr>
            <a:spLocks noChangeArrowheads="1"/>
          </p:cNvSpPr>
          <p:nvPr/>
        </p:nvSpPr>
        <p:spPr bwMode="auto">
          <a:xfrm>
            <a:off x="2360613" y="4154488"/>
            <a:ext cx="539750" cy="504825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he-IL" altLang="he-IL" smtClean="0">
              <a:solidFill>
                <a:srgbClr val="000000"/>
              </a:solidFill>
            </a:endParaRPr>
          </a:p>
        </p:txBody>
      </p:sp>
      <p:pic>
        <p:nvPicPr>
          <p:cNvPr id="55327" name="Picture 31" descr="BD10298_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25" y="4322763"/>
            <a:ext cx="3365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6086" name="Object 6"/>
          <p:cNvGraphicFramePr>
            <a:graphicFrameLocks noChangeAspect="1"/>
          </p:cNvGraphicFramePr>
          <p:nvPr/>
        </p:nvGraphicFramePr>
        <p:xfrm>
          <a:off x="1468438" y="3824288"/>
          <a:ext cx="457200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234" name="Equation" r:id="rId13" imgW="266400" imgH="253800" progId="Equation.DSMT4">
                  <p:embed/>
                </p:oleObj>
              </mc:Choice>
              <mc:Fallback>
                <p:oleObj name="Equation" r:id="rId13" imgW="266400" imgH="253800" progId="Equation.DSMT4">
                  <p:embed/>
                  <p:pic>
                    <p:nvPicPr>
                      <p:cNvPr id="4608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8438" y="3824288"/>
                        <a:ext cx="457200" cy="407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7" name="Object 7"/>
          <p:cNvGraphicFramePr>
            <a:graphicFrameLocks noChangeAspect="1"/>
          </p:cNvGraphicFramePr>
          <p:nvPr/>
        </p:nvGraphicFramePr>
        <p:xfrm>
          <a:off x="782638" y="2482850"/>
          <a:ext cx="430212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235" name="Equation" r:id="rId15" imgW="253800" imgH="253800" progId="Equation.DSMT4">
                  <p:embed/>
                </p:oleObj>
              </mc:Choice>
              <mc:Fallback>
                <p:oleObj name="Equation" r:id="rId15" imgW="253800" imgH="253800" progId="Equation.DSMT4">
                  <p:embed/>
                  <p:pic>
                    <p:nvPicPr>
                      <p:cNvPr id="4608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638" y="2482850"/>
                        <a:ext cx="430212" cy="40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120" name="Line 37"/>
          <p:cNvSpPr>
            <a:spLocks noChangeShapeType="1"/>
          </p:cNvSpPr>
          <p:nvPr/>
        </p:nvSpPr>
        <p:spPr bwMode="auto">
          <a:xfrm flipV="1">
            <a:off x="1349375" y="3573463"/>
            <a:ext cx="3175" cy="855662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 smtClean="0">
              <a:solidFill>
                <a:srgbClr val="000000"/>
              </a:solidFill>
            </a:endParaRPr>
          </a:p>
        </p:txBody>
      </p:sp>
      <p:sp>
        <p:nvSpPr>
          <p:cNvPr id="46121" name="Line 38"/>
          <p:cNvSpPr>
            <a:spLocks noChangeShapeType="1"/>
          </p:cNvSpPr>
          <p:nvPr/>
        </p:nvSpPr>
        <p:spPr bwMode="auto">
          <a:xfrm>
            <a:off x="1036638" y="2200275"/>
            <a:ext cx="576262" cy="0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 smtClean="0">
              <a:solidFill>
                <a:srgbClr val="000000"/>
              </a:solidFill>
            </a:endParaRPr>
          </a:p>
        </p:txBody>
      </p:sp>
      <p:sp>
        <p:nvSpPr>
          <p:cNvPr id="46122" name="Line 39"/>
          <p:cNvSpPr>
            <a:spLocks noChangeShapeType="1"/>
          </p:cNvSpPr>
          <p:nvPr/>
        </p:nvSpPr>
        <p:spPr bwMode="auto">
          <a:xfrm>
            <a:off x="1036638" y="4457700"/>
            <a:ext cx="576262" cy="0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 smtClean="0">
              <a:solidFill>
                <a:srgbClr val="000000"/>
              </a:solidFill>
            </a:endParaRPr>
          </a:p>
        </p:txBody>
      </p:sp>
      <p:sp>
        <p:nvSpPr>
          <p:cNvPr id="46123" name="Line 40"/>
          <p:cNvSpPr>
            <a:spLocks noChangeShapeType="1"/>
          </p:cNvSpPr>
          <p:nvPr/>
        </p:nvSpPr>
        <p:spPr bwMode="auto">
          <a:xfrm flipH="1">
            <a:off x="1316038" y="2228850"/>
            <a:ext cx="17462" cy="839788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 smtClean="0">
              <a:solidFill>
                <a:srgbClr val="000000"/>
              </a:solidFill>
            </a:endParaRPr>
          </a:p>
        </p:txBody>
      </p:sp>
      <p:sp>
        <p:nvSpPr>
          <p:cNvPr id="46124" name="AutoShape 41"/>
          <p:cNvSpPr>
            <a:spLocks noChangeArrowheads="1"/>
          </p:cNvSpPr>
          <p:nvPr/>
        </p:nvSpPr>
        <p:spPr bwMode="auto">
          <a:xfrm>
            <a:off x="3841750" y="3035300"/>
            <a:ext cx="539750" cy="504825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he-IL" altLang="he-IL" smtClean="0">
              <a:solidFill>
                <a:srgbClr val="000000"/>
              </a:solidFill>
            </a:endParaRPr>
          </a:p>
        </p:txBody>
      </p:sp>
      <p:sp>
        <p:nvSpPr>
          <p:cNvPr id="46125" name="AutoShape 42"/>
          <p:cNvSpPr>
            <a:spLocks noChangeArrowheads="1"/>
          </p:cNvSpPr>
          <p:nvPr/>
        </p:nvSpPr>
        <p:spPr bwMode="auto">
          <a:xfrm>
            <a:off x="3967163" y="2668588"/>
            <a:ext cx="492125" cy="360362"/>
          </a:xfrm>
          <a:prstGeom prst="parallelogram">
            <a:avLst>
              <a:gd name="adj" fmla="val 2170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he-IL" altLang="he-IL" smtClean="0">
              <a:solidFill>
                <a:srgbClr val="000000"/>
              </a:solidFill>
            </a:endParaRPr>
          </a:p>
        </p:txBody>
      </p:sp>
      <p:sp>
        <p:nvSpPr>
          <p:cNvPr id="46126" name="AutoShape 43"/>
          <p:cNvSpPr>
            <a:spLocks noChangeArrowheads="1"/>
          </p:cNvSpPr>
          <p:nvPr/>
        </p:nvSpPr>
        <p:spPr bwMode="auto">
          <a:xfrm>
            <a:off x="3841750" y="3033713"/>
            <a:ext cx="534988" cy="125412"/>
          </a:xfrm>
          <a:prstGeom prst="parallelogram">
            <a:avLst>
              <a:gd name="adj" fmla="val 103802"/>
            </a:avLst>
          </a:prstGeom>
          <a:solidFill>
            <a:srgbClr val="80C5C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he-IL" altLang="he-IL" smtClean="0">
              <a:solidFill>
                <a:srgbClr val="000000"/>
              </a:solidFill>
            </a:endParaRPr>
          </a:p>
        </p:txBody>
      </p:sp>
      <p:sp>
        <p:nvSpPr>
          <p:cNvPr id="46127" name="AutoShape 44"/>
          <p:cNvSpPr>
            <a:spLocks noChangeArrowheads="1"/>
          </p:cNvSpPr>
          <p:nvPr/>
        </p:nvSpPr>
        <p:spPr bwMode="auto">
          <a:xfrm rot="5400000" flipH="1">
            <a:off x="3653631" y="3226595"/>
            <a:ext cx="504825" cy="125412"/>
          </a:xfrm>
          <a:prstGeom prst="parallelogram">
            <a:avLst>
              <a:gd name="adj" fmla="val 100633"/>
            </a:avLst>
          </a:prstGeom>
          <a:solidFill>
            <a:srgbClr val="41969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he-IL" altLang="he-IL" smtClean="0">
              <a:solidFill>
                <a:srgbClr val="000000"/>
              </a:solidFill>
            </a:endParaRPr>
          </a:p>
        </p:txBody>
      </p:sp>
      <p:sp>
        <p:nvSpPr>
          <p:cNvPr id="46128" name="Rectangle 46"/>
          <p:cNvSpPr>
            <a:spLocks noChangeArrowheads="1"/>
          </p:cNvSpPr>
          <p:nvPr/>
        </p:nvSpPr>
        <p:spPr bwMode="auto">
          <a:xfrm>
            <a:off x="3843338" y="3162300"/>
            <a:ext cx="412750" cy="3714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he-IL" altLang="he-IL" smtClean="0">
              <a:solidFill>
                <a:srgbClr val="000000"/>
              </a:solidFill>
            </a:endParaRPr>
          </a:p>
        </p:txBody>
      </p:sp>
      <p:graphicFrame>
        <p:nvGraphicFramePr>
          <p:cNvPr id="46088" name="Object 8"/>
          <p:cNvGraphicFramePr>
            <a:graphicFrameLocks noChangeAspect="1"/>
          </p:cNvGraphicFramePr>
          <p:nvPr/>
        </p:nvGraphicFramePr>
        <p:xfrm>
          <a:off x="8429625" y="3101975"/>
          <a:ext cx="457200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236" name="Equation" r:id="rId17" imgW="152280" imgH="152280" progId="Equation.DSMT4">
                  <p:embed/>
                </p:oleObj>
              </mc:Choice>
              <mc:Fallback>
                <p:oleObj name="Equation" r:id="rId17" imgW="152280" imgH="152280" progId="Equation.DSMT4">
                  <p:embed/>
                  <p:pic>
                    <p:nvPicPr>
                      <p:cNvPr id="4608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29625" y="3101975"/>
                        <a:ext cx="457200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9" name="Object 9"/>
          <p:cNvGraphicFramePr>
            <a:graphicFrameLocks noChangeAspect="1"/>
          </p:cNvGraphicFramePr>
          <p:nvPr/>
        </p:nvGraphicFramePr>
        <p:xfrm>
          <a:off x="2109788" y="1336675"/>
          <a:ext cx="3543300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237" name="Equation" r:id="rId19" imgW="1612800" imgH="419040" progId="Equation.DSMT4">
                  <p:embed/>
                </p:oleObj>
              </mc:Choice>
              <mc:Fallback>
                <p:oleObj name="Equation" r:id="rId19" imgW="1612800" imgH="419040" progId="Equation.DSMT4">
                  <p:embed/>
                  <p:pic>
                    <p:nvPicPr>
                      <p:cNvPr id="4608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9788" y="1336675"/>
                        <a:ext cx="3543300" cy="61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90" name="Object 10"/>
          <p:cNvGraphicFramePr>
            <a:graphicFrameLocks noChangeAspect="1"/>
          </p:cNvGraphicFramePr>
          <p:nvPr/>
        </p:nvGraphicFramePr>
        <p:xfrm>
          <a:off x="2000250" y="4562475"/>
          <a:ext cx="379095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238" name="Equation" r:id="rId21" imgW="1612800" imgH="419040" progId="Equation.DSMT4">
                  <p:embed/>
                </p:oleObj>
              </mc:Choice>
              <mc:Fallback>
                <p:oleObj name="Equation" r:id="rId21" imgW="1612800" imgH="419040" progId="Equation.DSMT4">
                  <p:embed/>
                  <p:pic>
                    <p:nvPicPr>
                      <p:cNvPr id="4609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0250" y="4562475"/>
                        <a:ext cx="3790950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91" name="Object 11"/>
          <p:cNvGraphicFramePr>
            <a:graphicFrameLocks noChangeAspect="1"/>
          </p:cNvGraphicFramePr>
          <p:nvPr/>
        </p:nvGraphicFramePr>
        <p:xfrm>
          <a:off x="2352675" y="4978400"/>
          <a:ext cx="457200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239" name="Equation" r:id="rId23" imgW="152280" imgH="164880" progId="Equation.DSMT4">
                  <p:embed/>
                </p:oleObj>
              </mc:Choice>
              <mc:Fallback>
                <p:oleObj name="Equation" r:id="rId23" imgW="152280" imgH="164880" progId="Equation.DSMT4">
                  <p:embed/>
                  <p:pic>
                    <p:nvPicPr>
                      <p:cNvPr id="4609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2675" y="4978400"/>
                        <a:ext cx="457200" cy="49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92" name="Object 12"/>
          <p:cNvGraphicFramePr>
            <a:graphicFrameLocks noChangeAspect="1"/>
          </p:cNvGraphicFramePr>
          <p:nvPr/>
        </p:nvGraphicFramePr>
        <p:xfrm>
          <a:off x="3857625" y="5026025"/>
          <a:ext cx="457200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240" name="Equation" r:id="rId25" imgW="152280" imgH="152280" progId="Equation.DSMT4">
                  <p:embed/>
                </p:oleObj>
              </mc:Choice>
              <mc:Fallback>
                <p:oleObj name="Equation" r:id="rId25" imgW="152280" imgH="152280" progId="Equation.DSMT4">
                  <p:embed/>
                  <p:pic>
                    <p:nvPicPr>
                      <p:cNvPr id="4609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7625" y="5026025"/>
                        <a:ext cx="457200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93" name="Object 13"/>
          <p:cNvGraphicFramePr>
            <a:graphicFrameLocks noChangeAspect="1"/>
          </p:cNvGraphicFramePr>
          <p:nvPr/>
        </p:nvGraphicFramePr>
        <p:xfrm>
          <a:off x="5248275" y="4959350"/>
          <a:ext cx="457200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241" name="Equation" r:id="rId27" imgW="152280" imgH="177480" progId="Equation.DSMT4">
                  <p:embed/>
                </p:oleObj>
              </mc:Choice>
              <mc:Fallback>
                <p:oleObj name="Equation" r:id="rId27" imgW="152280" imgH="177480" progId="Equation.DSMT4">
                  <p:embed/>
                  <p:pic>
                    <p:nvPicPr>
                      <p:cNvPr id="46093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8275" y="4959350"/>
                        <a:ext cx="457200" cy="534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50" name="Object 14"/>
          <p:cNvGraphicFramePr>
            <a:graphicFrameLocks noChangeAspect="1"/>
          </p:cNvGraphicFramePr>
          <p:nvPr/>
        </p:nvGraphicFramePr>
        <p:xfrm>
          <a:off x="58738" y="5511800"/>
          <a:ext cx="8794750" cy="1042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242" name="Equation" r:id="rId29" imgW="6070320" imgH="609480" progId="Equation.DSMT4">
                  <p:embed/>
                </p:oleObj>
              </mc:Choice>
              <mc:Fallback>
                <p:oleObj name="Equation" r:id="rId29" imgW="6070320" imgH="609480" progId="Equation.DSMT4">
                  <p:embed/>
                  <p:pic>
                    <p:nvPicPr>
                      <p:cNvPr id="5535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38" y="5511800"/>
                        <a:ext cx="8794750" cy="1042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129" name="Rectangle 55"/>
          <p:cNvSpPr>
            <a:spLocks noChangeArrowheads="1"/>
          </p:cNvSpPr>
          <p:nvPr/>
        </p:nvSpPr>
        <p:spPr bwMode="auto">
          <a:xfrm>
            <a:off x="6308725" y="2590800"/>
            <a:ext cx="2230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he-IL" sz="2400" b="1" smtClean="0">
                <a:solidFill>
                  <a:srgbClr val="0033CC"/>
                </a:solidFill>
              </a:rPr>
              <a:t>It is always in </a:t>
            </a:r>
          </a:p>
        </p:txBody>
      </p:sp>
      <p:graphicFrame>
        <p:nvGraphicFramePr>
          <p:cNvPr id="46095" name="Object 15"/>
          <p:cNvGraphicFramePr>
            <a:graphicFrameLocks noChangeAspect="1"/>
          </p:cNvGraphicFramePr>
          <p:nvPr/>
        </p:nvGraphicFramePr>
        <p:xfrm>
          <a:off x="8428038" y="2586038"/>
          <a:ext cx="457200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243" name="Equation" r:id="rId31" imgW="152280" imgH="164880" progId="Equation.DSMT4">
                  <p:embed/>
                </p:oleObj>
              </mc:Choice>
              <mc:Fallback>
                <p:oleObj name="Equation" r:id="rId31" imgW="152280" imgH="164880" progId="Equation.DSMT4">
                  <p:embed/>
                  <p:pic>
                    <p:nvPicPr>
                      <p:cNvPr id="46095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28038" y="2586038"/>
                        <a:ext cx="457200" cy="496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130" name="Rectangle 57"/>
          <p:cNvSpPr>
            <a:spLocks noChangeArrowheads="1"/>
          </p:cNvSpPr>
          <p:nvPr/>
        </p:nvSpPr>
        <p:spPr bwMode="auto">
          <a:xfrm>
            <a:off x="6172200" y="3735388"/>
            <a:ext cx="30559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he-IL" sz="2400" b="1" smtClean="0">
                <a:solidFill>
                  <a:srgbClr val="0033CC"/>
                </a:solidFill>
              </a:rPr>
              <a:t>but if we open both,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he-IL" sz="2400" b="1" smtClean="0">
                <a:solidFill>
                  <a:srgbClr val="0033CC"/>
                </a:solidFill>
              </a:rPr>
              <a:t>it might be in  </a:t>
            </a:r>
          </a:p>
        </p:txBody>
      </p:sp>
      <p:graphicFrame>
        <p:nvGraphicFramePr>
          <p:cNvPr id="46096" name="Object 16"/>
          <p:cNvGraphicFramePr>
            <a:graphicFrameLocks noChangeAspect="1"/>
          </p:cNvGraphicFramePr>
          <p:nvPr/>
        </p:nvGraphicFramePr>
        <p:xfrm>
          <a:off x="8475663" y="4167188"/>
          <a:ext cx="361950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244" name="Equation" r:id="rId33" imgW="152280" imgH="177480" progId="Equation.DSMT4">
                  <p:embed/>
                </p:oleObj>
              </mc:Choice>
              <mc:Fallback>
                <p:oleObj name="Equation" r:id="rId33" imgW="152280" imgH="177480" progId="Equation.DSMT4">
                  <p:embed/>
                  <p:pic>
                    <p:nvPicPr>
                      <p:cNvPr id="46096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5663" y="4167188"/>
                        <a:ext cx="361950" cy="423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131" name="AutoShape 59"/>
          <p:cNvSpPr>
            <a:spLocks noChangeArrowheads="1"/>
          </p:cNvSpPr>
          <p:nvPr/>
        </p:nvSpPr>
        <p:spPr bwMode="auto">
          <a:xfrm>
            <a:off x="2346325" y="3035300"/>
            <a:ext cx="539750" cy="504825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he-IL" altLang="he-IL" smtClean="0">
              <a:solidFill>
                <a:srgbClr val="000000"/>
              </a:solidFill>
            </a:endParaRPr>
          </a:p>
        </p:txBody>
      </p:sp>
      <p:sp>
        <p:nvSpPr>
          <p:cNvPr id="46132" name="AutoShape 60"/>
          <p:cNvSpPr>
            <a:spLocks noChangeArrowheads="1"/>
          </p:cNvSpPr>
          <p:nvPr/>
        </p:nvSpPr>
        <p:spPr bwMode="auto">
          <a:xfrm>
            <a:off x="2471738" y="2668588"/>
            <a:ext cx="492125" cy="360362"/>
          </a:xfrm>
          <a:prstGeom prst="parallelogram">
            <a:avLst>
              <a:gd name="adj" fmla="val 2170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he-IL" altLang="he-IL" smtClean="0">
              <a:solidFill>
                <a:srgbClr val="000000"/>
              </a:solidFill>
            </a:endParaRPr>
          </a:p>
        </p:txBody>
      </p:sp>
      <p:sp>
        <p:nvSpPr>
          <p:cNvPr id="46133" name="AutoShape 61"/>
          <p:cNvSpPr>
            <a:spLocks noChangeArrowheads="1"/>
          </p:cNvSpPr>
          <p:nvPr/>
        </p:nvSpPr>
        <p:spPr bwMode="auto">
          <a:xfrm>
            <a:off x="2346325" y="3033713"/>
            <a:ext cx="534988" cy="125412"/>
          </a:xfrm>
          <a:prstGeom prst="parallelogram">
            <a:avLst>
              <a:gd name="adj" fmla="val 103802"/>
            </a:avLst>
          </a:prstGeom>
          <a:solidFill>
            <a:srgbClr val="80C5C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he-IL" altLang="he-IL" smtClean="0">
              <a:solidFill>
                <a:srgbClr val="000000"/>
              </a:solidFill>
            </a:endParaRPr>
          </a:p>
        </p:txBody>
      </p:sp>
      <p:sp>
        <p:nvSpPr>
          <p:cNvPr id="46134" name="AutoShape 62"/>
          <p:cNvSpPr>
            <a:spLocks noChangeArrowheads="1"/>
          </p:cNvSpPr>
          <p:nvPr/>
        </p:nvSpPr>
        <p:spPr bwMode="auto">
          <a:xfrm rot="5400000" flipH="1">
            <a:off x="2158206" y="3226595"/>
            <a:ext cx="504825" cy="125412"/>
          </a:xfrm>
          <a:prstGeom prst="parallelogram">
            <a:avLst>
              <a:gd name="adj" fmla="val 100633"/>
            </a:avLst>
          </a:prstGeom>
          <a:solidFill>
            <a:srgbClr val="41969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he-IL" altLang="he-IL" smtClean="0">
              <a:solidFill>
                <a:srgbClr val="000000"/>
              </a:solidFill>
            </a:endParaRPr>
          </a:p>
        </p:txBody>
      </p:sp>
      <p:sp>
        <p:nvSpPr>
          <p:cNvPr id="46135" name="Rectangle 64"/>
          <p:cNvSpPr>
            <a:spLocks noChangeArrowheads="1"/>
          </p:cNvSpPr>
          <p:nvPr/>
        </p:nvSpPr>
        <p:spPr bwMode="auto">
          <a:xfrm>
            <a:off x="2347913" y="3162300"/>
            <a:ext cx="412750" cy="3714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he-IL" altLang="he-IL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695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53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55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553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10" dur="indefinite"/>
                                        <p:tgtEl>
                                          <p:spTgt spid="55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553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13" dur="indefinite"/>
                                        <p:tgtEl>
                                          <p:spTgt spid="55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553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16" dur="indefinite"/>
                                        <p:tgtEl>
                                          <p:spTgt spid="55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553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19" dur="indefinite"/>
                                        <p:tgtEl>
                                          <p:spTgt spid="55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553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22" dur="indefinite"/>
                                        <p:tgtEl>
                                          <p:spTgt spid="55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42" name="Picture 4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075" y="2173288"/>
            <a:ext cx="2328863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7" name="Line 2"/>
          <p:cNvSpPr>
            <a:spLocks noChangeShapeType="1"/>
          </p:cNvSpPr>
          <p:nvPr/>
        </p:nvSpPr>
        <p:spPr bwMode="auto">
          <a:xfrm flipV="1">
            <a:off x="617538" y="1800225"/>
            <a:ext cx="5424487" cy="19050"/>
          </a:xfrm>
          <a:prstGeom prst="line">
            <a:avLst/>
          </a:prstGeom>
          <a:noFill/>
          <a:ln w="9525">
            <a:solidFill>
              <a:srgbClr val="CC33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 smtClean="0">
              <a:solidFill>
                <a:srgbClr val="000000"/>
              </a:solidFill>
            </a:endParaRPr>
          </a:p>
        </p:txBody>
      </p:sp>
      <p:sp>
        <p:nvSpPr>
          <p:cNvPr id="47118" name="Rectangle 3"/>
          <p:cNvSpPr>
            <a:spLocks noChangeArrowheads="1"/>
          </p:cNvSpPr>
          <p:nvPr/>
        </p:nvSpPr>
        <p:spPr bwMode="auto">
          <a:xfrm>
            <a:off x="587375" y="141288"/>
            <a:ext cx="4632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he-IL" sz="2400" b="1" smtClean="0">
                <a:solidFill>
                  <a:srgbClr val="0000FF"/>
                </a:solidFill>
              </a:rPr>
              <a:t>A single photon sees </a:t>
            </a:r>
            <a:r>
              <a:rPr lang="en-US" altLang="he-IL" sz="2400" b="1" u="sng" smtClean="0">
                <a:solidFill>
                  <a:srgbClr val="0000FF"/>
                </a:solidFill>
              </a:rPr>
              <a:t>two</a:t>
            </a:r>
            <a:r>
              <a:rPr lang="en-US" altLang="he-IL" sz="2400" b="1" smtClean="0">
                <a:solidFill>
                  <a:srgbClr val="0000FF"/>
                </a:solidFill>
              </a:rPr>
              <a:t> balls</a:t>
            </a:r>
            <a:endParaRPr lang="en-US" altLang="he-IL" sz="2400" b="1" i="1" smtClean="0">
              <a:solidFill>
                <a:srgbClr val="0000FF"/>
              </a:solidFill>
            </a:endParaRPr>
          </a:p>
        </p:txBody>
      </p:sp>
      <p:graphicFrame>
        <p:nvGraphicFramePr>
          <p:cNvPr id="47106" name="Object 2"/>
          <p:cNvGraphicFramePr>
            <a:graphicFrameLocks noChangeAspect="1"/>
          </p:cNvGraphicFramePr>
          <p:nvPr/>
        </p:nvGraphicFramePr>
        <p:xfrm>
          <a:off x="166688" y="3384550"/>
          <a:ext cx="268287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154" name="Equation" r:id="rId5" imgW="88560" imgH="152280" progId="Equation.DSMT4">
                  <p:embed/>
                </p:oleObj>
              </mc:Choice>
              <mc:Fallback>
                <p:oleObj name="Equation" r:id="rId5" imgW="88560" imgH="152280" progId="Equation.DSMT4">
                  <p:embed/>
                  <p:pic>
                    <p:nvPicPr>
                      <p:cNvPr id="4710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688" y="3384550"/>
                        <a:ext cx="268287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19" name="Line 5"/>
          <p:cNvSpPr>
            <a:spLocks noChangeShapeType="1"/>
          </p:cNvSpPr>
          <p:nvPr/>
        </p:nvSpPr>
        <p:spPr bwMode="auto">
          <a:xfrm>
            <a:off x="501650" y="3340100"/>
            <a:ext cx="76200" cy="0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 smtClean="0">
              <a:solidFill>
                <a:srgbClr val="000000"/>
              </a:solidFill>
            </a:endParaRPr>
          </a:p>
        </p:txBody>
      </p:sp>
      <p:sp>
        <p:nvSpPr>
          <p:cNvPr id="47120" name="Line 6"/>
          <p:cNvSpPr>
            <a:spLocks noChangeShapeType="1"/>
          </p:cNvSpPr>
          <p:nvPr/>
        </p:nvSpPr>
        <p:spPr bwMode="auto">
          <a:xfrm flipV="1">
            <a:off x="544513" y="765175"/>
            <a:ext cx="19050" cy="4795838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 smtClean="0">
              <a:solidFill>
                <a:srgbClr val="000000"/>
              </a:solidFill>
            </a:endParaRPr>
          </a:p>
        </p:txBody>
      </p:sp>
      <p:sp>
        <p:nvSpPr>
          <p:cNvPr id="47121" name="Line 7"/>
          <p:cNvSpPr>
            <a:spLocks noChangeShapeType="1"/>
          </p:cNvSpPr>
          <p:nvPr/>
        </p:nvSpPr>
        <p:spPr bwMode="auto">
          <a:xfrm flipV="1">
            <a:off x="596900" y="3570288"/>
            <a:ext cx="5424488" cy="9525"/>
          </a:xfrm>
          <a:prstGeom prst="line">
            <a:avLst/>
          </a:prstGeom>
          <a:noFill/>
          <a:ln w="9525">
            <a:solidFill>
              <a:srgbClr val="0099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 smtClean="0">
              <a:solidFill>
                <a:srgbClr val="000000"/>
              </a:solidFill>
            </a:endParaRPr>
          </a:p>
        </p:txBody>
      </p:sp>
      <p:graphicFrame>
        <p:nvGraphicFramePr>
          <p:cNvPr id="47107" name="Object 3"/>
          <p:cNvGraphicFramePr>
            <a:graphicFrameLocks noChangeAspect="1"/>
          </p:cNvGraphicFramePr>
          <p:nvPr/>
        </p:nvGraphicFramePr>
        <p:xfrm>
          <a:off x="153988" y="1528763"/>
          <a:ext cx="361950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155" name="Equation" r:id="rId7" imgW="139680" imgH="228600" progId="Equation.DSMT4">
                  <p:embed/>
                </p:oleObj>
              </mc:Choice>
              <mc:Fallback>
                <p:oleObj name="Equation" r:id="rId7" imgW="139680" imgH="228600" progId="Equation.DSMT4">
                  <p:embed/>
                  <p:pic>
                    <p:nvPicPr>
                      <p:cNvPr id="4710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988" y="1528763"/>
                        <a:ext cx="361950" cy="550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22" name="Line 9"/>
          <p:cNvSpPr>
            <a:spLocks noChangeShapeType="1"/>
          </p:cNvSpPr>
          <p:nvPr/>
        </p:nvSpPr>
        <p:spPr bwMode="auto">
          <a:xfrm flipV="1">
            <a:off x="508000" y="1809750"/>
            <a:ext cx="149225" cy="0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 smtClean="0">
              <a:solidFill>
                <a:srgbClr val="000000"/>
              </a:solidFill>
            </a:endParaRPr>
          </a:p>
        </p:txBody>
      </p:sp>
      <p:sp>
        <p:nvSpPr>
          <p:cNvPr id="47123" name="Line 10"/>
          <p:cNvSpPr>
            <a:spLocks noChangeShapeType="1"/>
          </p:cNvSpPr>
          <p:nvPr/>
        </p:nvSpPr>
        <p:spPr bwMode="auto">
          <a:xfrm flipV="1">
            <a:off x="665163" y="5000625"/>
            <a:ext cx="5329237" cy="9525"/>
          </a:xfrm>
          <a:prstGeom prst="line">
            <a:avLst/>
          </a:prstGeom>
          <a:noFill/>
          <a:ln w="9525">
            <a:solidFill>
              <a:srgbClr val="CC33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 smtClean="0">
              <a:solidFill>
                <a:srgbClr val="000000"/>
              </a:solidFill>
            </a:endParaRPr>
          </a:p>
        </p:txBody>
      </p:sp>
      <p:graphicFrame>
        <p:nvGraphicFramePr>
          <p:cNvPr id="47108" name="Object 4"/>
          <p:cNvGraphicFramePr>
            <a:graphicFrameLocks noChangeAspect="1"/>
          </p:cNvGraphicFramePr>
          <p:nvPr/>
        </p:nvGraphicFramePr>
        <p:xfrm>
          <a:off x="169863" y="4729163"/>
          <a:ext cx="328612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156" name="Equation" r:id="rId9" imgW="126720" imgH="228600" progId="Equation.DSMT4">
                  <p:embed/>
                </p:oleObj>
              </mc:Choice>
              <mc:Fallback>
                <p:oleObj name="Equation" r:id="rId9" imgW="126720" imgH="228600" progId="Equation.DSMT4">
                  <p:embed/>
                  <p:pic>
                    <p:nvPicPr>
                      <p:cNvPr id="4710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863" y="4729163"/>
                        <a:ext cx="328612" cy="550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24" name="Line 12"/>
          <p:cNvSpPr>
            <a:spLocks noChangeShapeType="1"/>
          </p:cNvSpPr>
          <p:nvPr/>
        </p:nvSpPr>
        <p:spPr bwMode="auto">
          <a:xfrm flipV="1">
            <a:off x="508000" y="5010150"/>
            <a:ext cx="149225" cy="1588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 smtClean="0">
              <a:solidFill>
                <a:srgbClr val="000000"/>
              </a:solidFill>
            </a:endParaRPr>
          </a:p>
        </p:txBody>
      </p:sp>
      <p:sp>
        <p:nvSpPr>
          <p:cNvPr id="80911" name="Rectangle 15"/>
          <p:cNvSpPr>
            <a:spLocks noChangeArrowheads="1"/>
          </p:cNvSpPr>
          <p:nvPr/>
        </p:nvSpPr>
        <p:spPr bwMode="auto">
          <a:xfrm>
            <a:off x="6181725" y="2284413"/>
            <a:ext cx="2744788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he-IL" sz="2400" b="1" smtClean="0">
                <a:solidFill>
                  <a:srgbClr val="0033CC"/>
                </a:solidFill>
              </a:rPr>
              <a:t>It scatters exactly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he-IL" sz="2400" b="1" smtClean="0">
                <a:solidFill>
                  <a:srgbClr val="0033CC"/>
                </a:solidFill>
              </a:rPr>
              <a:t>as if there were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he-IL" sz="2400" b="1" smtClean="0">
                <a:solidFill>
                  <a:srgbClr val="0033CC"/>
                </a:solidFill>
              </a:rPr>
              <a:t>two balls</a:t>
            </a:r>
          </a:p>
        </p:txBody>
      </p:sp>
      <p:pic>
        <p:nvPicPr>
          <p:cNvPr id="80916" name="Picture 20" descr="BD10298_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703388"/>
            <a:ext cx="3365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18" name="Picture 22" descr="BD10298_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363" y="1701800"/>
            <a:ext cx="3365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20" name="Picture 24" descr="BD10298_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1731963"/>
            <a:ext cx="3365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22" name="Picture 26" descr="BD10298_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150" y="4856163"/>
            <a:ext cx="3365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24" name="Picture 28" descr="BD10298_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313" y="4854575"/>
            <a:ext cx="3365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26" name="Picture 30" descr="BD10298_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25" y="4884738"/>
            <a:ext cx="3365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7109" name="Object 5"/>
          <p:cNvGraphicFramePr>
            <a:graphicFrameLocks noChangeAspect="1"/>
          </p:cNvGraphicFramePr>
          <p:nvPr/>
        </p:nvGraphicFramePr>
        <p:xfrm>
          <a:off x="1468438" y="3824288"/>
          <a:ext cx="457200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157" name="Equation" r:id="rId12" imgW="266400" imgH="253800" progId="Equation.DSMT4">
                  <p:embed/>
                </p:oleObj>
              </mc:Choice>
              <mc:Fallback>
                <p:oleObj name="Equation" r:id="rId12" imgW="266400" imgH="253800" progId="Equation.DSMT4">
                  <p:embed/>
                  <p:pic>
                    <p:nvPicPr>
                      <p:cNvPr id="4710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8438" y="3824288"/>
                        <a:ext cx="457200" cy="407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0" name="Object 6"/>
          <p:cNvGraphicFramePr>
            <a:graphicFrameLocks noChangeAspect="1"/>
          </p:cNvGraphicFramePr>
          <p:nvPr/>
        </p:nvGraphicFramePr>
        <p:xfrm>
          <a:off x="782638" y="2482850"/>
          <a:ext cx="430212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158" name="Equation" r:id="rId14" imgW="253800" imgH="253800" progId="Equation.DSMT4">
                  <p:embed/>
                </p:oleObj>
              </mc:Choice>
              <mc:Fallback>
                <p:oleObj name="Equation" r:id="rId14" imgW="253800" imgH="253800" progId="Equation.DSMT4">
                  <p:embed/>
                  <p:pic>
                    <p:nvPicPr>
                      <p:cNvPr id="4711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638" y="2482850"/>
                        <a:ext cx="430212" cy="40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32" name="Line 33"/>
          <p:cNvSpPr>
            <a:spLocks noChangeShapeType="1"/>
          </p:cNvSpPr>
          <p:nvPr/>
        </p:nvSpPr>
        <p:spPr bwMode="auto">
          <a:xfrm flipH="1" flipV="1">
            <a:off x="1352550" y="3887788"/>
            <a:ext cx="6350" cy="1150937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 smtClean="0">
              <a:solidFill>
                <a:srgbClr val="000000"/>
              </a:solidFill>
            </a:endParaRPr>
          </a:p>
        </p:txBody>
      </p:sp>
      <p:sp>
        <p:nvSpPr>
          <p:cNvPr id="47133" name="Line 34"/>
          <p:cNvSpPr>
            <a:spLocks noChangeShapeType="1"/>
          </p:cNvSpPr>
          <p:nvPr/>
        </p:nvSpPr>
        <p:spPr bwMode="auto">
          <a:xfrm>
            <a:off x="1036638" y="1819275"/>
            <a:ext cx="576262" cy="0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 smtClean="0">
              <a:solidFill>
                <a:srgbClr val="000000"/>
              </a:solidFill>
            </a:endParaRPr>
          </a:p>
        </p:txBody>
      </p:sp>
      <p:sp>
        <p:nvSpPr>
          <p:cNvPr id="47134" name="Line 35"/>
          <p:cNvSpPr>
            <a:spLocks noChangeShapeType="1"/>
          </p:cNvSpPr>
          <p:nvPr/>
        </p:nvSpPr>
        <p:spPr bwMode="auto">
          <a:xfrm>
            <a:off x="1036638" y="5019675"/>
            <a:ext cx="576262" cy="0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 smtClean="0">
              <a:solidFill>
                <a:srgbClr val="000000"/>
              </a:solidFill>
            </a:endParaRPr>
          </a:p>
        </p:txBody>
      </p:sp>
      <p:sp>
        <p:nvSpPr>
          <p:cNvPr id="47135" name="Line 37"/>
          <p:cNvSpPr>
            <a:spLocks noChangeShapeType="1"/>
          </p:cNvSpPr>
          <p:nvPr/>
        </p:nvSpPr>
        <p:spPr bwMode="auto">
          <a:xfrm flipH="1">
            <a:off x="1316038" y="1858963"/>
            <a:ext cx="17462" cy="142875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 smtClean="0">
              <a:solidFill>
                <a:srgbClr val="000000"/>
              </a:solidFill>
            </a:endParaRPr>
          </a:p>
        </p:txBody>
      </p:sp>
      <p:graphicFrame>
        <p:nvGraphicFramePr>
          <p:cNvPr id="47111" name="Object 7"/>
          <p:cNvGraphicFramePr>
            <a:graphicFrameLocks noChangeAspect="1"/>
          </p:cNvGraphicFramePr>
          <p:nvPr/>
        </p:nvGraphicFramePr>
        <p:xfrm>
          <a:off x="2038350" y="904875"/>
          <a:ext cx="3543300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159" name="Equation" r:id="rId16" imgW="1612800" imgH="419040" progId="Equation.DSMT4">
                  <p:embed/>
                </p:oleObj>
              </mc:Choice>
              <mc:Fallback>
                <p:oleObj name="Equation" r:id="rId16" imgW="1612800" imgH="419040" progId="Equation.DSMT4">
                  <p:embed/>
                  <p:pic>
                    <p:nvPicPr>
                      <p:cNvPr id="4711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8350" y="904875"/>
                        <a:ext cx="3543300" cy="61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2" name="Object 8"/>
          <p:cNvGraphicFramePr>
            <a:graphicFrameLocks noChangeAspect="1"/>
          </p:cNvGraphicFramePr>
          <p:nvPr/>
        </p:nvGraphicFramePr>
        <p:xfrm>
          <a:off x="2000250" y="5124450"/>
          <a:ext cx="379095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160" name="Equation" r:id="rId18" imgW="1612800" imgH="419040" progId="Equation.DSMT4">
                  <p:embed/>
                </p:oleObj>
              </mc:Choice>
              <mc:Fallback>
                <p:oleObj name="Equation" r:id="rId18" imgW="1612800" imgH="419040" progId="Equation.DSMT4">
                  <p:embed/>
                  <p:pic>
                    <p:nvPicPr>
                      <p:cNvPr id="4711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0250" y="5124450"/>
                        <a:ext cx="3790950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3" name="Object 9"/>
          <p:cNvGraphicFramePr>
            <a:graphicFrameLocks noChangeAspect="1"/>
          </p:cNvGraphicFramePr>
          <p:nvPr/>
        </p:nvGraphicFramePr>
        <p:xfrm>
          <a:off x="2352675" y="5597525"/>
          <a:ext cx="457200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161" name="Equation" r:id="rId20" imgW="152280" imgH="164880" progId="Equation.DSMT4">
                  <p:embed/>
                </p:oleObj>
              </mc:Choice>
              <mc:Fallback>
                <p:oleObj name="Equation" r:id="rId20" imgW="152280" imgH="164880" progId="Equation.DSMT4">
                  <p:embed/>
                  <p:pic>
                    <p:nvPicPr>
                      <p:cNvPr id="4711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2675" y="5597525"/>
                        <a:ext cx="457200" cy="49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4" name="Object 10"/>
          <p:cNvGraphicFramePr>
            <a:graphicFrameLocks noChangeAspect="1"/>
          </p:cNvGraphicFramePr>
          <p:nvPr/>
        </p:nvGraphicFramePr>
        <p:xfrm>
          <a:off x="3857625" y="5645150"/>
          <a:ext cx="457200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162" name="Equation" r:id="rId22" imgW="152280" imgH="152280" progId="Equation.DSMT4">
                  <p:embed/>
                </p:oleObj>
              </mc:Choice>
              <mc:Fallback>
                <p:oleObj name="Equation" r:id="rId22" imgW="152280" imgH="152280" progId="Equation.DSMT4">
                  <p:embed/>
                  <p:pic>
                    <p:nvPicPr>
                      <p:cNvPr id="4711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7625" y="5645150"/>
                        <a:ext cx="457200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5" name="Object 11"/>
          <p:cNvGraphicFramePr>
            <a:graphicFrameLocks noChangeAspect="1"/>
          </p:cNvGraphicFramePr>
          <p:nvPr/>
        </p:nvGraphicFramePr>
        <p:xfrm>
          <a:off x="5248275" y="5578475"/>
          <a:ext cx="457200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163" name="Equation" r:id="rId24" imgW="152280" imgH="177480" progId="Equation.DSMT4">
                  <p:embed/>
                </p:oleObj>
              </mc:Choice>
              <mc:Fallback>
                <p:oleObj name="Equation" r:id="rId24" imgW="152280" imgH="177480" progId="Equation.DSMT4">
                  <p:embed/>
                  <p:pic>
                    <p:nvPicPr>
                      <p:cNvPr id="4711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8275" y="5578475"/>
                        <a:ext cx="457200" cy="534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0939" name="Picture 43" descr="BD10298_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813" y="3425825"/>
            <a:ext cx="3365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41" name="Picture 45" descr="BD10298_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488" y="3454400"/>
            <a:ext cx="3365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38" name="Rectangle 50"/>
          <p:cNvSpPr>
            <a:spLocks noChangeArrowheads="1"/>
          </p:cNvSpPr>
          <p:nvPr/>
        </p:nvSpPr>
        <p:spPr bwMode="auto">
          <a:xfrm>
            <a:off x="5707063" y="527050"/>
            <a:ext cx="35925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he-IL" smtClean="0">
                <a:solidFill>
                  <a:srgbClr val="000000"/>
                </a:solidFill>
              </a:rPr>
              <a:t>Y. Aharonov and L. Vaidman </a:t>
            </a:r>
            <a:br>
              <a:rPr lang="en-US" altLang="he-IL" smtClean="0">
                <a:solidFill>
                  <a:srgbClr val="000000"/>
                </a:solidFill>
              </a:rPr>
            </a:br>
            <a:r>
              <a:rPr lang="en-US" altLang="he-IL" i="1" smtClean="0">
                <a:solidFill>
                  <a:srgbClr val="000000"/>
                </a:solidFill>
              </a:rPr>
              <a:t>Phys. Rev</a:t>
            </a:r>
            <a:r>
              <a:rPr lang="en-US" altLang="he-IL" smtClean="0">
                <a:solidFill>
                  <a:srgbClr val="000000"/>
                </a:solidFill>
              </a:rPr>
              <a:t>. A </a:t>
            </a:r>
            <a:r>
              <a:rPr lang="en-US" altLang="he-IL" b="1" smtClean="0">
                <a:solidFill>
                  <a:srgbClr val="000000"/>
                </a:solidFill>
              </a:rPr>
              <a:t>67</a:t>
            </a:r>
            <a:r>
              <a:rPr lang="en-US" altLang="he-IL" smtClean="0">
                <a:solidFill>
                  <a:srgbClr val="000000"/>
                </a:solidFill>
              </a:rPr>
              <a:t>, 042107 (2003)  </a:t>
            </a:r>
          </a:p>
        </p:txBody>
      </p:sp>
    </p:spTree>
    <p:extLst>
      <p:ext uri="{BB962C8B-B14F-4D97-AF65-F5344CB8AC3E}">
        <p14:creationId xmlns:p14="http://schemas.microsoft.com/office/powerpoint/2010/main" val="393592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809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80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809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10" dur="indefinite"/>
                                        <p:tgtEl>
                                          <p:spTgt spid="80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809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13" dur="indefinite"/>
                                        <p:tgtEl>
                                          <p:spTgt spid="80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809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16" dur="indefinite"/>
                                        <p:tgtEl>
                                          <p:spTgt spid="80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809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19" dur="indefinite"/>
                                        <p:tgtEl>
                                          <p:spTgt spid="80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809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22" dur="indefinite"/>
                                        <p:tgtEl>
                                          <p:spTgt spid="80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6770" name="Object 2"/>
          <p:cNvGraphicFramePr>
            <a:graphicFrameLocks noChangeAspect="1"/>
          </p:cNvGraphicFramePr>
          <p:nvPr/>
        </p:nvGraphicFramePr>
        <p:xfrm>
          <a:off x="2116138" y="2016125"/>
          <a:ext cx="187325" cy="30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" name="Equation" r:id="rId4" imgW="88560" imgH="152280" progId="Equation.DSMT4">
                  <p:embed/>
                </p:oleObj>
              </mc:Choice>
              <mc:Fallback>
                <p:oleObj name="Equation" r:id="rId4" imgW="88560" imgH="1522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6138" y="2016125"/>
                        <a:ext cx="187325" cy="300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6771" name="Line 3"/>
          <p:cNvSpPr>
            <a:spLocks noChangeShapeType="1"/>
          </p:cNvSpPr>
          <p:nvPr/>
        </p:nvSpPr>
        <p:spPr bwMode="auto">
          <a:xfrm>
            <a:off x="2370138" y="2171700"/>
            <a:ext cx="76200" cy="0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056772" name="Line 4"/>
          <p:cNvSpPr>
            <a:spLocks noChangeShapeType="1"/>
          </p:cNvSpPr>
          <p:nvPr/>
        </p:nvSpPr>
        <p:spPr bwMode="auto">
          <a:xfrm>
            <a:off x="3108325" y="1133475"/>
            <a:ext cx="576263" cy="0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056773" name="Line 5"/>
          <p:cNvSpPr>
            <a:spLocks noChangeShapeType="1"/>
          </p:cNvSpPr>
          <p:nvPr/>
        </p:nvSpPr>
        <p:spPr bwMode="auto">
          <a:xfrm>
            <a:off x="3152775" y="3289300"/>
            <a:ext cx="576263" cy="0"/>
          </a:xfrm>
          <a:prstGeom prst="line">
            <a:avLst/>
          </a:prstGeom>
          <a:noFill/>
          <a:ln w="19050">
            <a:solidFill>
              <a:srgbClr val="33CC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graphicFrame>
        <p:nvGraphicFramePr>
          <p:cNvPr id="1056774" name="Object 6"/>
          <p:cNvGraphicFramePr>
            <a:graphicFrameLocks noChangeAspect="1"/>
          </p:cNvGraphicFramePr>
          <p:nvPr/>
        </p:nvGraphicFramePr>
        <p:xfrm>
          <a:off x="3836988" y="912813"/>
          <a:ext cx="1065212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6" name="Equation" r:id="rId6" imgW="419040" imgH="228600" progId="Equation.DSMT4">
                  <p:embed/>
                </p:oleObj>
              </mc:Choice>
              <mc:Fallback>
                <p:oleObj name="Equation" r:id="rId6" imgW="419040" imgH="228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6988" y="912813"/>
                        <a:ext cx="1065212" cy="542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6775" name="Line 7"/>
          <p:cNvSpPr>
            <a:spLocks noChangeShapeType="1"/>
          </p:cNvSpPr>
          <p:nvPr/>
        </p:nvSpPr>
        <p:spPr bwMode="auto">
          <a:xfrm flipH="1" flipV="1">
            <a:off x="3440113" y="1298575"/>
            <a:ext cx="25400" cy="1962150"/>
          </a:xfrm>
          <a:prstGeom prst="line">
            <a:avLst/>
          </a:prstGeom>
          <a:noFill/>
          <a:ln w="28575">
            <a:solidFill>
              <a:srgbClr val="33CC33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056776" name="Line 8"/>
          <p:cNvSpPr>
            <a:spLocks noChangeShapeType="1"/>
          </p:cNvSpPr>
          <p:nvPr/>
        </p:nvSpPr>
        <p:spPr bwMode="auto">
          <a:xfrm>
            <a:off x="3392488" y="1139825"/>
            <a:ext cx="26987" cy="19748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041" name="Line 9"/>
          <p:cNvSpPr>
            <a:spLocks noChangeShapeType="1"/>
          </p:cNvSpPr>
          <p:nvPr/>
        </p:nvSpPr>
        <p:spPr bwMode="auto">
          <a:xfrm flipV="1">
            <a:off x="2435225" y="746125"/>
            <a:ext cx="7938" cy="286067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056778" name="Line 10"/>
          <p:cNvSpPr>
            <a:spLocks noChangeShapeType="1"/>
          </p:cNvSpPr>
          <p:nvPr/>
        </p:nvSpPr>
        <p:spPr bwMode="auto">
          <a:xfrm flipV="1">
            <a:off x="2446338" y="2163763"/>
            <a:ext cx="1595437" cy="0"/>
          </a:xfrm>
          <a:prstGeom prst="line">
            <a:avLst/>
          </a:prstGeom>
          <a:noFill/>
          <a:ln w="9525">
            <a:solidFill>
              <a:srgbClr val="000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graphicFrame>
        <p:nvGraphicFramePr>
          <p:cNvPr id="1056779" name="Object 11"/>
          <p:cNvGraphicFramePr>
            <a:graphicFrameLocks noChangeAspect="1"/>
          </p:cNvGraphicFramePr>
          <p:nvPr/>
        </p:nvGraphicFramePr>
        <p:xfrm>
          <a:off x="2098675" y="3087688"/>
          <a:ext cx="268288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7" name="Equation" r:id="rId8" imgW="126720" imgH="228600" progId="Equation.DSMT4">
                  <p:embed/>
                </p:oleObj>
              </mc:Choice>
              <mc:Fallback>
                <p:oleObj name="Equation" r:id="rId8" imgW="126720" imgH="2286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8675" y="3087688"/>
                        <a:ext cx="268288" cy="449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6780" name="Object 12"/>
          <p:cNvGraphicFramePr>
            <a:graphicFrameLocks noChangeAspect="1"/>
          </p:cNvGraphicFramePr>
          <p:nvPr/>
        </p:nvGraphicFramePr>
        <p:xfrm>
          <a:off x="2054225" y="933450"/>
          <a:ext cx="293688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8" name="Equation" r:id="rId10" imgW="139680" imgH="228600" progId="Equation.DSMT4">
                  <p:embed/>
                </p:oleObj>
              </mc:Choice>
              <mc:Fallback>
                <p:oleObj name="Equation" r:id="rId10" imgW="139680" imgH="2286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4225" y="933450"/>
                        <a:ext cx="293688" cy="449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6781" name="Object 13"/>
          <p:cNvGraphicFramePr>
            <a:graphicFrameLocks noChangeAspect="1"/>
          </p:cNvGraphicFramePr>
          <p:nvPr/>
        </p:nvGraphicFramePr>
        <p:xfrm>
          <a:off x="3895725" y="3108325"/>
          <a:ext cx="106521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9" name="Equation" r:id="rId12" imgW="419040" imgH="228600" progId="Equation.DSMT4">
                  <p:embed/>
                </p:oleObj>
              </mc:Choice>
              <mc:Fallback>
                <p:oleObj name="Equation" r:id="rId12" imgW="419040" imgH="2286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5725" y="3108325"/>
                        <a:ext cx="1065213" cy="542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6782" name="Object 14"/>
          <p:cNvGraphicFramePr>
            <a:graphicFrameLocks noChangeAspect="1"/>
          </p:cNvGraphicFramePr>
          <p:nvPr/>
        </p:nvGraphicFramePr>
        <p:xfrm>
          <a:off x="2638425" y="1497013"/>
          <a:ext cx="669925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0" name="Equation" r:id="rId14" imgW="253800" imgH="253800" progId="Equation.DSMT4">
                  <p:embed/>
                </p:oleObj>
              </mc:Choice>
              <mc:Fallback>
                <p:oleObj name="Equation" r:id="rId14" imgW="253800" imgH="2538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8425" y="1497013"/>
                        <a:ext cx="669925" cy="627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6783" name="Object 15"/>
          <p:cNvGraphicFramePr>
            <a:graphicFrameLocks noChangeAspect="1"/>
          </p:cNvGraphicFramePr>
          <p:nvPr/>
        </p:nvGraphicFramePr>
        <p:xfrm>
          <a:off x="3651250" y="2197100"/>
          <a:ext cx="668338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1" name="Equation" r:id="rId16" imgW="266400" imgH="253800" progId="Equation.DSMT4">
                  <p:embed/>
                </p:oleObj>
              </mc:Choice>
              <mc:Fallback>
                <p:oleObj name="Equation" r:id="rId16" imgW="266400" imgH="2538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1250" y="2197100"/>
                        <a:ext cx="668338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3" name="Rectangle 16"/>
          <p:cNvSpPr>
            <a:spLocks noChangeArrowheads="1"/>
          </p:cNvSpPr>
          <p:nvPr/>
        </p:nvSpPr>
        <p:spPr bwMode="auto">
          <a:xfrm>
            <a:off x="2900363" y="179388"/>
            <a:ext cx="46767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he-IL" sz="2800" b="1">
                <a:solidFill>
                  <a:srgbClr val="0033CC"/>
                </a:solidFill>
              </a:rPr>
              <a:t>The two-state vector</a:t>
            </a:r>
          </a:p>
        </p:txBody>
      </p:sp>
      <p:graphicFrame>
        <p:nvGraphicFramePr>
          <p:cNvPr id="1056786" name="Object 18"/>
          <p:cNvGraphicFramePr>
            <a:graphicFrameLocks noChangeAspect="1"/>
          </p:cNvGraphicFramePr>
          <p:nvPr/>
        </p:nvGraphicFramePr>
        <p:xfrm>
          <a:off x="6196013" y="1089025"/>
          <a:ext cx="887412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2" name="Equation" r:id="rId18" imgW="253800" imgH="253800" progId="Equation.DSMT4">
                  <p:embed/>
                </p:oleObj>
              </mc:Choice>
              <mc:Fallback>
                <p:oleObj name="Equation" r:id="rId18" imgW="253800" imgH="2538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6013" y="1089025"/>
                        <a:ext cx="887412" cy="831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6787" name="Object 19"/>
          <p:cNvGraphicFramePr>
            <a:graphicFrameLocks noChangeAspect="1"/>
          </p:cNvGraphicFramePr>
          <p:nvPr/>
        </p:nvGraphicFramePr>
        <p:xfrm>
          <a:off x="7256463" y="1085850"/>
          <a:ext cx="9652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3" name="Equation" r:id="rId20" imgW="266400" imgH="253800" progId="Equation.DSMT4">
                  <p:embed/>
                </p:oleObj>
              </mc:Choice>
              <mc:Fallback>
                <p:oleObj name="Equation" r:id="rId20" imgW="266400" imgH="2538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6463" y="1085850"/>
                        <a:ext cx="965200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6795" name="Rectangle 27"/>
          <p:cNvSpPr>
            <a:spLocks noChangeArrowheads="1"/>
          </p:cNvSpPr>
          <p:nvPr/>
        </p:nvSpPr>
        <p:spPr bwMode="auto">
          <a:xfrm>
            <a:off x="6202363" y="1062038"/>
            <a:ext cx="2025650" cy="915987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he-IL"/>
          </a:p>
        </p:txBody>
      </p:sp>
      <p:graphicFrame>
        <p:nvGraphicFramePr>
          <p:cNvPr id="1035" name="Object 29"/>
          <p:cNvGraphicFramePr>
            <a:graphicFrameLocks noChangeAspect="1"/>
          </p:cNvGraphicFramePr>
          <p:nvPr/>
        </p:nvGraphicFramePr>
        <p:xfrm>
          <a:off x="2179638" y="644525"/>
          <a:ext cx="266700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4" name="Equation" r:id="rId22" imgW="126720" imgH="228600" progId="Equation.DSMT4">
                  <p:embed/>
                </p:oleObj>
              </mc:Choice>
              <mc:Fallback>
                <p:oleObj name="Equation" r:id="rId22" imgW="126720" imgH="228600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9638" y="644525"/>
                        <a:ext cx="266700" cy="449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56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056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6771" grpId="0" animBg="1"/>
      <p:bldP spid="1056772" grpId="0" animBg="1"/>
      <p:bldP spid="1056773" grpId="0" animBg="1"/>
      <p:bldP spid="1056775" grpId="0" animBg="1"/>
      <p:bldP spid="1056776" grpId="0" animBg="1"/>
      <p:bldP spid="1056778" grpId="0" animBg="1"/>
      <p:bldP spid="105679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21" name="Line 7"/>
          <p:cNvSpPr>
            <a:spLocks noChangeShapeType="1"/>
          </p:cNvSpPr>
          <p:nvPr/>
        </p:nvSpPr>
        <p:spPr bwMode="auto">
          <a:xfrm flipV="1">
            <a:off x="596900" y="3570288"/>
            <a:ext cx="5424488" cy="9525"/>
          </a:xfrm>
          <a:prstGeom prst="line">
            <a:avLst/>
          </a:prstGeom>
          <a:noFill/>
          <a:ln w="412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 smtClean="0">
              <a:solidFill>
                <a:srgbClr val="00000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947165" y="3395070"/>
            <a:ext cx="392113" cy="3825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75221" y="3428052"/>
            <a:ext cx="392113" cy="3825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srgbClr val="FFFFFF"/>
              </a:solidFill>
            </a:endParaRPr>
          </a:p>
        </p:txBody>
      </p:sp>
      <p:sp>
        <p:nvSpPr>
          <p:cNvPr id="47117" name="Line 2"/>
          <p:cNvSpPr>
            <a:spLocks noChangeShapeType="1"/>
          </p:cNvSpPr>
          <p:nvPr/>
        </p:nvSpPr>
        <p:spPr bwMode="auto">
          <a:xfrm flipV="1">
            <a:off x="617538" y="1800225"/>
            <a:ext cx="5424487" cy="19050"/>
          </a:xfrm>
          <a:prstGeom prst="line">
            <a:avLst/>
          </a:prstGeom>
          <a:noFill/>
          <a:ln w="9525">
            <a:solidFill>
              <a:srgbClr val="CC33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 smtClean="0">
              <a:solidFill>
                <a:srgbClr val="000000"/>
              </a:solidFill>
            </a:endParaRPr>
          </a:p>
        </p:txBody>
      </p:sp>
      <p:sp>
        <p:nvSpPr>
          <p:cNvPr id="47118" name="Rectangle 3"/>
          <p:cNvSpPr>
            <a:spLocks noChangeArrowheads="1"/>
          </p:cNvSpPr>
          <p:nvPr/>
        </p:nvSpPr>
        <p:spPr bwMode="auto">
          <a:xfrm>
            <a:off x="587375" y="141288"/>
            <a:ext cx="45286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he-IL" sz="2400" b="1" dirty="0" smtClean="0">
                <a:solidFill>
                  <a:srgbClr val="0000FF"/>
                </a:solidFill>
              </a:rPr>
              <a:t>A single ball closes </a:t>
            </a:r>
            <a:r>
              <a:rPr lang="en-US" altLang="he-IL" sz="2400" b="1" u="sng" dirty="0" smtClean="0">
                <a:solidFill>
                  <a:srgbClr val="0000FF"/>
                </a:solidFill>
              </a:rPr>
              <a:t>two</a:t>
            </a:r>
            <a:r>
              <a:rPr lang="en-US" altLang="he-IL" sz="2400" b="1" dirty="0" smtClean="0">
                <a:solidFill>
                  <a:srgbClr val="0000FF"/>
                </a:solidFill>
              </a:rPr>
              <a:t> holes</a:t>
            </a:r>
            <a:endParaRPr lang="en-US" altLang="he-IL" sz="2400" b="1" i="1" dirty="0" smtClean="0">
              <a:solidFill>
                <a:srgbClr val="0000FF"/>
              </a:solidFill>
            </a:endParaRPr>
          </a:p>
        </p:txBody>
      </p:sp>
      <p:graphicFrame>
        <p:nvGraphicFramePr>
          <p:cNvPr id="47106" name="Object 2"/>
          <p:cNvGraphicFramePr>
            <a:graphicFrameLocks noChangeAspect="1"/>
          </p:cNvGraphicFramePr>
          <p:nvPr/>
        </p:nvGraphicFramePr>
        <p:xfrm>
          <a:off x="166688" y="3384550"/>
          <a:ext cx="268287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178" name="Equation" r:id="rId4" imgW="88560" imgH="152280" progId="Equation.DSMT4">
                  <p:embed/>
                </p:oleObj>
              </mc:Choice>
              <mc:Fallback>
                <p:oleObj name="Equation" r:id="rId4" imgW="88560" imgH="152280" progId="Equation.DSMT4">
                  <p:embed/>
                  <p:pic>
                    <p:nvPicPr>
                      <p:cNvPr id="4710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688" y="3384550"/>
                        <a:ext cx="268287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19" name="Line 5"/>
          <p:cNvSpPr>
            <a:spLocks noChangeShapeType="1"/>
          </p:cNvSpPr>
          <p:nvPr/>
        </p:nvSpPr>
        <p:spPr bwMode="auto">
          <a:xfrm>
            <a:off x="501650" y="3340100"/>
            <a:ext cx="76200" cy="0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 smtClean="0">
              <a:solidFill>
                <a:srgbClr val="000000"/>
              </a:solidFill>
            </a:endParaRPr>
          </a:p>
        </p:txBody>
      </p:sp>
      <p:sp>
        <p:nvSpPr>
          <p:cNvPr id="47120" name="Line 6"/>
          <p:cNvSpPr>
            <a:spLocks noChangeShapeType="1"/>
          </p:cNvSpPr>
          <p:nvPr/>
        </p:nvSpPr>
        <p:spPr bwMode="auto">
          <a:xfrm flipV="1">
            <a:off x="544513" y="765175"/>
            <a:ext cx="19050" cy="4795838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 smtClean="0">
              <a:solidFill>
                <a:srgbClr val="000000"/>
              </a:solidFill>
            </a:endParaRPr>
          </a:p>
        </p:txBody>
      </p:sp>
      <p:graphicFrame>
        <p:nvGraphicFramePr>
          <p:cNvPr id="47107" name="Object 3"/>
          <p:cNvGraphicFramePr>
            <a:graphicFrameLocks noChangeAspect="1"/>
          </p:cNvGraphicFramePr>
          <p:nvPr/>
        </p:nvGraphicFramePr>
        <p:xfrm>
          <a:off x="153988" y="1528763"/>
          <a:ext cx="361950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179" name="Equation" r:id="rId6" imgW="139680" imgH="228600" progId="Equation.DSMT4">
                  <p:embed/>
                </p:oleObj>
              </mc:Choice>
              <mc:Fallback>
                <p:oleObj name="Equation" r:id="rId6" imgW="139680" imgH="228600" progId="Equation.DSMT4">
                  <p:embed/>
                  <p:pic>
                    <p:nvPicPr>
                      <p:cNvPr id="4710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988" y="1528763"/>
                        <a:ext cx="361950" cy="550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22" name="Line 9"/>
          <p:cNvSpPr>
            <a:spLocks noChangeShapeType="1"/>
          </p:cNvSpPr>
          <p:nvPr/>
        </p:nvSpPr>
        <p:spPr bwMode="auto">
          <a:xfrm flipV="1">
            <a:off x="508000" y="1809750"/>
            <a:ext cx="149225" cy="0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 smtClean="0">
              <a:solidFill>
                <a:srgbClr val="000000"/>
              </a:solidFill>
            </a:endParaRPr>
          </a:p>
        </p:txBody>
      </p:sp>
      <p:sp>
        <p:nvSpPr>
          <p:cNvPr id="47123" name="Line 10"/>
          <p:cNvSpPr>
            <a:spLocks noChangeShapeType="1"/>
          </p:cNvSpPr>
          <p:nvPr/>
        </p:nvSpPr>
        <p:spPr bwMode="auto">
          <a:xfrm flipV="1">
            <a:off x="665163" y="5000625"/>
            <a:ext cx="5329237" cy="9525"/>
          </a:xfrm>
          <a:prstGeom prst="line">
            <a:avLst/>
          </a:prstGeom>
          <a:noFill/>
          <a:ln w="9525">
            <a:solidFill>
              <a:srgbClr val="CC33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 smtClean="0">
              <a:solidFill>
                <a:srgbClr val="000000"/>
              </a:solidFill>
            </a:endParaRPr>
          </a:p>
        </p:txBody>
      </p:sp>
      <p:graphicFrame>
        <p:nvGraphicFramePr>
          <p:cNvPr id="47108" name="Object 4"/>
          <p:cNvGraphicFramePr>
            <a:graphicFrameLocks noChangeAspect="1"/>
          </p:cNvGraphicFramePr>
          <p:nvPr/>
        </p:nvGraphicFramePr>
        <p:xfrm>
          <a:off x="169863" y="4729163"/>
          <a:ext cx="328612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180" name="Equation" r:id="rId8" imgW="126720" imgH="228600" progId="Equation.DSMT4">
                  <p:embed/>
                </p:oleObj>
              </mc:Choice>
              <mc:Fallback>
                <p:oleObj name="Equation" r:id="rId8" imgW="126720" imgH="228600" progId="Equation.DSMT4">
                  <p:embed/>
                  <p:pic>
                    <p:nvPicPr>
                      <p:cNvPr id="4710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863" y="4729163"/>
                        <a:ext cx="328612" cy="550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24" name="Line 12"/>
          <p:cNvSpPr>
            <a:spLocks noChangeShapeType="1"/>
          </p:cNvSpPr>
          <p:nvPr/>
        </p:nvSpPr>
        <p:spPr bwMode="auto">
          <a:xfrm flipV="1">
            <a:off x="508000" y="5010150"/>
            <a:ext cx="149225" cy="1588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 smtClean="0">
              <a:solidFill>
                <a:srgbClr val="000000"/>
              </a:solidFill>
            </a:endParaRPr>
          </a:p>
        </p:txBody>
      </p:sp>
      <p:sp>
        <p:nvSpPr>
          <p:cNvPr id="80911" name="Rectangle 15"/>
          <p:cNvSpPr>
            <a:spLocks noChangeArrowheads="1"/>
          </p:cNvSpPr>
          <p:nvPr/>
        </p:nvSpPr>
        <p:spPr bwMode="auto">
          <a:xfrm>
            <a:off x="6181725" y="2284413"/>
            <a:ext cx="2744788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he-IL" sz="2400" b="1" smtClean="0">
                <a:solidFill>
                  <a:srgbClr val="0033CC"/>
                </a:solidFill>
              </a:rPr>
              <a:t>It scatters exactly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he-IL" sz="2400" b="1" smtClean="0">
                <a:solidFill>
                  <a:srgbClr val="0033CC"/>
                </a:solidFill>
              </a:rPr>
              <a:t>as if there were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he-IL" sz="2400" b="1" smtClean="0">
                <a:solidFill>
                  <a:srgbClr val="0033CC"/>
                </a:solidFill>
              </a:rPr>
              <a:t>two balls</a:t>
            </a:r>
          </a:p>
        </p:txBody>
      </p:sp>
      <p:pic>
        <p:nvPicPr>
          <p:cNvPr id="80916" name="Picture 20" descr="BD10298_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703388"/>
            <a:ext cx="3365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18" name="Picture 22" descr="BD10298_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363" y="1701800"/>
            <a:ext cx="3365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20" name="Picture 24" descr="BD10298_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1731963"/>
            <a:ext cx="3365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22" name="Picture 26" descr="BD10298_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150" y="4856163"/>
            <a:ext cx="3365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24" name="Picture 28" descr="BD10298_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313" y="4854575"/>
            <a:ext cx="3365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26" name="Picture 30" descr="BD10298_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25" y="4884738"/>
            <a:ext cx="3365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7109" name="Object 5"/>
          <p:cNvGraphicFramePr>
            <a:graphicFrameLocks noChangeAspect="1"/>
          </p:cNvGraphicFramePr>
          <p:nvPr/>
        </p:nvGraphicFramePr>
        <p:xfrm>
          <a:off x="1468438" y="3824288"/>
          <a:ext cx="457200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181" name="Equation" r:id="rId11" imgW="266400" imgH="253800" progId="Equation.DSMT4">
                  <p:embed/>
                </p:oleObj>
              </mc:Choice>
              <mc:Fallback>
                <p:oleObj name="Equation" r:id="rId11" imgW="266400" imgH="253800" progId="Equation.DSMT4">
                  <p:embed/>
                  <p:pic>
                    <p:nvPicPr>
                      <p:cNvPr id="4710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8438" y="3824288"/>
                        <a:ext cx="457200" cy="407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0" name="Object 6"/>
          <p:cNvGraphicFramePr>
            <a:graphicFrameLocks noChangeAspect="1"/>
          </p:cNvGraphicFramePr>
          <p:nvPr/>
        </p:nvGraphicFramePr>
        <p:xfrm>
          <a:off x="782638" y="2482850"/>
          <a:ext cx="430212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182" name="Equation" r:id="rId13" imgW="253800" imgH="253800" progId="Equation.DSMT4">
                  <p:embed/>
                </p:oleObj>
              </mc:Choice>
              <mc:Fallback>
                <p:oleObj name="Equation" r:id="rId13" imgW="253800" imgH="253800" progId="Equation.DSMT4">
                  <p:embed/>
                  <p:pic>
                    <p:nvPicPr>
                      <p:cNvPr id="4711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638" y="2482850"/>
                        <a:ext cx="430212" cy="40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32" name="Line 33"/>
          <p:cNvSpPr>
            <a:spLocks noChangeShapeType="1"/>
          </p:cNvSpPr>
          <p:nvPr/>
        </p:nvSpPr>
        <p:spPr bwMode="auto">
          <a:xfrm flipH="1" flipV="1">
            <a:off x="1352550" y="3887788"/>
            <a:ext cx="6350" cy="1150937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 smtClean="0">
              <a:solidFill>
                <a:srgbClr val="000000"/>
              </a:solidFill>
            </a:endParaRPr>
          </a:p>
        </p:txBody>
      </p:sp>
      <p:sp>
        <p:nvSpPr>
          <p:cNvPr id="47133" name="Line 34"/>
          <p:cNvSpPr>
            <a:spLocks noChangeShapeType="1"/>
          </p:cNvSpPr>
          <p:nvPr/>
        </p:nvSpPr>
        <p:spPr bwMode="auto">
          <a:xfrm>
            <a:off x="1036638" y="1819275"/>
            <a:ext cx="576262" cy="0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 smtClean="0">
              <a:solidFill>
                <a:srgbClr val="000000"/>
              </a:solidFill>
            </a:endParaRPr>
          </a:p>
        </p:txBody>
      </p:sp>
      <p:sp>
        <p:nvSpPr>
          <p:cNvPr id="47134" name="Line 35"/>
          <p:cNvSpPr>
            <a:spLocks noChangeShapeType="1"/>
          </p:cNvSpPr>
          <p:nvPr/>
        </p:nvSpPr>
        <p:spPr bwMode="auto">
          <a:xfrm>
            <a:off x="1036638" y="5019675"/>
            <a:ext cx="576262" cy="0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 smtClean="0">
              <a:solidFill>
                <a:srgbClr val="000000"/>
              </a:solidFill>
            </a:endParaRPr>
          </a:p>
        </p:txBody>
      </p:sp>
      <p:sp>
        <p:nvSpPr>
          <p:cNvPr id="47135" name="Line 37"/>
          <p:cNvSpPr>
            <a:spLocks noChangeShapeType="1"/>
          </p:cNvSpPr>
          <p:nvPr/>
        </p:nvSpPr>
        <p:spPr bwMode="auto">
          <a:xfrm flipH="1">
            <a:off x="1316038" y="1858963"/>
            <a:ext cx="17462" cy="142875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 smtClean="0">
              <a:solidFill>
                <a:srgbClr val="000000"/>
              </a:solidFill>
            </a:endParaRPr>
          </a:p>
        </p:txBody>
      </p:sp>
      <p:graphicFrame>
        <p:nvGraphicFramePr>
          <p:cNvPr id="47111" name="Object 7"/>
          <p:cNvGraphicFramePr>
            <a:graphicFrameLocks noChangeAspect="1"/>
          </p:cNvGraphicFramePr>
          <p:nvPr/>
        </p:nvGraphicFramePr>
        <p:xfrm>
          <a:off x="2038350" y="904875"/>
          <a:ext cx="3543300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183" name="Equation" r:id="rId15" imgW="1612800" imgH="419040" progId="Equation.DSMT4">
                  <p:embed/>
                </p:oleObj>
              </mc:Choice>
              <mc:Fallback>
                <p:oleObj name="Equation" r:id="rId15" imgW="1612800" imgH="419040" progId="Equation.DSMT4">
                  <p:embed/>
                  <p:pic>
                    <p:nvPicPr>
                      <p:cNvPr id="4711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8350" y="904875"/>
                        <a:ext cx="3543300" cy="61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2" name="Object 8"/>
          <p:cNvGraphicFramePr>
            <a:graphicFrameLocks noChangeAspect="1"/>
          </p:cNvGraphicFramePr>
          <p:nvPr/>
        </p:nvGraphicFramePr>
        <p:xfrm>
          <a:off x="2000250" y="5124450"/>
          <a:ext cx="379095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184" name="Equation" r:id="rId17" imgW="1612800" imgH="419040" progId="Equation.DSMT4">
                  <p:embed/>
                </p:oleObj>
              </mc:Choice>
              <mc:Fallback>
                <p:oleObj name="Equation" r:id="rId17" imgW="1612800" imgH="419040" progId="Equation.DSMT4">
                  <p:embed/>
                  <p:pic>
                    <p:nvPicPr>
                      <p:cNvPr id="4711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0250" y="5124450"/>
                        <a:ext cx="3790950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3" name="Object 9"/>
          <p:cNvGraphicFramePr>
            <a:graphicFrameLocks noChangeAspect="1"/>
          </p:cNvGraphicFramePr>
          <p:nvPr/>
        </p:nvGraphicFramePr>
        <p:xfrm>
          <a:off x="2352675" y="5597525"/>
          <a:ext cx="457200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185" name="Equation" r:id="rId19" imgW="152280" imgH="164880" progId="Equation.DSMT4">
                  <p:embed/>
                </p:oleObj>
              </mc:Choice>
              <mc:Fallback>
                <p:oleObj name="Equation" r:id="rId19" imgW="152280" imgH="164880" progId="Equation.DSMT4">
                  <p:embed/>
                  <p:pic>
                    <p:nvPicPr>
                      <p:cNvPr id="4711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2675" y="5597525"/>
                        <a:ext cx="457200" cy="49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4" name="Object 10"/>
          <p:cNvGraphicFramePr>
            <a:graphicFrameLocks noChangeAspect="1"/>
          </p:cNvGraphicFramePr>
          <p:nvPr/>
        </p:nvGraphicFramePr>
        <p:xfrm>
          <a:off x="3857625" y="5645150"/>
          <a:ext cx="457200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186" name="Equation" r:id="rId21" imgW="152280" imgH="152280" progId="Equation.DSMT4">
                  <p:embed/>
                </p:oleObj>
              </mc:Choice>
              <mc:Fallback>
                <p:oleObj name="Equation" r:id="rId21" imgW="152280" imgH="152280" progId="Equation.DSMT4">
                  <p:embed/>
                  <p:pic>
                    <p:nvPicPr>
                      <p:cNvPr id="4711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7625" y="5645150"/>
                        <a:ext cx="457200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5" name="Object 11"/>
          <p:cNvGraphicFramePr>
            <a:graphicFrameLocks noChangeAspect="1"/>
          </p:cNvGraphicFramePr>
          <p:nvPr/>
        </p:nvGraphicFramePr>
        <p:xfrm>
          <a:off x="5248275" y="5578475"/>
          <a:ext cx="457200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187" name="Equation" r:id="rId23" imgW="152280" imgH="177480" progId="Equation.DSMT4">
                  <p:embed/>
                </p:oleObj>
              </mc:Choice>
              <mc:Fallback>
                <p:oleObj name="Equation" r:id="rId23" imgW="152280" imgH="177480" progId="Equation.DSMT4">
                  <p:embed/>
                  <p:pic>
                    <p:nvPicPr>
                      <p:cNvPr id="4711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8275" y="5578475"/>
                        <a:ext cx="457200" cy="534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0939" name="Picture 43" descr="BD10298_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813" y="3425825"/>
            <a:ext cx="3365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41" name="Picture 45" descr="BD10298_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488" y="3454400"/>
            <a:ext cx="3365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38" name="Rectangle 50"/>
          <p:cNvSpPr>
            <a:spLocks noChangeArrowheads="1"/>
          </p:cNvSpPr>
          <p:nvPr/>
        </p:nvSpPr>
        <p:spPr bwMode="auto">
          <a:xfrm>
            <a:off x="5707063" y="527050"/>
            <a:ext cx="35925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he-IL" smtClean="0">
                <a:solidFill>
                  <a:srgbClr val="000000"/>
                </a:solidFill>
              </a:rPr>
              <a:t>Y. Aharonov and L. Vaidman </a:t>
            </a:r>
            <a:br>
              <a:rPr lang="en-US" altLang="he-IL" smtClean="0">
                <a:solidFill>
                  <a:srgbClr val="000000"/>
                </a:solidFill>
              </a:rPr>
            </a:br>
            <a:r>
              <a:rPr lang="en-US" altLang="he-IL" i="1" smtClean="0">
                <a:solidFill>
                  <a:srgbClr val="000000"/>
                </a:solidFill>
              </a:rPr>
              <a:t>Phys. Rev</a:t>
            </a:r>
            <a:r>
              <a:rPr lang="en-US" altLang="he-IL" smtClean="0">
                <a:solidFill>
                  <a:srgbClr val="000000"/>
                </a:solidFill>
              </a:rPr>
              <a:t>. A </a:t>
            </a:r>
            <a:r>
              <a:rPr lang="en-US" altLang="he-IL" b="1" smtClean="0">
                <a:solidFill>
                  <a:srgbClr val="000000"/>
                </a:solidFill>
              </a:rPr>
              <a:t>67</a:t>
            </a:r>
            <a:r>
              <a:rPr lang="en-US" altLang="he-IL" smtClean="0">
                <a:solidFill>
                  <a:srgbClr val="000000"/>
                </a:solidFill>
              </a:rPr>
              <a:t>, 042107 (2003)  </a:t>
            </a:r>
          </a:p>
        </p:txBody>
      </p:sp>
    </p:spTree>
    <p:extLst>
      <p:ext uri="{BB962C8B-B14F-4D97-AF65-F5344CB8AC3E}">
        <p14:creationId xmlns:p14="http://schemas.microsoft.com/office/powerpoint/2010/main" val="194694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498475" y="0"/>
            <a:ext cx="8795650" cy="1143000"/>
          </a:xfrm>
        </p:spPr>
        <p:txBody>
          <a:bodyPr/>
          <a:lstStyle/>
          <a:p>
            <a:pPr rtl="1"/>
            <a:r>
              <a:rPr lang="en-US" altLang="he-IL" sz="3600" dirty="0" smtClean="0">
                <a:solidFill>
                  <a:srgbClr val="0070C0"/>
                </a:solidFill>
              </a:rPr>
              <a:t>How to close </a:t>
            </a:r>
            <a:r>
              <a:rPr lang="en-US" altLang="he-IL" sz="3600" i="1" dirty="0" smtClean="0">
                <a:solidFill>
                  <a:srgbClr val="0070C0"/>
                </a:solidFill>
              </a:rPr>
              <a:t>N </a:t>
            </a:r>
            <a:r>
              <a:rPr lang="en-US" altLang="he-IL" sz="3600" dirty="0" smtClean="0">
                <a:solidFill>
                  <a:srgbClr val="0070C0"/>
                </a:solidFill>
              </a:rPr>
              <a:t>slits</a:t>
            </a:r>
            <a:r>
              <a:rPr lang="en-US" altLang="he-IL" sz="3600" i="1" dirty="0" smtClean="0">
                <a:solidFill>
                  <a:srgbClr val="0070C0"/>
                </a:solidFill>
              </a:rPr>
              <a:t> </a:t>
            </a:r>
            <a:r>
              <a:rPr lang="en-US" altLang="he-IL" sz="3600" dirty="0" smtClean="0">
                <a:solidFill>
                  <a:srgbClr val="0070C0"/>
                </a:solidFill>
              </a:rPr>
              <a:t>with one shutter?</a:t>
            </a:r>
            <a:endParaRPr lang="en-US" altLang="he-IL" sz="3600" i="1" dirty="0" smtClean="0">
              <a:solidFill>
                <a:srgbClr val="0070C0"/>
              </a:solidFill>
            </a:endParaRPr>
          </a:p>
        </p:txBody>
      </p:sp>
      <p:pic>
        <p:nvPicPr>
          <p:cNvPr id="542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8" y="903288"/>
            <a:ext cx="3567112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28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50" y="803275"/>
            <a:ext cx="3609975" cy="80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28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813" y="3670300"/>
            <a:ext cx="1814512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350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1558925"/>
            <a:ext cx="4438650" cy="216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283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8" y="2544763"/>
            <a:ext cx="205105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285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22763"/>
            <a:ext cx="3981450" cy="728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286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275" y="4265613"/>
            <a:ext cx="29083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287" name="Picture 1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383213"/>
            <a:ext cx="335280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288" name="Picture 1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350" y="5343525"/>
            <a:ext cx="3200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2083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Line 2"/>
          <p:cNvSpPr>
            <a:spLocks noChangeShapeType="1"/>
          </p:cNvSpPr>
          <p:nvPr/>
        </p:nvSpPr>
        <p:spPr bwMode="auto">
          <a:xfrm flipV="1">
            <a:off x="617538" y="2181225"/>
            <a:ext cx="5424487" cy="19050"/>
          </a:xfrm>
          <a:prstGeom prst="line">
            <a:avLst/>
          </a:prstGeom>
          <a:noFill/>
          <a:ln w="9525">
            <a:solidFill>
              <a:srgbClr val="CC33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84995" name="Object 3"/>
          <p:cNvGraphicFramePr>
            <a:graphicFrameLocks noChangeAspect="1"/>
          </p:cNvGraphicFramePr>
          <p:nvPr/>
        </p:nvGraphicFramePr>
        <p:xfrm>
          <a:off x="166688" y="3146425"/>
          <a:ext cx="268287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07" name="Equation" r:id="rId4" imgW="88746" imgH="152136" progId="Equation.DSMT4">
                  <p:embed/>
                </p:oleObj>
              </mc:Choice>
              <mc:Fallback>
                <p:oleObj name="Equation" r:id="rId4" imgW="88746" imgH="152136" progId="Equation.DSMT4">
                  <p:embed/>
                  <p:pic>
                    <p:nvPicPr>
                      <p:cNvPr id="8499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688" y="3146425"/>
                        <a:ext cx="268287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996" name="Line 4"/>
          <p:cNvSpPr>
            <a:spLocks noChangeShapeType="1"/>
          </p:cNvSpPr>
          <p:nvPr/>
        </p:nvSpPr>
        <p:spPr bwMode="auto">
          <a:xfrm>
            <a:off x="501650" y="3340100"/>
            <a:ext cx="76200" cy="0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4997" name="Line 5"/>
          <p:cNvSpPr>
            <a:spLocks noChangeShapeType="1"/>
          </p:cNvSpPr>
          <p:nvPr/>
        </p:nvSpPr>
        <p:spPr bwMode="auto">
          <a:xfrm flipV="1">
            <a:off x="555625" y="765175"/>
            <a:ext cx="7938" cy="4176713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4998" name="Line 6"/>
          <p:cNvSpPr>
            <a:spLocks noChangeShapeType="1"/>
          </p:cNvSpPr>
          <p:nvPr/>
        </p:nvSpPr>
        <p:spPr bwMode="auto">
          <a:xfrm flipV="1">
            <a:off x="596900" y="3332163"/>
            <a:ext cx="5424488" cy="9525"/>
          </a:xfrm>
          <a:prstGeom prst="line">
            <a:avLst/>
          </a:prstGeom>
          <a:noFill/>
          <a:ln w="9525">
            <a:solidFill>
              <a:srgbClr val="0099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84999" name="Object 7"/>
          <p:cNvGraphicFramePr>
            <a:graphicFrameLocks noChangeAspect="1"/>
          </p:cNvGraphicFramePr>
          <p:nvPr/>
        </p:nvGraphicFramePr>
        <p:xfrm>
          <a:off x="153988" y="1909763"/>
          <a:ext cx="361950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08" name="Equation" r:id="rId6" imgW="139700" imgH="228600" progId="Equation.DSMT4">
                  <p:embed/>
                </p:oleObj>
              </mc:Choice>
              <mc:Fallback>
                <p:oleObj name="Equation" r:id="rId6" imgW="139700" imgH="228600" progId="Equation.DSMT4">
                  <p:embed/>
                  <p:pic>
                    <p:nvPicPr>
                      <p:cNvPr id="8499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988" y="1909763"/>
                        <a:ext cx="361950" cy="550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000" name="Line 8"/>
          <p:cNvSpPr>
            <a:spLocks noChangeShapeType="1"/>
          </p:cNvSpPr>
          <p:nvPr/>
        </p:nvSpPr>
        <p:spPr bwMode="auto">
          <a:xfrm flipV="1">
            <a:off x="508000" y="2190750"/>
            <a:ext cx="149225" cy="0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5001" name="Line 9"/>
          <p:cNvSpPr>
            <a:spLocks noChangeShapeType="1"/>
          </p:cNvSpPr>
          <p:nvPr/>
        </p:nvSpPr>
        <p:spPr bwMode="auto">
          <a:xfrm flipV="1">
            <a:off x="665163" y="4438650"/>
            <a:ext cx="5329237" cy="9525"/>
          </a:xfrm>
          <a:prstGeom prst="line">
            <a:avLst/>
          </a:prstGeom>
          <a:noFill/>
          <a:ln w="9525">
            <a:solidFill>
              <a:srgbClr val="CC33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85002" name="Object 10"/>
          <p:cNvGraphicFramePr>
            <a:graphicFrameLocks noChangeAspect="1"/>
          </p:cNvGraphicFramePr>
          <p:nvPr/>
        </p:nvGraphicFramePr>
        <p:xfrm>
          <a:off x="169863" y="4167188"/>
          <a:ext cx="328612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09" name="Equation" r:id="rId8" imgW="126890" imgH="228402" progId="Equation.DSMT4">
                  <p:embed/>
                </p:oleObj>
              </mc:Choice>
              <mc:Fallback>
                <p:oleObj name="Equation" r:id="rId8" imgW="126890" imgH="228402" progId="Equation.DSMT4">
                  <p:embed/>
                  <p:pic>
                    <p:nvPicPr>
                      <p:cNvPr id="8500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863" y="4167188"/>
                        <a:ext cx="328612" cy="550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003" name="Line 11"/>
          <p:cNvSpPr>
            <a:spLocks noChangeShapeType="1"/>
          </p:cNvSpPr>
          <p:nvPr/>
        </p:nvSpPr>
        <p:spPr bwMode="auto">
          <a:xfrm flipV="1">
            <a:off x="508000" y="4448175"/>
            <a:ext cx="149225" cy="1588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85004" name="Object 12"/>
          <p:cNvGraphicFramePr>
            <a:graphicFrameLocks noChangeAspect="1"/>
          </p:cNvGraphicFramePr>
          <p:nvPr/>
        </p:nvGraphicFramePr>
        <p:xfrm>
          <a:off x="139700" y="981075"/>
          <a:ext cx="330200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10" name="Equation" r:id="rId10" imgW="126890" imgH="228402" progId="Equation.DSMT4">
                  <p:embed/>
                </p:oleObj>
              </mc:Choice>
              <mc:Fallback>
                <p:oleObj name="Equation" r:id="rId10" imgW="126890" imgH="228402" progId="Equation.DSMT4">
                  <p:embed/>
                  <p:pic>
                    <p:nvPicPr>
                      <p:cNvPr id="8500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700" y="981075"/>
                        <a:ext cx="330200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005" name="Line 13"/>
          <p:cNvSpPr>
            <a:spLocks noChangeShapeType="1"/>
          </p:cNvSpPr>
          <p:nvPr/>
        </p:nvSpPr>
        <p:spPr bwMode="auto">
          <a:xfrm flipV="1">
            <a:off x="477838" y="1262063"/>
            <a:ext cx="149225" cy="1587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18898" name="Picture 18" descr="BD10298_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084388"/>
            <a:ext cx="3365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8902" name="Picture 22" descr="BD10298_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2112963"/>
            <a:ext cx="3365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8904" name="Picture 24" descr="BD10298_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150" y="4294188"/>
            <a:ext cx="3365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8908" name="Picture 28" descr="BD10298_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25" y="4322763"/>
            <a:ext cx="3365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5010" name="Object 29"/>
          <p:cNvGraphicFramePr>
            <a:graphicFrameLocks noChangeAspect="1"/>
          </p:cNvGraphicFramePr>
          <p:nvPr/>
        </p:nvGraphicFramePr>
        <p:xfrm>
          <a:off x="1468438" y="3824288"/>
          <a:ext cx="457200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11" name="Equation" r:id="rId13" imgW="266469" imgH="253780" progId="Equation.DSMT4">
                  <p:embed/>
                </p:oleObj>
              </mc:Choice>
              <mc:Fallback>
                <p:oleObj name="Equation" r:id="rId13" imgW="266469" imgH="253780" progId="Equation.DSMT4">
                  <p:embed/>
                  <p:pic>
                    <p:nvPicPr>
                      <p:cNvPr id="8501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8438" y="3824288"/>
                        <a:ext cx="457200" cy="407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011" name="Object 30"/>
          <p:cNvGraphicFramePr>
            <a:graphicFrameLocks noChangeAspect="1"/>
          </p:cNvGraphicFramePr>
          <p:nvPr/>
        </p:nvGraphicFramePr>
        <p:xfrm>
          <a:off x="782638" y="2482850"/>
          <a:ext cx="430212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12" name="Equation" r:id="rId15" imgW="253780" imgH="253780" progId="Equation.DSMT4">
                  <p:embed/>
                </p:oleObj>
              </mc:Choice>
              <mc:Fallback>
                <p:oleObj name="Equation" r:id="rId15" imgW="253780" imgH="253780" progId="Equation.DSMT4">
                  <p:embed/>
                  <p:pic>
                    <p:nvPicPr>
                      <p:cNvPr id="85011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638" y="2482850"/>
                        <a:ext cx="430212" cy="40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012" name="Line 31"/>
          <p:cNvSpPr>
            <a:spLocks noChangeShapeType="1"/>
          </p:cNvSpPr>
          <p:nvPr/>
        </p:nvSpPr>
        <p:spPr bwMode="auto">
          <a:xfrm flipV="1">
            <a:off x="1349375" y="3573463"/>
            <a:ext cx="3175" cy="855662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5013" name="Line 32"/>
          <p:cNvSpPr>
            <a:spLocks noChangeShapeType="1"/>
          </p:cNvSpPr>
          <p:nvPr/>
        </p:nvSpPr>
        <p:spPr bwMode="auto">
          <a:xfrm>
            <a:off x="1036638" y="2200275"/>
            <a:ext cx="576262" cy="0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5014" name="Line 33"/>
          <p:cNvSpPr>
            <a:spLocks noChangeShapeType="1"/>
          </p:cNvSpPr>
          <p:nvPr/>
        </p:nvSpPr>
        <p:spPr bwMode="auto">
          <a:xfrm>
            <a:off x="1036638" y="4457700"/>
            <a:ext cx="576262" cy="0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5015" name="Line 34"/>
          <p:cNvSpPr>
            <a:spLocks noChangeShapeType="1"/>
          </p:cNvSpPr>
          <p:nvPr/>
        </p:nvSpPr>
        <p:spPr bwMode="auto">
          <a:xfrm flipH="1">
            <a:off x="1316038" y="2228850"/>
            <a:ext cx="17462" cy="839788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5016" name="Picture 39" descr="BD10298_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238" y="3197225"/>
            <a:ext cx="3365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5017" name="Object 42"/>
          <p:cNvGraphicFramePr>
            <a:graphicFrameLocks noChangeAspect="1"/>
          </p:cNvGraphicFramePr>
          <p:nvPr/>
        </p:nvGraphicFramePr>
        <p:xfrm>
          <a:off x="1719263" y="1336675"/>
          <a:ext cx="4324350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13" name="Equation" r:id="rId17" imgW="1968500" imgH="419100" progId="Equation.DSMT4">
                  <p:embed/>
                </p:oleObj>
              </mc:Choice>
              <mc:Fallback>
                <p:oleObj name="Equation" r:id="rId17" imgW="1968500" imgH="419100" progId="Equation.DSMT4">
                  <p:embed/>
                  <p:pic>
                    <p:nvPicPr>
                      <p:cNvPr id="85017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9263" y="1336675"/>
                        <a:ext cx="4324350" cy="61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018" name="Object 43"/>
          <p:cNvGraphicFramePr>
            <a:graphicFrameLocks noChangeAspect="1"/>
          </p:cNvGraphicFramePr>
          <p:nvPr/>
        </p:nvGraphicFramePr>
        <p:xfrm>
          <a:off x="1541463" y="5627688"/>
          <a:ext cx="4656137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14" name="Equation" r:id="rId19" imgW="1981200" imgH="419100" progId="Equation.DSMT4">
                  <p:embed/>
                </p:oleObj>
              </mc:Choice>
              <mc:Fallback>
                <p:oleObj name="Equation" r:id="rId19" imgW="1981200" imgH="419100" progId="Equation.DSMT4">
                  <p:embed/>
                  <p:pic>
                    <p:nvPicPr>
                      <p:cNvPr id="85018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1463" y="5627688"/>
                        <a:ext cx="4656137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019" name="Object 44"/>
          <p:cNvGraphicFramePr>
            <a:graphicFrameLocks noChangeAspect="1"/>
          </p:cNvGraphicFramePr>
          <p:nvPr/>
        </p:nvGraphicFramePr>
        <p:xfrm>
          <a:off x="2352675" y="4759325"/>
          <a:ext cx="457200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15" name="Equation" r:id="rId21" imgW="152268" imgH="164957" progId="Equation.DSMT4">
                  <p:embed/>
                </p:oleObj>
              </mc:Choice>
              <mc:Fallback>
                <p:oleObj name="Equation" r:id="rId21" imgW="152268" imgH="164957" progId="Equation.DSMT4">
                  <p:embed/>
                  <p:pic>
                    <p:nvPicPr>
                      <p:cNvPr id="85019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2675" y="4759325"/>
                        <a:ext cx="457200" cy="49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020" name="Object 45"/>
          <p:cNvGraphicFramePr>
            <a:graphicFrameLocks noChangeAspect="1"/>
          </p:cNvGraphicFramePr>
          <p:nvPr/>
        </p:nvGraphicFramePr>
        <p:xfrm>
          <a:off x="3857625" y="4779963"/>
          <a:ext cx="457200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16" name="Equation" r:id="rId23" imgW="152268" imgH="152268" progId="Equation.DSMT4">
                  <p:embed/>
                </p:oleObj>
              </mc:Choice>
              <mc:Fallback>
                <p:oleObj name="Equation" r:id="rId23" imgW="152268" imgH="152268" progId="Equation.DSMT4">
                  <p:embed/>
                  <p:pic>
                    <p:nvPicPr>
                      <p:cNvPr id="8502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7625" y="4779963"/>
                        <a:ext cx="457200" cy="458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021" name="Rectangle 51"/>
          <p:cNvSpPr>
            <a:spLocks noChangeArrowheads="1"/>
          </p:cNvSpPr>
          <p:nvPr/>
        </p:nvSpPr>
        <p:spPr bwMode="auto">
          <a:xfrm>
            <a:off x="6021388" y="2470150"/>
            <a:ext cx="2803525" cy="671513"/>
          </a:xfrm>
          <a:prstGeom prst="rect">
            <a:avLst/>
          </a:prstGeom>
          <a:solidFill>
            <a:schemeClr val="bg1">
              <a:alpha val="5098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5022" name="Picture 39" descr="BD10298_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197225"/>
            <a:ext cx="3365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5023" name="Object 43"/>
          <p:cNvGraphicFramePr>
            <a:graphicFrameLocks noChangeAspect="1"/>
          </p:cNvGraphicFramePr>
          <p:nvPr/>
        </p:nvGraphicFramePr>
        <p:xfrm>
          <a:off x="6224588" y="3030538"/>
          <a:ext cx="134937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17" name="Equation" r:id="rId25" imgW="457200" imgH="241300" progId="Equation.DSMT4">
                  <p:embed/>
                </p:oleObj>
              </mc:Choice>
              <mc:Fallback>
                <p:oleObj name="Equation" r:id="rId25" imgW="457200" imgH="241300" progId="Equation.DSMT4">
                  <p:embed/>
                  <p:pic>
                    <p:nvPicPr>
                      <p:cNvPr id="85023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4588" y="3030538"/>
                        <a:ext cx="1349375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024" name="Object 43"/>
          <p:cNvGraphicFramePr>
            <a:graphicFrameLocks noChangeAspect="1"/>
          </p:cNvGraphicFramePr>
          <p:nvPr/>
        </p:nvGraphicFramePr>
        <p:xfrm>
          <a:off x="7794625" y="3001963"/>
          <a:ext cx="134937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18" name="Equation" r:id="rId27" imgW="457200" imgH="241300" progId="Equation.DSMT4">
                  <p:embed/>
                </p:oleObj>
              </mc:Choice>
              <mc:Fallback>
                <p:oleObj name="Equation" r:id="rId27" imgW="457200" imgH="241300" progId="Equation.DSMT4">
                  <p:embed/>
                  <p:pic>
                    <p:nvPicPr>
                      <p:cNvPr id="85024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4625" y="3001963"/>
                        <a:ext cx="1349375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43"/>
          <p:cNvGraphicFramePr>
            <a:graphicFrameLocks noChangeAspect="1"/>
          </p:cNvGraphicFramePr>
          <p:nvPr/>
        </p:nvGraphicFramePr>
        <p:xfrm>
          <a:off x="6802438" y="3573463"/>
          <a:ext cx="2024062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19" name="Equation" r:id="rId29" imgW="685800" imgH="241300" progId="Equation.DSMT4">
                  <p:embed/>
                </p:oleObj>
              </mc:Choice>
              <mc:Fallback>
                <p:oleObj name="Equation" r:id="rId29" imgW="685800" imgH="241300" progId="Equation.DSMT4">
                  <p:embed/>
                  <p:pic>
                    <p:nvPicPr>
                      <p:cNvPr id="34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2438" y="3573463"/>
                        <a:ext cx="2024062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Rectangle 22"/>
          <p:cNvSpPr>
            <a:spLocks noChangeArrowheads="1"/>
          </p:cNvSpPr>
          <p:nvPr/>
        </p:nvSpPr>
        <p:spPr bwMode="auto">
          <a:xfrm>
            <a:off x="469900" y="163740"/>
            <a:ext cx="86379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he-IL" sz="3600" b="1" dirty="0" smtClean="0">
                <a:solidFill>
                  <a:srgbClr val="0000FF"/>
                </a:solidFill>
              </a:rPr>
              <a:t>How a spin can be both up and down?</a:t>
            </a:r>
            <a:endParaRPr lang="en-US" altLang="he-IL" sz="3600" b="1" dirty="0">
              <a:solidFill>
                <a:srgbClr val="0000FF"/>
              </a:solidFill>
            </a:endParaRPr>
          </a:p>
        </p:txBody>
      </p:sp>
      <p:sp>
        <p:nvSpPr>
          <p:cNvPr id="36" name="Rectangle 22"/>
          <p:cNvSpPr>
            <a:spLocks noChangeArrowheads="1"/>
          </p:cNvSpPr>
          <p:nvPr/>
        </p:nvSpPr>
        <p:spPr bwMode="auto">
          <a:xfrm>
            <a:off x="250341" y="6135688"/>
            <a:ext cx="94464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he-IL" sz="2800" b="1" dirty="0" smtClean="0">
                <a:solidFill>
                  <a:srgbClr val="0000FF"/>
                </a:solidFill>
              </a:rPr>
              <a:t>What will happen in Stern-</a:t>
            </a:r>
            <a:r>
              <a:rPr lang="en-US" altLang="he-IL" sz="2800" b="1" dirty="0" err="1" smtClean="0">
                <a:solidFill>
                  <a:srgbClr val="0000FF"/>
                </a:solidFill>
              </a:rPr>
              <a:t>Gerlach</a:t>
            </a:r>
            <a:r>
              <a:rPr lang="en-US" altLang="he-IL" sz="2800" b="1" dirty="0" smtClean="0">
                <a:solidFill>
                  <a:srgbClr val="0000FF"/>
                </a:solidFill>
              </a:rPr>
              <a:t> experiment? </a:t>
            </a:r>
            <a:endParaRPr lang="en-US" altLang="he-IL" sz="2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75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1889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1018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01890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10" dur="indefinite"/>
                                        <p:tgtEl>
                                          <p:spTgt spid="1018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01890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13" dur="indefinite"/>
                                        <p:tgtEl>
                                          <p:spTgt spid="1018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01890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16" dur="indefinite"/>
                                        <p:tgtEl>
                                          <p:spTgt spid="1018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96"/>
          <p:cNvSpPr txBox="1">
            <a:spLocks noChangeArrowheads="1"/>
          </p:cNvSpPr>
          <p:nvPr/>
        </p:nvSpPr>
        <p:spPr bwMode="auto">
          <a:xfrm>
            <a:off x="747736" y="213451"/>
            <a:ext cx="719780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rtl="1">
              <a:defRPr/>
            </a:pPr>
            <a:r>
              <a:rPr lang="en-US" sz="3200" b="1" kern="0" dirty="0" smtClean="0">
                <a:solidFill>
                  <a:srgbClr val="0000FF"/>
                </a:solidFill>
                <a:latin typeface="Arial"/>
                <a:cs typeface="Arial"/>
              </a:rPr>
              <a:t>Elements of reality and Product rule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4772025"/>
            <a:ext cx="8682037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00" y="1581151"/>
            <a:ext cx="7939205" cy="190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7165486"/>
              </p:ext>
            </p:extLst>
          </p:nvPr>
        </p:nvGraphicFramePr>
        <p:xfrm>
          <a:off x="1616506" y="3608388"/>
          <a:ext cx="39878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94" name="Equation" r:id="rId5" imgW="1828800" imgH="203040" progId="Equation.DSMT4">
                  <p:embed/>
                </p:oleObj>
              </mc:Choice>
              <mc:Fallback>
                <p:oleObj name="Equation" r:id="rId5" imgW="18288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6506" y="3608388"/>
                        <a:ext cx="3987800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2114550" y="6061075"/>
          <a:ext cx="39878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95" name="Equation" r:id="rId7" imgW="1828800" imgH="203040" progId="Equation.DSMT4">
                  <p:embed/>
                </p:oleObj>
              </mc:Choice>
              <mc:Fallback>
                <p:oleObj name="Equation" r:id="rId7" imgW="18288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4550" y="6061075"/>
                        <a:ext cx="3987800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" name="Group 21"/>
          <p:cNvGrpSpPr/>
          <p:nvPr/>
        </p:nvGrpSpPr>
        <p:grpSpPr>
          <a:xfrm>
            <a:off x="3676650" y="5867401"/>
            <a:ext cx="1543050" cy="704849"/>
            <a:chOff x="6524625" y="714376"/>
            <a:chExt cx="1543050" cy="704849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6553200" y="723900"/>
              <a:ext cx="1466850" cy="69532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6524625" y="714376"/>
              <a:ext cx="1543050" cy="68579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90241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056095" y="896738"/>
            <a:ext cx="34469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L. Hardy, PRL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68, 2981 (1992)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Text Box 74"/>
          <p:cNvSpPr txBox="1">
            <a:spLocks noChangeArrowheads="1"/>
          </p:cNvSpPr>
          <p:nvPr/>
        </p:nvSpPr>
        <p:spPr bwMode="auto">
          <a:xfrm>
            <a:off x="3131639" y="175592"/>
            <a:ext cx="7805258" cy="58477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Times New Roman"/>
              </a:rPr>
              <a:t>Hardy paradox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169" y="2545173"/>
            <a:ext cx="4549702" cy="3559696"/>
          </a:xfrm>
          <a:prstGeom prst="rect">
            <a:avLst/>
          </a:prstGeom>
        </p:spPr>
      </p:pic>
      <p:pic>
        <p:nvPicPr>
          <p:cNvPr id="6" name="Picture 14" descr="j024743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35393" y="2737167"/>
            <a:ext cx="274046" cy="362960"/>
          </a:xfrm>
          <a:prstGeom prst="rect">
            <a:avLst/>
          </a:prstGeom>
          <a:noFill/>
        </p:spPr>
      </p:pic>
      <p:pic>
        <p:nvPicPr>
          <p:cNvPr id="7" name="Picture 14" descr="j024743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5533" y="2625023"/>
            <a:ext cx="274046" cy="36296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 rot="18880305">
            <a:off x="4618174" y="3171165"/>
            <a:ext cx="361886" cy="47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9" name="Rectangle 8"/>
          <p:cNvSpPr/>
          <p:nvPr/>
        </p:nvSpPr>
        <p:spPr>
          <a:xfrm rot="2742179">
            <a:off x="3026426" y="3169964"/>
            <a:ext cx="368285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6826332" y="3399510"/>
          <a:ext cx="1419169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06" name="Equation" r:id="rId5" imgW="457200" imgH="266400" progId="Equation.DSMT4">
                  <p:embed/>
                </p:oleObj>
              </mc:Choice>
              <mc:Fallback>
                <p:oleObj name="Equation" r:id="rId5" imgW="457200" imgH="26640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6332" y="3399510"/>
                        <a:ext cx="1419169" cy="630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/>
          </p:nvPr>
        </p:nvGraphicFramePr>
        <p:xfrm>
          <a:off x="6826333" y="2737167"/>
          <a:ext cx="1419169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07" name="Equation" r:id="rId7" imgW="457200" imgH="266400" progId="Equation.DSMT4">
                  <p:embed/>
                </p:oleObj>
              </mc:Choice>
              <mc:Fallback>
                <p:oleObj name="Equation" r:id="rId7" imgW="457200" imgH="26640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6333" y="2737167"/>
                        <a:ext cx="1419169" cy="630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/>
          </p:nvPr>
        </p:nvGraphicFramePr>
        <p:xfrm>
          <a:off x="6580455" y="4260164"/>
          <a:ext cx="2089150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08" name="Equation" r:id="rId9" imgW="672840" imgH="266400" progId="Equation.DSMT4">
                  <p:embed/>
                </p:oleObj>
              </mc:Choice>
              <mc:Fallback>
                <p:oleObj name="Equation" r:id="rId9" imgW="672840" imgH="26640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0455" y="4260164"/>
                        <a:ext cx="2089150" cy="630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4870437" y="6305531"/>
            <a:ext cx="36942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L.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Vaidman, PRL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70,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3369 (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1993)  </a:t>
            </a:r>
          </a:p>
        </p:txBody>
      </p:sp>
      <p:sp>
        <p:nvSpPr>
          <p:cNvPr id="2" name="Rectangle 1"/>
          <p:cNvSpPr/>
          <p:nvPr/>
        </p:nvSpPr>
        <p:spPr>
          <a:xfrm>
            <a:off x="291354" y="1337748"/>
            <a:ext cx="864645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Helvetica Neue"/>
                <a:ea typeface="+mn-ea"/>
                <a:cs typeface="Times New Roman" pitchFamily="18" charset="0"/>
              </a:rPr>
              <a:t>“if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Helvetica Neue"/>
                <a:ea typeface="+mn-ea"/>
                <a:cs typeface="Times New Roman" pitchFamily="18" charset="0"/>
              </a:rPr>
              <a:t>we assume realism and we assume that the ‘‘elements of reality’’ corresponding to Lorentz-invariant observables are themselves Lorentz invariant, we can derive a contradiction with quantum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Helvetica Neue"/>
                <a:ea typeface="+mn-ea"/>
                <a:cs typeface="Times New Roman" pitchFamily="18" charset="0"/>
              </a:rPr>
              <a:t>mechanics”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4" name="Text Box 74"/>
          <p:cNvSpPr txBox="1">
            <a:spLocks noChangeArrowheads="1"/>
          </p:cNvSpPr>
          <p:nvPr/>
        </p:nvSpPr>
        <p:spPr bwMode="auto">
          <a:xfrm>
            <a:off x="1132554" y="6257792"/>
            <a:ext cx="7805258" cy="46166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Times New Roman"/>
              </a:rPr>
              <a:t>Failure of the product rule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14974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60" name="Line 12"/>
          <p:cNvSpPr>
            <a:spLocks noChangeShapeType="1"/>
          </p:cNvSpPr>
          <p:nvPr/>
        </p:nvSpPr>
        <p:spPr bwMode="auto">
          <a:xfrm flipH="1" flipV="1">
            <a:off x="1736725" y="3344863"/>
            <a:ext cx="9525" cy="1063625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 smtClean="0">
              <a:solidFill>
                <a:srgbClr val="000000"/>
              </a:solidFill>
            </a:endParaRPr>
          </a:p>
        </p:txBody>
      </p:sp>
      <p:sp>
        <p:nvSpPr>
          <p:cNvPr id="53261" name="Line 13"/>
          <p:cNvSpPr>
            <a:spLocks noChangeShapeType="1"/>
          </p:cNvSpPr>
          <p:nvPr/>
        </p:nvSpPr>
        <p:spPr bwMode="auto">
          <a:xfrm>
            <a:off x="1708150" y="2309813"/>
            <a:ext cx="11113" cy="992187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 smtClean="0">
              <a:solidFill>
                <a:srgbClr val="000000"/>
              </a:solidFill>
            </a:endParaRPr>
          </a:p>
        </p:txBody>
      </p:sp>
      <p:sp>
        <p:nvSpPr>
          <p:cNvPr id="53262" name="Line 14"/>
          <p:cNvSpPr>
            <a:spLocks noChangeShapeType="1"/>
          </p:cNvSpPr>
          <p:nvPr/>
        </p:nvSpPr>
        <p:spPr bwMode="auto">
          <a:xfrm flipH="1" flipV="1">
            <a:off x="4611688" y="3381375"/>
            <a:ext cx="9525" cy="1063625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 smtClean="0">
              <a:solidFill>
                <a:srgbClr val="000000"/>
              </a:solidFill>
            </a:endParaRPr>
          </a:p>
        </p:txBody>
      </p:sp>
      <p:sp>
        <p:nvSpPr>
          <p:cNvPr id="53263" name="Line 15"/>
          <p:cNvSpPr>
            <a:spLocks noChangeShapeType="1"/>
          </p:cNvSpPr>
          <p:nvPr/>
        </p:nvSpPr>
        <p:spPr bwMode="auto">
          <a:xfrm>
            <a:off x="4594225" y="2297113"/>
            <a:ext cx="11113" cy="992187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 smtClean="0">
              <a:solidFill>
                <a:srgbClr val="000000"/>
              </a:solidFill>
            </a:endParaRPr>
          </a:p>
        </p:txBody>
      </p:sp>
      <p:graphicFrame>
        <p:nvGraphicFramePr>
          <p:cNvPr id="53269" name="Object 2"/>
          <p:cNvGraphicFramePr>
            <a:graphicFrameLocks noChangeAspect="1"/>
          </p:cNvGraphicFramePr>
          <p:nvPr/>
        </p:nvGraphicFramePr>
        <p:xfrm>
          <a:off x="1924050" y="2935288"/>
          <a:ext cx="1069975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276" name="Equation" r:id="rId3" imgW="495000" imgH="228600" progId="Equation.DSMT4">
                  <p:embed/>
                </p:oleObj>
              </mc:Choice>
              <mc:Fallback>
                <p:oleObj name="Equation" r:id="rId3" imgW="495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4050" y="2935288"/>
                        <a:ext cx="1069975" cy="461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70" name="Object 3"/>
          <p:cNvGraphicFramePr>
            <a:graphicFrameLocks noChangeAspect="1"/>
          </p:cNvGraphicFramePr>
          <p:nvPr/>
        </p:nvGraphicFramePr>
        <p:xfrm>
          <a:off x="4733925" y="2914650"/>
          <a:ext cx="1098550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277" name="Equation" r:id="rId5" imgW="507960" imgH="228600" progId="Equation.DSMT4">
                  <p:embed/>
                </p:oleObj>
              </mc:Choice>
              <mc:Fallback>
                <p:oleObj name="Equation" r:id="rId5" imgW="5079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3925" y="2914650"/>
                        <a:ext cx="1098550" cy="46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781050" y="457200"/>
            <a:ext cx="77581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he-IL" sz="2400" b="1" smtClean="0">
                <a:solidFill>
                  <a:srgbClr val="333399"/>
                </a:solidFill>
                <a:latin typeface="Helvetica" panose="020B0604020202020204" pitchFamily="34" charset="0"/>
              </a:rPr>
              <a:t>Peculiar example: a failure of the product rule</a:t>
            </a:r>
          </a:p>
        </p:txBody>
      </p:sp>
      <p:graphicFrame>
        <p:nvGraphicFramePr>
          <p:cNvPr id="53272" name="Object 4"/>
          <p:cNvGraphicFramePr>
            <a:graphicFrameLocks noChangeAspect="1"/>
          </p:cNvGraphicFramePr>
          <p:nvPr/>
        </p:nvGraphicFramePr>
        <p:xfrm>
          <a:off x="6977063" y="1784350"/>
          <a:ext cx="1404937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278" name="Equation" r:id="rId7" imgW="583920" imgH="228600" progId="Equation.DSMT4">
                  <p:embed/>
                </p:oleObj>
              </mc:Choice>
              <mc:Fallback>
                <p:oleObj name="Equation" r:id="rId7" imgW="5839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7063" y="1784350"/>
                        <a:ext cx="1404937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73" name="Object 5"/>
          <p:cNvGraphicFramePr>
            <a:graphicFrameLocks noChangeAspect="1"/>
          </p:cNvGraphicFramePr>
          <p:nvPr/>
        </p:nvGraphicFramePr>
        <p:xfrm>
          <a:off x="6883400" y="2466975"/>
          <a:ext cx="1574800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279" name="Equation" r:id="rId9" imgW="596880" imgH="228600" progId="Equation.DSMT4">
                  <p:embed/>
                </p:oleObj>
              </mc:Choice>
              <mc:Fallback>
                <p:oleObj name="Equation" r:id="rId9" imgW="596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3400" y="2466975"/>
                        <a:ext cx="1574800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74" name="Object 6"/>
          <p:cNvGraphicFramePr>
            <a:graphicFrameLocks noChangeAspect="1"/>
          </p:cNvGraphicFramePr>
          <p:nvPr/>
        </p:nvGraphicFramePr>
        <p:xfrm>
          <a:off x="6469063" y="3433763"/>
          <a:ext cx="2408237" cy="61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280" name="Equation" r:id="rId11" imgW="838080" imgH="228600" progId="Equation.DSMT4">
                  <p:embed/>
                </p:oleObj>
              </mc:Choice>
              <mc:Fallback>
                <p:oleObj name="Equation" r:id="rId11" imgW="8380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9063" y="3433763"/>
                        <a:ext cx="2408237" cy="614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75" name="Object 7"/>
          <p:cNvGraphicFramePr>
            <a:graphicFrameLocks noChangeAspect="1"/>
          </p:cNvGraphicFramePr>
          <p:nvPr/>
        </p:nvGraphicFramePr>
        <p:xfrm>
          <a:off x="414338" y="5346700"/>
          <a:ext cx="8547100" cy="1036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281" name="Equation" r:id="rId13" imgW="6286320" imgH="685800" progId="Equation.DSMT4">
                  <p:embed/>
                </p:oleObj>
              </mc:Choice>
              <mc:Fallback>
                <p:oleObj name="Equation" r:id="rId13" imgW="628632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338" y="5346700"/>
                        <a:ext cx="8547100" cy="1036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325438" y="1687513"/>
            <a:ext cx="5929312" cy="3424237"/>
            <a:chOff x="205" y="1063"/>
            <a:chExt cx="3735" cy="2157"/>
          </a:xfrm>
        </p:grpSpPr>
        <p:sp>
          <p:nvSpPr>
            <p:cNvPr id="42009" name="Line 4"/>
            <p:cNvSpPr>
              <a:spLocks noChangeShapeType="1"/>
            </p:cNvSpPr>
            <p:nvPr/>
          </p:nvSpPr>
          <p:spPr bwMode="auto">
            <a:xfrm>
              <a:off x="940" y="1460"/>
              <a:ext cx="363" cy="0"/>
            </a:xfrm>
            <a:prstGeom prst="line">
              <a:avLst/>
            </a:prstGeom>
            <a:noFill/>
            <a:ln w="19050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 smtClean="0">
                <a:solidFill>
                  <a:srgbClr val="000000"/>
                </a:solidFill>
              </a:endParaRPr>
            </a:p>
          </p:txBody>
        </p:sp>
        <p:graphicFrame>
          <p:nvGraphicFramePr>
            <p:cNvPr id="41993" name="Object 9"/>
            <p:cNvGraphicFramePr>
              <a:graphicFrameLocks noChangeAspect="1"/>
            </p:cNvGraphicFramePr>
            <p:nvPr/>
          </p:nvGraphicFramePr>
          <p:xfrm>
            <a:off x="2650" y="1095"/>
            <a:ext cx="671" cy="3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282" name="Equation" r:id="rId15" imgW="419040" imgH="228600" progId="Equation.DSMT4">
                    <p:embed/>
                  </p:oleObj>
                </mc:Choice>
                <mc:Fallback>
                  <p:oleObj name="Equation" r:id="rId15" imgW="41904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50" y="1095"/>
                          <a:ext cx="671" cy="34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994" name="Object 10"/>
            <p:cNvGraphicFramePr>
              <a:graphicFrameLocks noChangeAspect="1"/>
            </p:cNvGraphicFramePr>
            <p:nvPr/>
          </p:nvGraphicFramePr>
          <p:xfrm>
            <a:off x="663" y="1649"/>
            <a:ext cx="369" cy="3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283" name="Equation" r:id="rId17" imgW="317160" imgH="279360" progId="Equation.DSMT4">
                    <p:embed/>
                  </p:oleObj>
                </mc:Choice>
                <mc:Fallback>
                  <p:oleObj name="Equation" r:id="rId17" imgW="317160" imgH="2793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3" y="1649"/>
                          <a:ext cx="369" cy="30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2010" name="Line 8"/>
            <p:cNvSpPr>
              <a:spLocks noChangeShapeType="1"/>
            </p:cNvSpPr>
            <p:nvPr/>
          </p:nvSpPr>
          <p:spPr bwMode="auto">
            <a:xfrm>
              <a:off x="1088" y="2862"/>
              <a:ext cx="1830" cy="19"/>
            </a:xfrm>
            <a:prstGeom prst="line">
              <a:avLst/>
            </a:prstGeom>
            <a:noFill/>
            <a:ln w="19050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 smtClean="0">
                <a:solidFill>
                  <a:srgbClr val="000000"/>
                </a:solidFill>
              </a:endParaRPr>
            </a:p>
          </p:txBody>
        </p:sp>
        <p:graphicFrame>
          <p:nvGraphicFramePr>
            <p:cNvPr id="41995" name="Object 11"/>
            <p:cNvGraphicFramePr>
              <a:graphicFrameLocks noChangeAspect="1"/>
            </p:cNvGraphicFramePr>
            <p:nvPr/>
          </p:nvGraphicFramePr>
          <p:xfrm>
            <a:off x="1222" y="2466"/>
            <a:ext cx="1442" cy="3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284" name="Equation" r:id="rId19" imgW="1307880" imgH="406080" progId="Equation.DSMT4">
                    <p:embed/>
                  </p:oleObj>
                </mc:Choice>
                <mc:Fallback>
                  <p:oleObj name="Equation" r:id="rId19" imgW="1307880" imgH="4060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22" y="2466"/>
                          <a:ext cx="1442" cy="33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2011" name="Oval 10"/>
            <p:cNvSpPr>
              <a:spLocks noChangeArrowheads="1"/>
            </p:cNvSpPr>
            <p:nvPr/>
          </p:nvSpPr>
          <p:spPr bwMode="auto">
            <a:xfrm>
              <a:off x="1049" y="2816"/>
              <a:ext cx="76" cy="82"/>
            </a:xfrm>
            <a:prstGeom prst="ellipse">
              <a:avLst/>
            </a:prstGeom>
            <a:noFill/>
            <a:ln w="19050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e-IL" altLang="he-IL" smtClean="0">
                <a:solidFill>
                  <a:srgbClr val="000000"/>
                </a:solidFill>
              </a:endParaRPr>
            </a:p>
          </p:txBody>
        </p:sp>
        <p:sp>
          <p:nvSpPr>
            <p:cNvPr id="42012" name="Oval 11"/>
            <p:cNvSpPr>
              <a:spLocks noChangeArrowheads="1"/>
            </p:cNvSpPr>
            <p:nvPr/>
          </p:nvSpPr>
          <p:spPr bwMode="auto">
            <a:xfrm>
              <a:off x="2865" y="2836"/>
              <a:ext cx="76" cy="82"/>
            </a:xfrm>
            <a:prstGeom prst="ellipse">
              <a:avLst/>
            </a:prstGeom>
            <a:noFill/>
            <a:ln w="19050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e-IL" altLang="he-IL" smtClean="0">
                <a:solidFill>
                  <a:srgbClr val="000000"/>
                </a:solidFill>
              </a:endParaRPr>
            </a:p>
          </p:txBody>
        </p:sp>
        <p:sp>
          <p:nvSpPr>
            <p:cNvPr id="42013" name="Line 16"/>
            <p:cNvSpPr>
              <a:spLocks noChangeShapeType="1"/>
            </p:cNvSpPr>
            <p:nvPr/>
          </p:nvSpPr>
          <p:spPr bwMode="auto">
            <a:xfrm>
              <a:off x="2745" y="1454"/>
              <a:ext cx="363" cy="0"/>
            </a:xfrm>
            <a:prstGeom prst="line">
              <a:avLst/>
            </a:prstGeom>
            <a:noFill/>
            <a:ln w="19050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 smtClean="0">
                <a:solidFill>
                  <a:srgbClr val="000000"/>
                </a:solidFill>
              </a:endParaRPr>
            </a:p>
          </p:txBody>
        </p:sp>
        <p:graphicFrame>
          <p:nvGraphicFramePr>
            <p:cNvPr id="41996" name="Object 12"/>
            <p:cNvGraphicFramePr>
              <a:graphicFrameLocks noChangeAspect="1"/>
            </p:cNvGraphicFramePr>
            <p:nvPr/>
          </p:nvGraphicFramePr>
          <p:xfrm>
            <a:off x="2430" y="1584"/>
            <a:ext cx="354" cy="3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285" name="Equation" r:id="rId21" imgW="304560" imgH="279360" progId="Equation.DSMT4">
                    <p:embed/>
                  </p:oleObj>
                </mc:Choice>
                <mc:Fallback>
                  <p:oleObj name="Equation" r:id="rId21" imgW="304560" imgH="2793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30" y="1584"/>
                          <a:ext cx="354" cy="30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997" name="Object 13"/>
            <p:cNvGraphicFramePr>
              <a:graphicFrameLocks noChangeAspect="1"/>
            </p:cNvGraphicFramePr>
            <p:nvPr/>
          </p:nvGraphicFramePr>
          <p:xfrm>
            <a:off x="809" y="1063"/>
            <a:ext cx="691" cy="3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286" name="Equation" r:id="rId23" imgW="431640" imgH="228600" progId="Equation.DSMT4">
                    <p:embed/>
                  </p:oleObj>
                </mc:Choice>
                <mc:Fallback>
                  <p:oleObj name="Equation" r:id="rId23" imgW="43164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9" y="1063"/>
                          <a:ext cx="691" cy="34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998" name="Object 14"/>
            <p:cNvGraphicFramePr>
              <a:graphicFrameLocks noChangeAspect="1"/>
            </p:cNvGraphicFramePr>
            <p:nvPr/>
          </p:nvGraphicFramePr>
          <p:xfrm>
            <a:off x="954" y="2973"/>
            <a:ext cx="244" cy="2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287" name="Equation" r:id="rId25" imgW="152280" imgH="164880" progId="Equation.DSMT4">
                    <p:embed/>
                  </p:oleObj>
                </mc:Choice>
                <mc:Fallback>
                  <p:oleObj name="Equation" r:id="rId25" imgW="152280" imgH="1648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54" y="2973"/>
                          <a:ext cx="244" cy="24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999" name="Object 15"/>
            <p:cNvGraphicFramePr>
              <a:graphicFrameLocks noChangeAspect="1"/>
            </p:cNvGraphicFramePr>
            <p:nvPr/>
          </p:nvGraphicFramePr>
          <p:xfrm>
            <a:off x="2822" y="2987"/>
            <a:ext cx="244" cy="2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288" name="Equation" r:id="rId27" imgW="152280" imgH="152280" progId="Equation.DSMT4">
                    <p:embed/>
                  </p:oleObj>
                </mc:Choice>
                <mc:Fallback>
                  <p:oleObj name="Equation" r:id="rId27" imgW="152280" imgH="1522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22" y="2987"/>
                          <a:ext cx="244" cy="2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000" name="Object 16"/>
            <p:cNvGraphicFramePr>
              <a:graphicFrameLocks noChangeAspect="1"/>
            </p:cNvGraphicFramePr>
            <p:nvPr/>
          </p:nvGraphicFramePr>
          <p:xfrm>
            <a:off x="276" y="2006"/>
            <a:ext cx="118" cy="1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289" name="Equation" r:id="rId29" imgW="88560" imgH="152280" progId="Equation.DSMT4">
                    <p:embed/>
                  </p:oleObj>
                </mc:Choice>
                <mc:Fallback>
                  <p:oleObj name="Equation" r:id="rId29" imgW="88560" imgH="1522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6" y="2006"/>
                          <a:ext cx="118" cy="18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2014" name="Line 29"/>
            <p:cNvSpPr>
              <a:spLocks noChangeShapeType="1"/>
            </p:cNvSpPr>
            <p:nvPr/>
          </p:nvSpPr>
          <p:spPr bwMode="auto">
            <a:xfrm>
              <a:off x="436" y="2104"/>
              <a:ext cx="48" cy="0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 smtClean="0">
                <a:solidFill>
                  <a:srgbClr val="000000"/>
                </a:solidFill>
              </a:endParaRPr>
            </a:p>
          </p:txBody>
        </p:sp>
        <p:sp>
          <p:nvSpPr>
            <p:cNvPr id="42015" name="Line 30"/>
            <p:cNvSpPr>
              <a:spLocks noChangeShapeType="1"/>
            </p:cNvSpPr>
            <p:nvPr/>
          </p:nvSpPr>
          <p:spPr bwMode="auto">
            <a:xfrm flipH="1" flipV="1">
              <a:off x="475" y="1345"/>
              <a:ext cx="2" cy="1663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 smtClean="0">
                <a:solidFill>
                  <a:srgbClr val="000000"/>
                </a:solidFill>
              </a:endParaRPr>
            </a:p>
          </p:txBody>
        </p:sp>
        <p:sp>
          <p:nvSpPr>
            <p:cNvPr id="42016" name="Line 31"/>
            <p:cNvSpPr>
              <a:spLocks noChangeShapeType="1"/>
            </p:cNvSpPr>
            <p:nvPr/>
          </p:nvSpPr>
          <p:spPr bwMode="auto">
            <a:xfrm flipV="1">
              <a:off x="484" y="2099"/>
              <a:ext cx="3456" cy="0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 smtClean="0">
                <a:solidFill>
                  <a:srgbClr val="000000"/>
                </a:solidFill>
              </a:endParaRPr>
            </a:p>
          </p:txBody>
        </p:sp>
        <p:graphicFrame>
          <p:nvGraphicFramePr>
            <p:cNvPr id="42001" name="Object 17"/>
            <p:cNvGraphicFramePr>
              <a:graphicFrameLocks noChangeAspect="1"/>
            </p:cNvGraphicFramePr>
            <p:nvPr/>
          </p:nvGraphicFramePr>
          <p:xfrm>
            <a:off x="246" y="2676"/>
            <a:ext cx="169" cy="2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290" name="Equation" r:id="rId31" imgW="126720" imgH="228600" progId="Equation.DSMT4">
                    <p:embed/>
                  </p:oleObj>
                </mc:Choice>
                <mc:Fallback>
                  <p:oleObj name="Equation" r:id="rId31" imgW="12672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6" y="2676"/>
                          <a:ext cx="169" cy="28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002" name="Object 18"/>
            <p:cNvGraphicFramePr>
              <a:graphicFrameLocks noChangeAspect="1"/>
            </p:cNvGraphicFramePr>
            <p:nvPr/>
          </p:nvGraphicFramePr>
          <p:xfrm>
            <a:off x="205" y="1365"/>
            <a:ext cx="185" cy="2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291" name="Equation" r:id="rId33" imgW="139680" imgH="228600" progId="Equation.DSMT4">
                    <p:embed/>
                  </p:oleObj>
                </mc:Choice>
                <mc:Fallback>
                  <p:oleObj name="Equation" r:id="rId33" imgW="13968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5" y="1365"/>
                          <a:ext cx="185" cy="28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53282" name="Object 8"/>
          <p:cNvGraphicFramePr>
            <a:graphicFrameLocks noChangeAspect="1"/>
          </p:cNvGraphicFramePr>
          <p:nvPr/>
        </p:nvGraphicFramePr>
        <p:xfrm>
          <a:off x="2846388" y="908050"/>
          <a:ext cx="4546600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292" name="Equation" r:id="rId35" imgW="2438280" imgH="406080" progId="Equation.DSMT4">
                  <p:embed/>
                </p:oleObj>
              </mc:Choice>
              <mc:Fallback>
                <p:oleObj name="Equation" r:id="rId35" imgW="243828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6388" y="908050"/>
                        <a:ext cx="4546600" cy="757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39195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3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3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3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53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60" grpId="0" animBg="1"/>
      <p:bldP spid="53261" grpId="0" animBg="1"/>
      <p:bldP spid="53262" grpId="0" animBg="1"/>
      <p:bldP spid="5326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427" y="2818334"/>
            <a:ext cx="7568159" cy="3960989"/>
          </a:xfrm>
          <a:prstGeom prst="rect">
            <a:avLst/>
          </a:prstGeom>
        </p:spPr>
      </p:pic>
      <p:graphicFrame>
        <p:nvGraphicFramePr>
          <p:cNvPr id="18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3835589"/>
              </p:ext>
            </p:extLst>
          </p:nvPr>
        </p:nvGraphicFramePr>
        <p:xfrm>
          <a:off x="468437" y="3084009"/>
          <a:ext cx="2107408" cy="5222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39" name="Equation" r:id="rId4" imgW="1574640" imgH="419040" progId="Equation.DSMT4">
                  <p:embed/>
                </p:oleObj>
              </mc:Choice>
              <mc:Fallback>
                <p:oleObj name="Equation" r:id="rId4" imgW="1574640" imgH="419040" progId="Equation.DSMT4">
                  <p:embed/>
                  <p:pic>
                    <p:nvPicPr>
                      <p:cNvPr id="34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437" y="3084009"/>
                        <a:ext cx="2107408" cy="5222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1441605"/>
              </p:ext>
            </p:extLst>
          </p:nvPr>
        </p:nvGraphicFramePr>
        <p:xfrm>
          <a:off x="170245" y="2475731"/>
          <a:ext cx="4543215" cy="5268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40" name="Equation" r:id="rId6" imgW="3162240" imgH="393480" progId="Equation.DSMT4">
                  <p:embed/>
                </p:oleObj>
              </mc:Choice>
              <mc:Fallback>
                <p:oleObj name="Equation" r:id="rId6" imgW="3162240" imgH="393480" progId="Equation.DSMT4">
                  <p:embed/>
                  <p:pic>
                    <p:nvPicPr>
                      <p:cNvPr id="341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245" y="2475731"/>
                        <a:ext cx="4543215" cy="5268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9"/>
          <p:cNvSpPr/>
          <p:nvPr/>
        </p:nvSpPr>
        <p:spPr>
          <a:xfrm>
            <a:off x="380614" y="2224993"/>
            <a:ext cx="28889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H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</a:rPr>
              <a:t>Y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P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</a:rPr>
              <a:t>E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R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</a:rPr>
              <a:t>E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N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</a:rPr>
              <a:t>T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A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</a:rPr>
              <a:t>N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G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</a:rPr>
              <a:t>L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E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</a:rPr>
              <a:t>D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STATE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7886" y="320154"/>
            <a:ext cx="6410325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55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47202" name="Object 2"/>
          <p:cNvGraphicFramePr>
            <a:graphicFrameLocks noChangeAspect="1"/>
          </p:cNvGraphicFramePr>
          <p:nvPr/>
        </p:nvGraphicFramePr>
        <p:xfrm>
          <a:off x="473075" y="2409825"/>
          <a:ext cx="187325" cy="30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422" name="Equation" r:id="rId4" imgW="88560" imgH="152280" progId="Equation.DSMT4">
                  <p:embed/>
                </p:oleObj>
              </mc:Choice>
              <mc:Fallback>
                <p:oleObj name="Equation" r:id="rId4" imgW="88560" imgH="152280" progId="Equation.DSMT4">
                  <p:embed/>
                  <p:pic>
                    <p:nvPicPr>
                      <p:cNvPr id="94720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075" y="2409825"/>
                        <a:ext cx="187325" cy="300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7203" name="Line 3"/>
          <p:cNvSpPr>
            <a:spLocks noChangeShapeType="1"/>
          </p:cNvSpPr>
          <p:nvPr/>
        </p:nvSpPr>
        <p:spPr bwMode="auto">
          <a:xfrm>
            <a:off x="727075" y="2565400"/>
            <a:ext cx="76200" cy="0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47204" name="Line 4"/>
          <p:cNvSpPr>
            <a:spLocks noChangeShapeType="1"/>
          </p:cNvSpPr>
          <p:nvPr/>
        </p:nvSpPr>
        <p:spPr bwMode="auto">
          <a:xfrm>
            <a:off x="1465263" y="1527175"/>
            <a:ext cx="576262" cy="0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47205" name="Line 5"/>
          <p:cNvSpPr>
            <a:spLocks noChangeShapeType="1"/>
          </p:cNvSpPr>
          <p:nvPr/>
        </p:nvSpPr>
        <p:spPr bwMode="auto">
          <a:xfrm>
            <a:off x="1509713" y="3683000"/>
            <a:ext cx="576262" cy="0"/>
          </a:xfrm>
          <a:prstGeom prst="line">
            <a:avLst/>
          </a:prstGeom>
          <a:noFill/>
          <a:ln w="19050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947206" name="Object 6"/>
          <p:cNvGraphicFramePr>
            <a:graphicFrameLocks noChangeAspect="1"/>
          </p:cNvGraphicFramePr>
          <p:nvPr/>
        </p:nvGraphicFramePr>
        <p:xfrm>
          <a:off x="2193925" y="1306513"/>
          <a:ext cx="106521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423" name="Equation" r:id="rId6" imgW="419040" imgH="228600" progId="Equation.DSMT4">
                  <p:embed/>
                </p:oleObj>
              </mc:Choice>
              <mc:Fallback>
                <p:oleObj name="Equation" r:id="rId6" imgW="419040" imgH="228600" progId="Equation.DSMT4">
                  <p:embed/>
                  <p:pic>
                    <p:nvPicPr>
                      <p:cNvPr id="94720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3925" y="1306513"/>
                        <a:ext cx="1065213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7207" name="Line 7"/>
          <p:cNvSpPr>
            <a:spLocks noChangeShapeType="1"/>
          </p:cNvSpPr>
          <p:nvPr/>
        </p:nvSpPr>
        <p:spPr bwMode="auto">
          <a:xfrm flipH="1" flipV="1">
            <a:off x="1797050" y="1692275"/>
            <a:ext cx="25400" cy="1962150"/>
          </a:xfrm>
          <a:prstGeom prst="line">
            <a:avLst/>
          </a:prstGeom>
          <a:noFill/>
          <a:ln w="28575">
            <a:solidFill>
              <a:srgbClr val="33CC33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47208" name="Line 8"/>
          <p:cNvSpPr>
            <a:spLocks noChangeShapeType="1"/>
          </p:cNvSpPr>
          <p:nvPr/>
        </p:nvSpPr>
        <p:spPr bwMode="auto">
          <a:xfrm>
            <a:off x="1749425" y="1533525"/>
            <a:ext cx="26988" cy="19748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47209" name="Line 9"/>
          <p:cNvSpPr>
            <a:spLocks noChangeShapeType="1"/>
          </p:cNvSpPr>
          <p:nvPr/>
        </p:nvSpPr>
        <p:spPr bwMode="auto">
          <a:xfrm flipV="1">
            <a:off x="792163" y="1139825"/>
            <a:ext cx="7937" cy="286067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47210" name="Line 10"/>
          <p:cNvSpPr>
            <a:spLocks noChangeShapeType="1"/>
          </p:cNvSpPr>
          <p:nvPr/>
        </p:nvSpPr>
        <p:spPr bwMode="auto">
          <a:xfrm flipV="1">
            <a:off x="803275" y="2557463"/>
            <a:ext cx="1595438" cy="0"/>
          </a:xfrm>
          <a:prstGeom prst="line">
            <a:avLst/>
          </a:prstGeom>
          <a:noFill/>
          <a:ln w="9525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947211" name="Object 11"/>
          <p:cNvGraphicFramePr>
            <a:graphicFrameLocks noChangeAspect="1"/>
          </p:cNvGraphicFramePr>
          <p:nvPr/>
        </p:nvGraphicFramePr>
        <p:xfrm>
          <a:off x="455613" y="3481388"/>
          <a:ext cx="268287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424" name="Equation" r:id="rId8" imgW="126720" imgH="228600" progId="Equation.DSMT4">
                  <p:embed/>
                </p:oleObj>
              </mc:Choice>
              <mc:Fallback>
                <p:oleObj name="Equation" r:id="rId8" imgW="126720" imgH="228600" progId="Equation.DSMT4">
                  <p:embed/>
                  <p:pic>
                    <p:nvPicPr>
                      <p:cNvPr id="94721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613" y="3481388"/>
                        <a:ext cx="268287" cy="449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7212" name="Object 12"/>
          <p:cNvGraphicFramePr>
            <a:graphicFrameLocks noChangeAspect="1"/>
          </p:cNvGraphicFramePr>
          <p:nvPr/>
        </p:nvGraphicFramePr>
        <p:xfrm>
          <a:off x="411163" y="1327150"/>
          <a:ext cx="293687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425" name="Equation" r:id="rId10" imgW="139680" imgH="228600" progId="Equation.DSMT4">
                  <p:embed/>
                </p:oleObj>
              </mc:Choice>
              <mc:Fallback>
                <p:oleObj name="Equation" r:id="rId10" imgW="139680" imgH="228600" progId="Equation.DSMT4">
                  <p:embed/>
                  <p:pic>
                    <p:nvPicPr>
                      <p:cNvPr id="94721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163" y="1327150"/>
                        <a:ext cx="293687" cy="449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7213" name="Object 13"/>
          <p:cNvGraphicFramePr>
            <a:graphicFrameLocks noChangeAspect="1"/>
          </p:cNvGraphicFramePr>
          <p:nvPr/>
        </p:nvGraphicFramePr>
        <p:xfrm>
          <a:off x="2252663" y="3502025"/>
          <a:ext cx="1065212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426" name="Equation" r:id="rId12" imgW="419040" imgH="228600" progId="Equation.DSMT4">
                  <p:embed/>
                </p:oleObj>
              </mc:Choice>
              <mc:Fallback>
                <p:oleObj name="Equation" r:id="rId12" imgW="419040" imgH="228600" progId="Equation.DSMT4">
                  <p:embed/>
                  <p:pic>
                    <p:nvPicPr>
                      <p:cNvPr id="947213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2663" y="3502025"/>
                        <a:ext cx="1065212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7214" name="Object 14"/>
          <p:cNvGraphicFramePr>
            <a:graphicFrameLocks noChangeAspect="1"/>
          </p:cNvGraphicFramePr>
          <p:nvPr/>
        </p:nvGraphicFramePr>
        <p:xfrm>
          <a:off x="995363" y="1890713"/>
          <a:ext cx="669925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427" name="Equation" r:id="rId14" imgW="253800" imgH="253800" progId="Equation.DSMT4">
                  <p:embed/>
                </p:oleObj>
              </mc:Choice>
              <mc:Fallback>
                <p:oleObj name="Equation" r:id="rId14" imgW="253800" imgH="253800" progId="Equation.DSMT4">
                  <p:embed/>
                  <p:pic>
                    <p:nvPicPr>
                      <p:cNvPr id="947214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5363" y="1890713"/>
                        <a:ext cx="669925" cy="627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7215" name="Object 15"/>
          <p:cNvGraphicFramePr>
            <a:graphicFrameLocks noChangeAspect="1"/>
          </p:cNvGraphicFramePr>
          <p:nvPr>
            <p:extLst/>
          </p:nvPr>
        </p:nvGraphicFramePr>
        <p:xfrm>
          <a:off x="1997556" y="2729023"/>
          <a:ext cx="668337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428" name="Equation" r:id="rId16" imgW="266400" imgH="253800" progId="Equation.DSMT4">
                  <p:embed/>
                </p:oleObj>
              </mc:Choice>
              <mc:Fallback>
                <p:oleObj name="Equation" r:id="rId16" imgW="266400" imgH="253800" progId="Equation.DSMT4">
                  <p:embed/>
                  <p:pic>
                    <p:nvPicPr>
                      <p:cNvPr id="947215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7556" y="2729023"/>
                        <a:ext cx="668337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7219" name="Rectangle 19"/>
          <p:cNvSpPr>
            <a:spLocks noChangeArrowheads="1"/>
          </p:cNvSpPr>
          <p:nvPr/>
        </p:nvSpPr>
        <p:spPr bwMode="auto">
          <a:xfrm>
            <a:off x="302007" y="19050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Any weak enough coupling to a variable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system described by                is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coupling to a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weak value</a:t>
            </a:r>
          </a:p>
        </p:txBody>
      </p:sp>
      <p:graphicFrame>
        <p:nvGraphicFramePr>
          <p:cNvPr id="947220" name="Object 20"/>
          <p:cNvGraphicFramePr>
            <a:graphicFrameLocks noChangeAspect="1"/>
          </p:cNvGraphicFramePr>
          <p:nvPr>
            <p:extLst/>
          </p:nvPr>
        </p:nvGraphicFramePr>
        <p:xfrm>
          <a:off x="4689291" y="1395782"/>
          <a:ext cx="3109912" cy="160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429" name="Equation" r:id="rId18" imgW="1054080" imgH="545760" progId="Equation.DSMT4">
                  <p:embed/>
                </p:oleObj>
              </mc:Choice>
              <mc:Fallback>
                <p:oleObj name="Equation" r:id="rId18" imgW="1054080" imgH="545760" progId="Equation.DSMT4">
                  <p:embed/>
                  <p:pic>
                    <p:nvPicPr>
                      <p:cNvPr id="94722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9291" y="1395782"/>
                        <a:ext cx="3109912" cy="160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7221" name="Object 21"/>
          <p:cNvGraphicFramePr>
            <a:graphicFrameLocks noChangeAspect="1"/>
          </p:cNvGraphicFramePr>
          <p:nvPr>
            <p:extLst/>
          </p:nvPr>
        </p:nvGraphicFramePr>
        <p:xfrm>
          <a:off x="2342824" y="574509"/>
          <a:ext cx="511296" cy="4792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430" name="Equation" r:id="rId20" imgW="253800" imgH="253800" progId="Equation.DSMT4">
                  <p:embed/>
                </p:oleObj>
              </mc:Choice>
              <mc:Fallback>
                <p:oleObj name="Equation" r:id="rId20" imgW="253800" imgH="253800" progId="Equation.DSMT4">
                  <p:embed/>
                  <p:pic>
                    <p:nvPicPr>
                      <p:cNvPr id="947221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2824" y="574509"/>
                        <a:ext cx="511296" cy="4792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7222" name="Object 22"/>
          <p:cNvGraphicFramePr>
            <a:graphicFrameLocks noChangeAspect="1"/>
          </p:cNvGraphicFramePr>
          <p:nvPr>
            <p:extLst/>
          </p:nvPr>
        </p:nvGraphicFramePr>
        <p:xfrm>
          <a:off x="2914177" y="563526"/>
          <a:ext cx="556114" cy="4975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431" name="Equation" r:id="rId22" imgW="266400" imgH="253800" progId="Equation.DSMT4">
                  <p:embed/>
                </p:oleObj>
              </mc:Choice>
              <mc:Fallback>
                <p:oleObj name="Equation" r:id="rId22" imgW="266400" imgH="253800" progId="Equation.DSMT4">
                  <p:embed/>
                  <p:pic>
                    <p:nvPicPr>
                      <p:cNvPr id="947222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4177" y="563526"/>
                        <a:ext cx="556114" cy="4975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7232" name="Object 32"/>
          <p:cNvGraphicFramePr>
            <a:graphicFrameLocks noChangeAspect="1"/>
          </p:cNvGraphicFramePr>
          <p:nvPr/>
        </p:nvGraphicFramePr>
        <p:xfrm>
          <a:off x="2522538" y="2368550"/>
          <a:ext cx="803275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432" name="Equation" r:id="rId24" imgW="380880" imgH="177480" progId="Equation.DSMT4">
                  <p:embed/>
                </p:oleObj>
              </mc:Choice>
              <mc:Fallback>
                <p:oleObj name="Equation" r:id="rId24" imgW="380880" imgH="177480" progId="Equation.DSMT4">
                  <p:embed/>
                  <p:pic>
                    <p:nvPicPr>
                      <p:cNvPr id="947232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2538" y="2368550"/>
                        <a:ext cx="803275" cy="350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7234" name="Object 34"/>
          <p:cNvGraphicFramePr>
            <a:graphicFrameLocks noChangeAspect="1"/>
          </p:cNvGraphicFramePr>
          <p:nvPr/>
        </p:nvGraphicFramePr>
        <p:xfrm>
          <a:off x="536575" y="1038225"/>
          <a:ext cx="266700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433" name="Equation" r:id="rId26" imgW="126720" imgH="228600" progId="Equation.DSMT4">
                  <p:embed/>
                </p:oleObj>
              </mc:Choice>
              <mc:Fallback>
                <p:oleObj name="Equation" r:id="rId26" imgW="126720" imgH="228600" progId="Equation.DSMT4">
                  <p:embed/>
                  <p:pic>
                    <p:nvPicPr>
                      <p:cNvPr id="947234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575" y="1038225"/>
                        <a:ext cx="266700" cy="449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554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5573" y="3794736"/>
            <a:ext cx="3755395" cy="9295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01" y="202067"/>
            <a:ext cx="8693067" cy="312341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3384884" y="2566737"/>
            <a:ext cx="4195011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558716" y="2934076"/>
            <a:ext cx="5197642" cy="8021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001" y="4480354"/>
            <a:ext cx="5566130" cy="2377646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762000" y="5897777"/>
            <a:ext cx="713874" cy="1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502569" y="5897777"/>
            <a:ext cx="2654968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6459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1873535" y="1598661"/>
            <a:ext cx="638413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e-IL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Weak value as an outcome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e-IL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of a weak measurement </a:t>
            </a:r>
            <a:endParaRPr kumimoji="0" lang="en-US" altLang="he-IL" sz="3200" b="1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61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2116138" y="2016125"/>
          <a:ext cx="187325" cy="30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7" name="Equation" r:id="rId4" imgW="88560" imgH="152280" progId="Equation.DSMT4">
                  <p:embed/>
                </p:oleObj>
              </mc:Choice>
              <mc:Fallback>
                <p:oleObj name="Equation" r:id="rId4" imgW="88560" imgH="1522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6138" y="2016125"/>
                        <a:ext cx="187325" cy="300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9" name="Line 3"/>
          <p:cNvSpPr>
            <a:spLocks noChangeShapeType="1"/>
          </p:cNvSpPr>
          <p:nvPr/>
        </p:nvSpPr>
        <p:spPr bwMode="auto">
          <a:xfrm>
            <a:off x="2370138" y="2171700"/>
            <a:ext cx="76200" cy="0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2070" name="Line 4"/>
          <p:cNvSpPr>
            <a:spLocks noChangeShapeType="1"/>
          </p:cNvSpPr>
          <p:nvPr/>
        </p:nvSpPr>
        <p:spPr bwMode="auto">
          <a:xfrm>
            <a:off x="3108325" y="1133475"/>
            <a:ext cx="576263" cy="0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2071" name="Line 5"/>
          <p:cNvSpPr>
            <a:spLocks noChangeShapeType="1"/>
          </p:cNvSpPr>
          <p:nvPr/>
        </p:nvSpPr>
        <p:spPr bwMode="auto">
          <a:xfrm>
            <a:off x="3152775" y="3289300"/>
            <a:ext cx="576263" cy="0"/>
          </a:xfrm>
          <a:prstGeom prst="line">
            <a:avLst/>
          </a:prstGeom>
          <a:noFill/>
          <a:ln w="19050">
            <a:solidFill>
              <a:srgbClr val="33CC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graphicFrame>
        <p:nvGraphicFramePr>
          <p:cNvPr id="2051" name="Object 6"/>
          <p:cNvGraphicFramePr>
            <a:graphicFrameLocks noChangeAspect="1"/>
          </p:cNvGraphicFramePr>
          <p:nvPr/>
        </p:nvGraphicFramePr>
        <p:xfrm>
          <a:off x="3836988" y="912813"/>
          <a:ext cx="1065212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8" name="Equation" r:id="rId6" imgW="419040" imgH="228600" progId="Equation.DSMT4">
                  <p:embed/>
                </p:oleObj>
              </mc:Choice>
              <mc:Fallback>
                <p:oleObj name="Equation" r:id="rId6" imgW="419040" imgH="228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6988" y="912813"/>
                        <a:ext cx="1065212" cy="542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72" name="Line 7"/>
          <p:cNvSpPr>
            <a:spLocks noChangeShapeType="1"/>
          </p:cNvSpPr>
          <p:nvPr/>
        </p:nvSpPr>
        <p:spPr bwMode="auto">
          <a:xfrm flipH="1" flipV="1">
            <a:off x="3440113" y="1298575"/>
            <a:ext cx="25400" cy="1962150"/>
          </a:xfrm>
          <a:prstGeom prst="line">
            <a:avLst/>
          </a:prstGeom>
          <a:noFill/>
          <a:ln w="28575">
            <a:solidFill>
              <a:srgbClr val="33CC33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2073" name="Line 8"/>
          <p:cNvSpPr>
            <a:spLocks noChangeShapeType="1"/>
          </p:cNvSpPr>
          <p:nvPr/>
        </p:nvSpPr>
        <p:spPr bwMode="auto">
          <a:xfrm>
            <a:off x="3392488" y="1139825"/>
            <a:ext cx="26987" cy="19748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2074" name="Line 9"/>
          <p:cNvSpPr>
            <a:spLocks noChangeShapeType="1"/>
          </p:cNvSpPr>
          <p:nvPr/>
        </p:nvSpPr>
        <p:spPr bwMode="auto">
          <a:xfrm flipV="1">
            <a:off x="2435225" y="746125"/>
            <a:ext cx="7938" cy="286067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2075" name="Line 10"/>
          <p:cNvSpPr>
            <a:spLocks noChangeShapeType="1"/>
          </p:cNvSpPr>
          <p:nvPr/>
        </p:nvSpPr>
        <p:spPr bwMode="auto">
          <a:xfrm flipV="1">
            <a:off x="2446338" y="2163763"/>
            <a:ext cx="1595437" cy="0"/>
          </a:xfrm>
          <a:prstGeom prst="line">
            <a:avLst/>
          </a:prstGeom>
          <a:noFill/>
          <a:ln w="9525">
            <a:solidFill>
              <a:srgbClr val="000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graphicFrame>
        <p:nvGraphicFramePr>
          <p:cNvPr id="2052" name="Object 11"/>
          <p:cNvGraphicFramePr>
            <a:graphicFrameLocks noChangeAspect="1"/>
          </p:cNvGraphicFramePr>
          <p:nvPr/>
        </p:nvGraphicFramePr>
        <p:xfrm>
          <a:off x="2098675" y="3087688"/>
          <a:ext cx="268288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" name="Equation" r:id="rId8" imgW="126720" imgH="228600" progId="Equation.DSMT4">
                  <p:embed/>
                </p:oleObj>
              </mc:Choice>
              <mc:Fallback>
                <p:oleObj name="Equation" r:id="rId8" imgW="126720" imgH="2286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8675" y="3087688"/>
                        <a:ext cx="268288" cy="449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12"/>
          <p:cNvGraphicFramePr>
            <a:graphicFrameLocks noChangeAspect="1"/>
          </p:cNvGraphicFramePr>
          <p:nvPr/>
        </p:nvGraphicFramePr>
        <p:xfrm>
          <a:off x="2054225" y="933450"/>
          <a:ext cx="293688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" name="Equation" r:id="rId10" imgW="139680" imgH="228600" progId="Equation.DSMT4">
                  <p:embed/>
                </p:oleObj>
              </mc:Choice>
              <mc:Fallback>
                <p:oleObj name="Equation" r:id="rId10" imgW="139680" imgH="2286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4225" y="933450"/>
                        <a:ext cx="293688" cy="449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4" name="Object 13"/>
          <p:cNvGraphicFramePr>
            <a:graphicFrameLocks noChangeAspect="1"/>
          </p:cNvGraphicFramePr>
          <p:nvPr/>
        </p:nvGraphicFramePr>
        <p:xfrm>
          <a:off x="3895725" y="3108325"/>
          <a:ext cx="106521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" name="Equation" r:id="rId12" imgW="419040" imgH="228600" progId="Equation.DSMT4">
                  <p:embed/>
                </p:oleObj>
              </mc:Choice>
              <mc:Fallback>
                <p:oleObj name="Equation" r:id="rId12" imgW="419040" imgH="2286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5725" y="3108325"/>
                        <a:ext cx="1065213" cy="542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5" name="Object 14"/>
          <p:cNvGraphicFramePr>
            <a:graphicFrameLocks noChangeAspect="1"/>
          </p:cNvGraphicFramePr>
          <p:nvPr/>
        </p:nvGraphicFramePr>
        <p:xfrm>
          <a:off x="2638425" y="1497013"/>
          <a:ext cx="669925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" name="Equation" r:id="rId14" imgW="253800" imgH="253800" progId="Equation.DSMT4">
                  <p:embed/>
                </p:oleObj>
              </mc:Choice>
              <mc:Fallback>
                <p:oleObj name="Equation" r:id="rId14" imgW="253800" imgH="2538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8425" y="1497013"/>
                        <a:ext cx="669925" cy="627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6" name="Object 15"/>
          <p:cNvGraphicFramePr>
            <a:graphicFrameLocks noChangeAspect="1"/>
          </p:cNvGraphicFramePr>
          <p:nvPr/>
        </p:nvGraphicFramePr>
        <p:xfrm>
          <a:off x="3651250" y="2197100"/>
          <a:ext cx="668338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" name="Equation" r:id="rId16" imgW="266400" imgH="253800" progId="Equation.DSMT4">
                  <p:embed/>
                </p:oleObj>
              </mc:Choice>
              <mc:Fallback>
                <p:oleObj name="Equation" r:id="rId16" imgW="266400" imgH="2538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1250" y="2197100"/>
                        <a:ext cx="668338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76" name="Rectangle 16"/>
          <p:cNvSpPr>
            <a:spLocks noChangeArrowheads="1"/>
          </p:cNvSpPr>
          <p:nvPr/>
        </p:nvSpPr>
        <p:spPr bwMode="auto">
          <a:xfrm>
            <a:off x="2900363" y="179388"/>
            <a:ext cx="46767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he-IL" sz="2800" b="1">
                <a:solidFill>
                  <a:srgbClr val="0033CC"/>
                </a:solidFill>
              </a:rPr>
              <a:t>The two-state vector</a:t>
            </a:r>
          </a:p>
        </p:txBody>
      </p:sp>
      <p:graphicFrame>
        <p:nvGraphicFramePr>
          <p:cNvPr id="2057" name="Object 17"/>
          <p:cNvGraphicFramePr>
            <a:graphicFrameLocks noChangeAspect="1"/>
          </p:cNvGraphicFramePr>
          <p:nvPr/>
        </p:nvGraphicFramePr>
        <p:xfrm>
          <a:off x="6196013" y="1089025"/>
          <a:ext cx="887412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" name="Equation" r:id="rId18" imgW="253800" imgH="253800" progId="Equation.DSMT4">
                  <p:embed/>
                </p:oleObj>
              </mc:Choice>
              <mc:Fallback>
                <p:oleObj name="Equation" r:id="rId18" imgW="253800" imgH="2538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6013" y="1089025"/>
                        <a:ext cx="887412" cy="831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8" name="Object 18"/>
          <p:cNvGraphicFramePr>
            <a:graphicFrameLocks noChangeAspect="1"/>
          </p:cNvGraphicFramePr>
          <p:nvPr/>
        </p:nvGraphicFramePr>
        <p:xfrm>
          <a:off x="7256463" y="1085850"/>
          <a:ext cx="9652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5" name="Equation" r:id="rId20" imgW="266400" imgH="253800" progId="Equation.DSMT4">
                  <p:embed/>
                </p:oleObj>
              </mc:Choice>
              <mc:Fallback>
                <p:oleObj name="Equation" r:id="rId20" imgW="266400" imgH="2538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6463" y="1085850"/>
                        <a:ext cx="965200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77" name="Rectangle 19"/>
          <p:cNvSpPr>
            <a:spLocks noChangeArrowheads="1"/>
          </p:cNvSpPr>
          <p:nvPr/>
        </p:nvSpPr>
        <p:spPr bwMode="auto">
          <a:xfrm>
            <a:off x="6202363" y="1062038"/>
            <a:ext cx="2025650" cy="915987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he-IL"/>
          </a:p>
        </p:txBody>
      </p:sp>
      <p:graphicFrame>
        <p:nvGraphicFramePr>
          <p:cNvPr id="2059" name="Object 20"/>
          <p:cNvGraphicFramePr>
            <a:graphicFrameLocks noChangeAspect="1"/>
          </p:cNvGraphicFramePr>
          <p:nvPr/>
        </p:nvGraphicFramePr>
        <p:xfrm>
          <a:off x="2179638" y="644525"/>
          <a:ext cx="266700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6" name="Equation" r:id="rId22" imgW="126720" imgH="228600" progId="Equation.DSMT4">
                  <p:embed/>
                </p:oleObj>
              </mc:Choice>
              <mc:Fallback>
                <p:oleObj name="Equation" r:id="rId22" imgW="126720" imgH="2286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9638" y="644525"/>
                        <a:ext cx="266700" cy="449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0" name="Object 21"/>
          <p:cNvGraphicFramePr>
            <a:graphicFrameLocks noChangeAspect="1"/>
          </p:cNvGraphicFramePr>
          <p:nvPr/>
        </p:nvGraphicFramePr>
        <p:xfrm>
          <a:off x="544513" y="5184775"/>
          <a:ext cx="268287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7" name="Equation" r:id="rId24" imgW="88560" imgH="152280" progId="Equation.DSMT4">
                  <p:embed/>
                </p:oleObj>
              </mc:Choice>
              <mc:Fallback>
                <p:oleObj name="Equation" r:id="rId24" imgW="88560" imgH="15228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513" y="5184775"/>
                        <a:ext cx="268287" cy="430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78" name="Line 22"/>
          <p:cNvSpPr>
            <a:spLocks noChangeShapeType="1"/>
          </p:cNvSpPr>
          <p:nvPr/>
        </p:nvSpPr>
        <p:spPr bwMode="auto">
          <a:xfrm>
            <a:off x="879475" y="5378450"/>
            <a:ext cx="76200" cy="0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2079" name="Line 23"/>
          <p:cNvSpPr>
            <a:spLocks noChangeShapeType="1"/>
          </p:cNvSpPr>
          <p:nvPr/>
        </p:nvSpPr>
        <p:spPr bwMode="auto">
          <a:xfrm>
            <a:off x="1662113" y="6496050"/>
            <a:ext cx="576262" cy="0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229848" name="Line 24"/>
          <p:cNvSpPr>
            <a:spLocks noChangeShapeType="1"/>
          </p:cNvSpPr>
          <p:nvPr/>
        </p:nvSpPr>
        <p:spPr bwMode="auto">
          <a:xfrm flipH="1" flipV="1">
            <a:off x="1965325" y="5403850"/>
            <a:ext cx="9525" cy="1063625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2081" name="Line 25"/>
          <p:cNvSpPr>
            <a:spLocks noChangeShapeType="1"/>
          </p:cNvSpPr>
          <p:nvPr/>
        </p:nvSpPr>
        <p:spPr bwMode="auto">
          <a:xfrm flipV="1">
            <a:off x="944563" y="3868738"/>
            <a:ext cx="7937" cy="2944812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2082" name="Line 26"/>
          <p:cNvSpPr>
            <a:spLocks noChangeShapeType="1"/>
          </p:cNvSpPr>
          <p:nvPr/>
        </p:nvSpPr>
        <p:spPr bwMode="auto">
          <a:xfrm flipV="1">
            <a:off x="955675" y="5380038"/>
            <a:ext cx="1595438" cy="0"/>
          </a:xfrm>
          <a:prstGeom prst="line">
            <a:avLst/>
          </a:prstGeom>
          <a:noFill/>
          <a:ln w="9525">
            <a:solidFill>
              <a:srgbClr val="0099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graphicFrame>
        <p:nvGraphicFramePr>
          <p:cNvPr id="2061" name="Object 27"/>
          <p:cNvGraphicFramePr>
            <a:graphicFrameLocks noChangeAspect="1"/>
          </p:cNvGraphicFramePr>
          <p:nvPr/>
        </p:nvGraphicFramePr>
        <p:xfrm>
          <a:off x="547688" y="6205538"/>
          <a:ext cx="328612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8" name="Equation" r:id="rId26" imgW="126720" imgH="228600" progId="Equation.DSMT4">
                  <p:embed/>
                </p:oleObj>
              </mc:Choice>
              <mc:Fallback>
                <p:oleObj name="Equation" r:id="rId26" imgW="126720" imgH="228600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688" y="6205538"/>
                        <a:ext cx="328612" cy="550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2" name="Object 28"/>
          <p:cNvGraphicFramePr>
            <a:graphicFrameLocks noChangeAspect="1"/>
          </p:cNvGraphicFramePr>
          <p:nvPr/>
        </p:nvGraphicFramePr>
        <p:xfrm>
          <a:off x="2405063" y="6257925"/>
          <a:ext cx="1176337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9" name="Equation" r:id="rId28" imgW="419040" imgH="228600" progId="Equation.DSMT4">
                  <p:embed/>
                </p:oleObj>
              </mc:Choice>
              <mc:Fallback>
                <p:oleObj name="Equation" r:id="rId28" imgW="419040" imgH="228600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5063" y="6257925"/>
                        <a:ext cx="1176337" cy="600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83" name="Line 29"/>
          <p:cNvSpPr>
            <a:spLocks noChangeShapeType="1"/>
          </p:cNvSpPr>
          <p:nvPr/>
        </p:nvSpPr>
        <p:spPr bwMode="auto">
          <a:xfrm flipV="1">
            <a:off x="885825" y="6486525"/>
            <a:ext cx="149225" cy="1588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graphicFrame>
        <p:nvGraphicFramePr>
          <p:cNvPr id="1229854" name="Object 30"/>
          <p:cNvGraphicFramePr>
            <a:graphicFrameLocks noChangeAspect="1"/>
          </p:cNvGraphicFramePr>
          <p:nvPr/>
        </p:nvGraphicFramePr>
        <p:xfrm>
          <a:off x="2782888" y="4978400"/>
          <a:ext cx="868362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0" name="Equation" r:id="rId30" imgW="266400" imgH="253800" progId="Equation.DSMT4">
                  <p:embed/>
                </p:oleObj>
              </mc:Choice>
              <mc:Fallback>
                <p:oleObj name="Equation" r:id="rId30" imgW="266400" imgH="253800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2888" y="4978400"/>
                        <a:ext cx="868362" cy="774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4" name="Object 31"/>
          <p:cNvGraphicFramePr>
            <a:graphicFrameLocks noChangeAspect="1"/>
          </p:cNvGraphicFramePr>
          <p:nvPr/>
        </p:nvGraphicFramePr>
        <p:xfrm>
          <a:off x="5602288" y="5184775"/>
          <a:ext cx="268287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1" name="Equation" r:id="rId32" imgW="88560" imgH="152280" progId="Equation.DSMT4">
                  <p:embed/>
                </p:oleObj>
              </mc:Choice>
              <mc:Fallback>
                <p:oleObj name="Equation" r:id="rId32" imgW="88560" imgH="152280" progId="Equation.DSMT4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2288" y="5184775"/>
                        <a:ext cx="268287" cy="430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84" name="Line 32"/>
          <p:cNvSpPr>
            <a:spLocks noChangeShapeType="1"/>
          </p:cNvSpPr>
          <p:nvPr/>
        </p:nvSpPr>
        <p:spPr bwMode="auto">
          <a:xfrm>
            <a:off x="5937250" y="5378450"/>
            <a:ext cx="76200" cy="0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2085" name="Line 33"/>
          <p:cNvSpPr>
            <a:spLocks noChangeShapeType="1"/>
          </p:cNvSpPr>
          <p:nvPr/>
        </p:nvSpPr>
        <p:spPr bwMode="auto">
          <a:xfrm flipV="1">
            <a:off x="6002338" y="3868738"/>
            <a:ext cx="7937" cy="2944812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2086" name="Line 34"/>
          <p:cNvSpPr>
            <a:spLocks noChangeShapeType="1"/>
          </p:cNvSpPr>
          <p:nvPr/>
        </p:nvSpPr>
        <p:spPr bwMode="auto">
          <a:xfrm flipV="1">
            <a:off x="6013450" y="5380038"/>
            <a:ext cx="1595438" cy="0"/>
          </a:xfrm>
          <a:prstGeom prst="line">
            <a:avLst/>
          </a:prstGeom>
          <a:noFill/>
          <a:ln w="9525">
            <a:solidFill>
              <a:srgbClr val="0099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grpSp>
        <p:nvGrpSpPr>
          <p:cNvPr id="2087" name="Group 35"/>
          <p:cNvGrpSpPr>
            <a:grpSpLocks/>
          </p:cNvGrpSpPr>
          <p:nvPr/>
        </p:nvGrpSpPr>
        <p:grpSpPr bwMode="auto">
          <a:xfrm>
            <a:off x="5589588" y="3948113"/>
            <a:ext cx="3049587" cy="652462"/>
            <a:chOff x="631" y="1203"/>
            <a:chExt cx="1921" cy="411"/>
          </a:xfrm>
        </p:grpSpPr>
        <p:grpSp>
          <p:nvGrpSpPr>
            <p:cNvPr id="2090" name="Group 36"/>
            <p:cNvGrpSpPr>
              <a:grpSpLocks/>
            </p:cNvGrpSpPr>
            <p:nvPr/>
          </p:nvGrpSpPr>
          <p:grpSpPr bwMode="auto">
            <a:xfrm>
              <a:off x="631" y="1203"/>
              <a:ext cx="1921" cy="411"/>
              <a:chOff x="631" y="1203"/>
              <a:chExt cx="1921" cy="411"/>
            </a:xfrm>
          </p:grpSpPr>
          <p:sp>
            <p:nvSpPr>
              <p:cNvPr id="2092" name="Line 37"/>
              <p:cNvSpPr>
                <a:spLocks noChangeShapeType="1"/>
              </p:cNvSpPr>
              <p:nvPr/>
            </p:nvSpPr>
            <p:spPr bwMode="auto">
              <a:xfrm>
                <a:off x="1343" y="1386"/>
                <a:ext cx="363" cy="0"/>
              </a:xfrm>
              <a:prstGeom prst="line">
                <a:avLst/>
              </a:prstGeom>
              <a:noFill/>
              <a:ln w="19050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graphicFrame>
            <p:nvGraphicFramePr>
              <p:cNvPr id="2067" name="Object 38"/>
              <p:cNvGraphicFramePr>
                <a:graphicFrameLocks noChangeAspect="1"/>
              </p:cNvGraphicFramePr>
              <p:nvPr/>
            </p:nvGraphicFramePr>
            <p:xfrm>
              <a:off x="631" y="1203"/>
              <a:ext cx="228" cy="34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982" name="Equation" r:id="rId33" imgW="139680" imgH="228600" progId="Equation.DSMT4">
                      <p:embed/>
                    </p:oleObj>
                  </mc:Choice>
                  <mc:Fallback>
                    <p:oleObj name="Equation" r:id="rId33" imgW="139680" imgH="228600" progId="Equation.DSMT4">
                      <p:embed/>
                      <p:pic>
                        <p:nvPicPr>
                          <p:cNvPr id="0" name="Object 3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31" y="1203"/>
                            <a:ext cx="228" cy="34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68" name="Object 39"/>
              <p:cNvGraphicFramePr>
                <a:graphicFrameLocks noChangeAspect="1"/>
              </p:cNvGraphicFramePr>
              <p:nvPr/>
            </p:nvGraphicFramePr>
            <p:xfrm>
              <a:off x="1811" y="1236"/>
              <a:ext cx="741" cy="37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983" name="Equation" r:id="rId35" imgW="419040" imgH="228600" progId="Equation.DSMT4">
                      <p:embed/>
                    </p:oleObj>
                  </mc:Choice>
                  <mc:Fallback>
                    <p:oleObj name="Equation" r:id="rId35" imgW="419040" imgH="228600" progId="Equation.DSMT4">
                      <p:embed/>
                      <p:pic>
                        <p:nvPicPr>
                          <p:cNvPr id="0" name="Object 3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811" y="1236"/>
                            <a:ext cx="741" cy="37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2091" name="Line 40"/>
            <p:cNvSpPr>
              <a:spLocks noChangeShapeType="1"/>
            </p:cNvSpPr>
            <p:nvPr/>
          </p:nvSpPr>
          <p:spPr bwMode="auto">
            <a:xfrm flipV="1">
              <a:off x="854" y="1380"/>
              <a:ext cx="94" cy="1"/>
            </a:xfrm>
            <a:prstGeom prst="line">
              <a:avLst/>
            </a:prstGeom>
            <a:noFill/>
            <a:ln w="19050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</p:grpSp>
      <p:graphicFrame>
        <p:nvGraphicFramePr>
          <p:cNvPr id="1229865" name="Object 41"/>
          <p:cNvGraphicFramePr>
            <a:graphicFrameLocks noChangeAspect="1"/>
          </p:cNvGraphicFramePr>
          <p:nvPr/>
        </p:nvGraphicFramePr>
        <p:xfrm>
          <a:off x="7818438" y="5021263"/>
          <a:ext cx="817562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4" name="Equation" r:id="rId37" imgW="253800" imgH="253800" progId="Equation.DSMT4">
                  <p:embed/>
                </p:oleObj>
              </mc:Choice>
              <mc:Fallback>
                <p:oleObj name="Equation" r:id="rId37" imgW="253800" imgH="253800" progId="Equation.DSMT4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8438" y="5021263"/>
                        <a:ext cx="817562" cy="774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866" name="Line 42"/>
          <p:cNvSpPr>
            <a:spLocks noChangeShapeType="1"/>
          </p:cNvSpPr>
          <p:nvPr/>
        </p:nvSpPr>
        <p:spPr bwMode="auto">
          <a:xfrm>
            <a:off x="7016750" y="4267200"/>
            <a:ext cx="11113" cy="1042988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graphicFrame>
        <p:nvGraphicFramePr>
          <p:cNvPr id="2066" name="Object 43"/>
          <p:cNvGraphicFramePr>
            <a:graphicFrameLocks noChangeAspect="1"/>
          </p:cNvGraphicFramePr>
          <p:nvPr/>
        </p:nvGraphicFramePr>
        <p:xfrm>
          <a:off x="4179888" y="4951413"/>
          <a:ext cx="1225550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5" name="Equation" r:id="rId39" imgW="203040" imgH="152280" progId="Equation.DSMT4">
                  <p:embed/>
                </p:oleObj>
              </mc:Choice>
              <mc:Fallback>
                <p:oleObj name="Equation" r:id="rId39" imgW="203040" imgH="152280" progId="Equation.DSMT4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9888" y="4951413"/>
                        <a:ext cx="1225550" cy="679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89" name="Text Box 44"/>
          <p:cNvSpPr txBox="1">
            <a:spLocks noChangeArrowheads="1"/>
          </p:cNvSpPr>
          <p:nvPr/>
        </p:nvSpPr>
        <p:spPr bwMode="auto">
          <a:xfrm>
            <a:off x="4465638" y="4591050"/>
            <a:ext cx="4333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he-IL" sz="3200" b="1">
                <a:solidFill>
                  <a:srgbClr val="FF3399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29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229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848" grpId="0" animBg="1"/>
      <p:bldP spid="122986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522" name="Freeform 2"/>
          <p:cNvSpPr>
            <a:spLocks/>
          </p:cNvSpPr>
          <p:nvPr/>
        </p:nvSpPr>
        <p:spPr bwMode="auto">
          <a:xfrm>
            <a:off x="3032125" y="3175000"/>
            <a:ext cx="195263" cy="2205038"/>
          </a:xfrm>
          <a:custGeom>
            <a:avLst/>
            <a:gdLst>
              <a:gd name="T0" fmla="*/ 0 w 4524"/>
              <a:gd name="T1" fmla="*/ 2147483646 h 2600"/>
              <a:gd name="T2" fmla="*/ 2147483646 w 4524"/>
              <a:gd name="T3" fmla="*/ 2147483646 h 2600"/>
              <a:gd name="T4" fmla="*/ 2147483646 w 4524"/>
              <a:gd name="T5" fmla="*/ 2147483646 h 2600"/>
              <a:gd name="T6" fmla="*/ 2147483646 w 4524"/>
              <a:gd name="T7" fmla="*/ 2147483646 h 2600"/>
              <a:gd name="T8" fmla="*/ 2147483646 w 4524"/>
              <a:gd name="T9" fmla="*/ 2147483646 h 2600"/>
              <a:gd name="T10" fmla="*/ 2147483646 w 4524"/>
              <a:gd name="T11" fmla="*/ 2147483646 h 2600"/>
              <a:gd name="T12" fmla="*/ 2147483646 w 4524"/>
              <a:gd name="T13" fmla="*/ 2147483646 h 2600"/>
              <a:gd name="T14" fmla="*/ 2147483646 w 4524"/>
              <a:gd name="T15" fmla="*/ 2147483646 h 2600"/>
              <a:gd name="T16" fmla="*/ 2147483646 w 4524"/>
              <a:gd name="T17" fmla="*/ 2147483646 h 26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524"/>
              <a:gd name="T28" fmla="*/ 0 h 2600"/>
              <a:gd name="T29" fmla="*/ 4524 w 4524"/>
              <a:gd name="T30" fmla="*/ 2600 h 26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524" h="2600">
                <a:moveTo>
                  <a:pt x="0" y="2582"/>
                </a:moveTo>
                <a:cubicBezTo>
                  <a:pt x="345" y="2527"/>
                  <a:pt x="690" y="2472"/>
                  <a:pt x="918" y="2354"/>
                </a:cubicBezTo>
                <a:cubicBezTo>
                  <a:pt x="1146" y="2236"/>
                  <a:pt x="1218" y="2214"/>
                  <a:pt x="1368" y="1874"/>
                </a:cubicBezTo>
                <a:cubicBezTo>
                  <a:pt x="1518" y="1534"/>
                  <a:pt x="1667" y="626"/>
                  <a:pt x="1818" y="314"/>
                </a:cubicBezTo>
                <a:cubicBezTo>
                  <a:pt x="1969" y="2"/>
                  <a:pt x="2121" y="0"/>
                  <a:pt x="2274" y="2"/>
                </a:cubicBezTo>
                <a:cubicBezTo>
                  <a:pt x="2427" y="4"/>
                  <a:pt x="2586" y="5"/>
                  <a:pt x="2736" y="326"/>
                </a:cubicBezTo>
                <a:cubicBezTo>
                  <a:pt x="2886" y="647"/>
                  <a:pt x="3022" y="1590"/>
                  <a:pt x="3174" y="1928"/>
                </a:cubicBezTo>
                <a:cubicBezTo>
                  <a:pt x="3326" y="2266"/>
                  <a:pt x="3423" y="2242"/>
                  <a:pt x="3648" y="2354"/>
                </a:cubicBezTo>
                <a:cubicBezTo>
                  <a:pt x="3873" y="2466"/>
                  <a:pt x="4383" y="2559"/>
                  <a:pt x="4524" y="2600"/>
                </a:cubicBezTo>
              </a:path>
            </a:pathLst>
          </a:custGeom>
          <a:noFill/>
          <a:ln w="9525" cap="flat">
            <a:solidFill>
              <a:srgbClr val="FF33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31523" name="Freeform 3"/>
          <p:cNvSpPr>
            <a:spLocks/>
          </p:cNvSpPr>
          <p:nvPr/>
        </p:nvSpPr>
        <p:spPr bwMode="auto">
          <a:xfrm>
            <a:off x="3013075" y="3508375"/>
            <a:ext cx="233363" cy="1890713"/>
          </a:xfrm>
          <a:custGeom>
            <a:avLst/>
            <a:gdLst>
              <a:gd name="T0" fmla="*/ 0 w 4524"/>
              <a:gd name="T1" fmla="*/ 2147483646 h 2600"/>
              <a:gd name="T2" fmla="*/ 2147483646 w 4524"/>
              <a:gd name="T3" fmla="*/ 2147483646 h 2600"/>
              <a:gd name="T4" fmla="*/ 2147483646 w 4524"/>
              <a:gd name="T5" fmla="*/ 2147483646 h 2600"/>
              <a:gd name="T6" fmla="*/ 2147483646 w 4524"/>
              <a:gd name="T7" fmla="*/ 2147483646 h 2600"/>
              <a:gd name="T8" fmla="*/ 2147483646 w 4524"/>
              <a:gd name="T9" fmla="*/ 2147483646 h 2600"/>
              <a:gd name="T10" fmla="*/ 2147483646 w 4524"/>
              <a:gd name="T11" fmla="*/ 2147483646 h 2600"/>
              <a:gd name="T12" fmla="*/ 2147483646 w 4524"/>
              <a:gd name="T13" fmla="*/ 2147483646 h 2600"/>
              <a:gd name="T14" fmla="*/ 2147483646 w 4524"/>
              <a:gd name="T15" fmla="*/ 2147483646 h 2600"/>
              <a:gd name="T16" fmla="*/ 2147483646 w 4524"/>
              <a:gd name="T17" fmla="*/ 2147483646 h 26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524"/>
              <a:gd name="T28" fmla="*/ 0 h 2600"/>
              <a:gd name="T29" fmla="*/ 4524 w 4524"/>
              <a:gd name="T30" fmla="*/ 2600 h 26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524" h="2600">
                <a:moveTo>
                  <a:pt x="0" y="2582"/>
                </a:moveTo>
                <a:cubicBezTo>
                  <a:pt x="345" y="2527"/>
                  <a:pt x="690" y="2472"/>
                  <a:pt x="918" y="2354"/>
                </a:cubicBezTo>
                <a:cubicBezTo>
                  <a:pt x="1146" y="2236"/>
                  <a:pt x="1218" y="2214"/>
                  <a:pt x="1368" y="1874"/>
                </a:cubicBezTo>
                <a:cubicBezTo>
                  <a:pt x="1518" y="1534"/>
                  <a:pt x="1667" y="626"/>
                  <a:pt x="1818" y="314"/>
                </a:cubicBezTo>
                <a:cubicBezTo>
                  <a:pt x="1969" y="2"/>
                  <a:pt x="2121" y="0"/>
                  <a:pt x="2274" y="2"/>
                </a:cubicBezTo>
                <a:cubicBezTo>
                  <a:pt x="2427" y="4"/>
                  <a:pt x="2586" y="5"/>
                  <a:pt x="2736" y="326"/>
                </a:cubicBezTo>
                <a:cubicBezTo>
                  <a:pt x="2886" y="647"/>
                  <a:pt x="3022" y="1590"/>
                  <a:pt x="3174" y="1928"/>
                </a:cubicBezTo>
                <a:cubicBezTo>
                  <a:pt x="3326" y="2266"/>
                  <a:pt x="3423" y="2242"/>
                  <a:pt x="3648" y="2354"/>
                </a:cubicBezTo>
                <a:cubicBezTo>
                  <a:pt x="3873" y="2466"/>
                  <a:pt x="4383" y="2559"/>
                  <a:pt x="4524" y="2600"/>
                </a:cubicBezTo>
              </a:path>
            </a:pathLst>
          </a:custGeom>
          <a:noFill/>
          <a:ln w="9525" cap="flat">
            <a:solidFill>
              <a:srgbClr val="FF33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31524" name="Freeform 4"/>
          <p:cNvSpPr>
            <a:spLocks/>
          </p:cNvSpPr>
          <p:nvPr/>
        </p:nvSpPr>
        <p:spPr bwMode="auto">
          <a:xfrm>
            <a:off x="2997200" y="4902200"/>
            <a:ext cx="238125" cy="485775"/>
          </a:xfrm>
          <a:custGeom>
            <a:avLst/>
            <a:gdLst>
              <a:gd name="T0" fmla="*/ 0 w 4524"/>
              <a:gd name="T1" fmla="*/ 2147483646 h 2600"/>
              <a:gd name="T2" fmla="*/ 2147483646 w 4524"/>
              <a:gd name="T3" fmla="*/ 2147483646 h 2600"/>
              <a:gd name="T4" fmla="*/ 2147483646 w 4524"/>
              <a:gd name="T5" fmla="*/ 2147483646 h 2600"/>
              <a:gd name="T6" fmla="*/ 2147483646 w 4524"/>
              <a:gd name="T7" fmla="*/ 2147483646 h 2600"/>
              <a:gd name="T8" fmla="*/ 2147483646 w 4524"/>
              <a:gd name="T9" fmla="*/ 2147483646 h 2600"/>
              <a:gd name="T10" fmla="*/ 2147483646 w 4524"/>
              <a:gd name="T11" fmla="*/ 2147483646 h 2600"/>
              <a:gd name="T12" fmla="*/ 2147483646 w 4524"/>
              <a:gd name="T13" fmla="*/ 2147483646 h 2600"/>
              <a:gd name="T14" fmla="*/ 2147483646 w 4524"/>
              <a:gd name="T15" fmla="*/ 2147483646 h 2600"/>
              <a:gd name="T16" fmla="*/ 2147483646 w 4524"/>
              <a:gd name="T17" fmla="*/ 2147483646 h 26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524"/>
              <a:gd name="T28" fmla="*/ 0 h 2600"/>
              <a:gd name="T29" fmla="*/ 4524 w 4524"/>
              <a:gd name="T30" fmla="*/ 2600 h 26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524" h="2600">
                <a:moveTo>
                  <a:pt x="0" y="2582"/>
                </a:moveTo>
                <a:cubicBezTo>
                  <a:pt x="345" y="2527"/>
                  <a:pt x="690" y="2472"/>
                  <a:pt x="918" y="2354"/>
                </a:cubicBezTo>
                <a:cubicBezTo>
                  <a:pt x="1146" y="2236"/>
                  <a:pt x="1218" y="2214"/>
                  <a:pt x="1368" y="1874"/>
                </a:cubicBezTo>
                <a:cubicBezTo>
                  <a:pt x="1518" y="1534"/>
                  <a:pt x="1667" y="626"/>
                  <a:pt x="1818" y="314"/>
                </a:cubicBezTo>
                <a:cubicBezTo>
                  <a:pt x="1969" y="2"/>
                  <a:pt x="2121" y="0"/>
                  <a:pt x="2274" y="2"/>
                </a:cubicBezTo>
                <a:cubicBezTo>
                  <a:pt x="2427" y="4"/>
                  <a:pt x="2586" y="5"/>
                  <a:pt x="2736" y="326"/>
                </a:cubicBezTo>
                <a:cubicBezTo>
                  <a:pt x="2886" y="647"/>
                  <a:pt x="3022" y="1590"/>
                  <a:pt x="3174" y="1928"/>
                </a:cubicBezTo>
                <a:cubicBezTo>
                  <a:pt x="3326" y="2266"/>
                  <a:pt x="3423" y="2242"/>
                  <a:pt x="3648" y="2354"/>
                </a:cubicBezTo>
                <a:cubicBezTo>
                  <a:pt x="3873" y="2466"/>
                  <a:pt x="4383" y="2559"/>
                  <a:pt x="4524" y="2600"/>
                </a:cubicBezTo>
              </a:path>
            </a:pathLst>
          </a:custGeom>
          <a:noFill/>
          <a:ln w="9525" cap="flat">
            <a:solidFill>
              <a:srgbClr val="FF33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2867025" y="1481138"/>
            <a:ext cx="342900" cy="44481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36870" name="Line 6"/>
          <p:cNvSpPr>
            <a:spLocks noChangeShapeType="1"/>
          </p:cNvSpPr>
          <p:nvPr/>
        </p:nvSpPr>
        <p:spPr bwMode="auto">
          <a:xfrm flipV="1">
            <a:off x="3128963" y="1123950"/>
            <a:ext cx="0" cy="43084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6871" name="Line 7"/>
          <p:cNvSpPr>
            <a:spLocks noChangeShapeType="1"/>
          </p:cNvSpPr>
          <p:nvPr/>
        </p:nvSpPr>
        <p:spPr bwMode="auto">
          <a:xfrm>
            <a:off x="762000" y="5384800"/>
            <a:ext cx="7620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36872" name="Object 8"/>
          <p:cNvGraphicFramePr>
            <a:graphicFrameLocks noChangeAspect="1"/>
          </p:cNvGraphicFramePr>
          <p:nvPr/>
        </p:nvGraphicFramePr>
        <p:xfrm>
          <a:off x="8070850" y="5473700"/>
          <a:ext cx="304800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95" name="Equation" r:id="rId3" imgW="152268" imgH="203024" progId="Equation.DSMT4">
                  <p:embed/>
                </p:oleObj>
              </mc:Choice>
              <mc:Fallback>
                <p:oleObj name="Equation" r:id="rId3" imgW="152268" imgH="203024" progId="Equation.DSMT4">
                  <p:embed/>
                  <p:pic>
                    <p:nvPicPr>
                      <p:cNvPr id="3687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0850" y="5473700"/>
                        <a:ext cx="304800" cy="379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3" name="Object 9"/>
          <p:cNvGraphicFramePr>
            <a:graphicFrameLocks noChangeAspect="1"/>
          </p:cNvGraphicFramePr>
          <p:nvPr/>
        </p:nvGraphicFramePr>
        <p:xfrm>
          <a:off x="3044825" y="5502275"/>
          <a:ext cx="22860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96" name="Equation" r:id="rId5" imgW="114102" imgH="177492" progId="Equation.DSMT4">
                  <p:embed/>
                </p:oleObj>
              </mc:Choice>
              <mc:Fallback>
                <p:oleObj name="Equation" r:id="rId5" imgW="114102" imgH="177492" progId="Equation.DSMT4">
                  <p:embed/>
                  <p:pic>
                    <p:nvPicPr>
                      <p:cNvPr id="3687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4825" y="5502275"/>
                        <a:ext cx="228600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4" name="Line 10"/>
          <p:cNvSpPr>
            <a:spLocks noChangeShapeType="1"/>
          </p:cNvSpPr>
          <p:nvPr/>
        </p:nvSpPr>
        <p:spPr bwMode="auto">
          <a:xfrm>
            <a:off x="4800600" y="5308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36875" name="Object 11"/>
          <p:cNvGraphicFramePr>
            <a:graphicFrameLocks noChangeAspect="1"/>
          </p:cNvGraphicFramePr>
          <p:nvPr/>
        </p:nvGraphicFramePr>
        <p:xfrm>
          <a:off x="4711700" y="5449888"/>
          <a:ext cx="279400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97" name="Equation" r:id="rId7" imgW="139700" imgH="228600" progId="Equation.DSMT4">
                  <p:embed/>
                </p:oleObj>
              </mc:Choice>
              <mc:Fallback>
                <p:oleObj name="Equation" r:id="rId7" imgW="139700" imgH="228600" progId="Equation.DSMT4">
                  <p:embed/>
                  <p:pic>
                    <p:nvPicPr>
                      <p:cNvPr id="3687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1700" y="5449888"/>
                        <a:ext cx="279400" cy="427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6" name="Line 12"/>
          <p:cNvSpPr>
            <a:spLocks noChangeShapeType="1"/>
          </p:cNvSpPr>
          <p:nvPr/>
        </p:nvSpPr>
        <p:spPr bwMode="auto">
          <a:xfrm>
            <a:off x="5724525" y="531812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36877" name="Object 13"/>
          <p:cNvGraphicFramePr>
            <a:graphicFrameLocks noChangeAspect="1"/>
          </p:cNvGraphicFramePr>
          <p:nvPr/>
        </p:nvGraphicFramePr>
        <p:xfrm>
          <a:off x="5610225" y="5459413"/>
          <a:ext cx="330200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98" name="Equation" r:id="rId9" imgW="165028" imgH="228501" progId="Equation.DSMT4">
                  <p:embed/>
                </p:oleObj>
              </mc:Choice>
              <mc:Fallback>
                <p:oleObj name="Equation" r:id="rId9" imgW="165028" imgH="228501" progId="Equation.DSMT4">
                  <p:embed/>
                  <p:pic>
                    <p:nvPicPr>
                      <p:cNvPr id="36877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0225" y="5459413"/>
                        <a:ext cx="330200" cy="427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8" name="Line 14"/>
          <p:cNvSpPr>
            <a:spLocks noChangeShapeType="1"/>
          </p:cNvSpPr>
          <p:nvPr/>
        </p:nvSpPr>
        <p:spPr bwMode="auto">
          <a:xfrm>
            <a:off x="6048375" y="529907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36879" name="Object 15"/>
          <p:cNvGraphicFramePr>
            <a:graphicFrameLocks noChangeAspect="1"/>
          </p:cNvGraphicFramePr>
          <p:nvPr/>
        </p:nvGraphicFramePr>
        <p:xfrm>
          <a:off x="5946775" y="5440363"/>
          <a:ext cx="304800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99" name="Equation" r:id="rId11" imgW="152334" imgH="228501" progId="Equation.DSMT4">
                  <p:embed/>
                </p:oleObj>
              </mc:Choice>
              <mc:Fallback>
                <p:oleObj name="Equation" r:id="rId11" imgW="152334" imgH="228501" progId="Equation.DSMT4">
                  <p:embed/>
                  <p:pic>
                    <p:nvPicPr>
                      <p:cNvPr id="36879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6775" y="5440363"/>
                        <a:ext cx="304800" cy="427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1536" name="Freeform 16"/>
          <p:cNvSpPr>
            <a:spLocks/>
          </p:cNvSpPr>
          <p:nvPr/>
        </p:nvSpPr>
        <p:spPr bwMode="auto">
          <a:xfrm>
            <a:off x="3009900" y="2097088"/>
            <a:ext cx="238125" cy="3298825"/>
          </a:xfrm>
          <a:custGeom>
            <a:avLst/>
            <a:gdLst>
              <a:gd name="T0" fmla="*/ 0 w 4524"/>
              <a:gd name="T1" fmla="*/ 2147483646 h 2600"/>
              <a:gd name="T2" fmla="*/ 2147483646 w 4524"/>
              <a:gd name="T3" fmla="*/ 2147483646 h 2600"/>
              <a:gd name="T4" fmla="*/ 2147483646 w 4524"/>
              <a:gd name="T5" fmla="*/ 2147483646 h 2600"/>
              <a:gd name="T6" fmla="*/ 2147483646 w 4524"/>
              <a:gd name="T7" fmla="*/ 2147483646 h 2600"/>
              <a:gd name="T8" fmla="*/ 2147483646 w 4524"/>
              <a:gd name="T9" fmla="*/ 2147483646 h 2600"/>
              <a:gd name="T10" fmla="*/ 2147483646 w 4524"/>
              <a:gd name="T11" fmla="*/ 2147483646 h 2600"/>
              <a:gd name="T12" fmla="*/ 2147483646 w 4524"/>
              <a:gd name="T13" fmla="*/ 2147483646 h 2600"/>
              <a:gd name="T14" fmla="*/ 2147483646 w 4524"/>
              <a:gd name="T15" fmla="*/ 2147483646 h 2600"/>
              <a:gd name="T16" fmla="*/ 2147483646 w 4524"/>
              <a:gd name="T17" fmla="*/ 2147483646 h 26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524"/>
              <a:gd name="T28" fmla="*/ 0 h 2600"/>
              <a:gd name="T29" fmla="*/ 4524 w 4524"/>
              <a:gd name="T30" fmla="*/ 2600 h 26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524" h="2600">
                <a:moveTo>
                  <a:pt x="0" y="2582"/>
                </a:moveTo>
                <a:cubicBezTo>
                  <a:pt x="345" y="2527"/>
                  <a:pt x="690" y="2472"/>
                  <a:pt x="918" y="2354"/>
                </a:cubicBezTo>
                <a:cubicBezTo>
                  <a:pt x="1146" y="2236"/>
                  <a:pt x="1218" y="2214"/>
                  <a:pt x="1368" y="1874"/>
                </a:cubicBezTo>
                <a:cubicBezTo>
                  <a:pt x="1518" y="1534"/>
                  <a:pt x="1667" y="626"/>
                  <a:pt x="1818" y="314"/>
                </a:cubicBezTo>
                <a:cubicBezTo>
                  <a:pt x="1969" y="2"/>
                  <a:pt x="2121" y="0"/>
                  <a:pt x="2274" y="2"/>
                </a:cubicBezTo>
                <a:cubicBezTo>
                  <a:pt x="2427" y="4"/>
                  <a:pt x="2586" y="5"/>
                  <a:pt x="2736" y="326"/>
                </a:cubicBezTo>
                <a:cubicBezTo>
                  <a:pt x="2886" y="647"/>
                  <a:pt x="3022" y="1590"/>
                  <a:pt x="3174" y="1928"/>
                </a:cubicBezTo>
                <a:cubicBezTo>
                  <a:pt x="3326" y="2266"/>
                  <a:pt x="3423" y="2242"/>
                  <a:pt x="3648" y="2354"/>
                </a:cubicBezTo>
                <a:cubicBezTo>
                  <a:pt x="3873" y="2466"/>
                  <a:pt x="4383" y="2559"/>
                  <a:pt x="4524" y="2600"/>
                </a:cubicBezTo>
              </a:path>
            </a:pathLst>
          </a:custGeom>
          <a:noFill/>
          <a:ln w="9525" cap="flat">
            <a:solidFill>
              <a:srgbClr val="FF33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36891" name="Object 28"/>
          <p:cNvGraphicFramePr>
            <a:graphicFrameLocks noChangeAspect="1"/>
          </p:cNvGraphicFramePr>
          <p:nvPr>
            <p:extLst/>
          </p:nvPr>
        </p:nvGraphicFramePr>
        <p:xfrm>
          <a:off x="3141663" y="952500"/>
          <a:ext cx="1052512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00" name="Equation" r:id="rId13" imgW="520560" imgH="228600" progId="Equation.DSMT4">
                  <p:embed/>
                </p:oleObj>
              </mc:Choice>
              <mc:Fallback>
                <p:oleObj name="Equation" r:id="rId13" imgW="520560" imgH="228600" progId="Equation.DSMT4">
                  <p:embed/>
                  <p:pic>
                    <p:nvPicPr>
                      <p:cNvPr id="36891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1663" y="952500"/>
                        <a:ext cx="1052512" cy="46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93" name="Object 27"/>
          <p:cNvGraphicFramePr>
            <a:graphicFrameLocks noChangeAspect="1"/>
          </p:cNvGraphicFramePr>
          <p:nvPr/>
        </p:nvGraphicFramePr>
        <p:xfrm>
          <a:off x="4676775" y="595313"/>
          <a:ext cx="2611438" cy="57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01" name="Equation" r:id="rId15" imgW="1028700" imgH="228600" progId="Equation.DSMT4">
                  <p:embed/>
                </p:oleObj>
              </mc:Choice>
              <mc:Fallback>
                <p:oleObj name="Equation" r:id="rId15" imgW="1028700" imgH="228600" progId="Equation.DSMT4">
                  <p:embed/>
                  <p:pic>
                    <p:nvPicPr>
                      <p:cNvPr id="36893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6775" y="595313"/>
                        <a:ext cx="2611438" cy="579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26"/>
          <p:cNvGraphicFramePr>
            <a:graphicFrameLocks noChangeAspect="1"/>
          </p:cNvGraphicFramePr>
          <p:nvPr>
            <p:extLst/>
          </p:nvPr>
        </p:nvGraphicFramePr>
        <p:xfrm>
          <a:off x="208631" y="6006849"/>
          <a:ext cx="3638550" cy="64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02" name="Equation" r:id="rId17" imgW="1942920" imgH="342720" progId="Equation.DSMT4">
                  <p:embed/>
                </p:oleObj>
              </mc:Choice>
              <mc:Fallback>
                <p:oleObj name="Equation" r:id="rId17" imgW="1942920" imgH="342720" progId="Equation.DSMT4">
                  <p:embed/>
                  <p:pic>
                    <p:nvPicPr>
                      <p:cNvPr id="37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631" y="6006849"/>
                        <a:ext cx="3638550" cy="642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26"/>
          <p:cNvGraphicFramePr>
            <a:graphicFrameLocks noChangeAspect="1"/>
          </p:cNvGraphicFramePr>
          <p:nvPr>
            <p:extLst/>
          </p:nvPr>
        </p:nvGraphicFramePr>
        <p:xfrm>
          <a:off x="4385678" y="6069415"/>
          <a:ext cx="226060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03" name="Equation" r:id="rId19" imgW="1206360" imgH="253800" progId="Equation.DSMT4">
                  <p:embed/>
                </p:oleObj>
              </mc:Choice>
              <mc:Fallback>
                <p:oleObj name="Equation" r:id="rId19" imgW="1206360" imgH="253800" progId="Equation.DSMT4">
                  <p:embed/>
                  <p:pic>
                    <p:nvPicPr>
                      <p:cNvPr id="38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5678" y="6069415"/>
                        <a:ext cx="2260600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Rectangle 22"/>
          <p:cNvSpPr>
            <a:spLocks noChangeArrowheads="1"/>
          </p:cNvSpPr>
          <p:nvPr/>
        </p:nvSpPr>
        <p:spPr bwMode="auto">
          <a:xfrm>
            <a:off x="3941757" y="5928207"/>
            <a:ext cx="12554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rtl="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kern="0" dirty="0" smtClean="0">
                <a:solidFill>
                  <a:srgbClr val="FF0000"/>
                </a:solidFill>
              </a:rPr>
              <a:t>Collapse!</a:t>
            </a:r>
            <a:endParaRPr lang="he-IL" sz="2000" kern="0" dirty="0">
              <a:solidFill>
                <a:srgbClr val="FF0000"/>
              </a:solidFill>
            </a:endParaRPr>
          </a:p>
        </p:txBody>
      </p:sp>
      <p:sp>
        <p:nvSpPr>
          <p:cNvPr id="45" name="Freeform 16"/>
          <p:cNvSpPr>
            <a:spLocks/>
          </p:cNvSpPr>
          <p:nvPr/>
        </p:nvSpPr>
        <p:spPr bwMode="auto">
          <a:xfrm>
            <a:off x="5610225" y="2081213"/>
            <a:ext cx="238125" cy="3298825"/>
          </a:xfrm>
          <a:custGeom>
            <a:avLst/>
            <a:gdLst>
              <a:gd name="T0" fmla="*/ 0 w 4524"/>
              <a:gd name="T1" fmla="*/ 2147483646 h 2600"/>
              <a:gd name="T2" fmla="*/ 2147483646 w 4524"/>
              <a:gd name="T3" fmla="*/ 2147483646 h 2600"/>
              <a:gd name="T4" fmla="*/ 2147483646 w 4524"/>
              <a:gd name="T5" fmla="*/ 2147483646 h 2600"/>
              <a:gd name="T6" fmla="*/ 2147483646 w 4524"/>
              <a:gd name="T7" fmla="*/ 2147483646 h 2600"/>
              <a:gd name="T8" fmla="*/ 2147483646 w 4524"/>
              <a:gd name="T9" fmla="*/ 2147483646 h 2600"/>
              <a:gd name="T10" fmla="*/ 2147483646 w 4524"/>
              <a:gd name="T11" fmla="*/ 2147483646 h 2600"/>
              <a:gd name="T12" fmla="*/ 2147483646 w 4524"/>
              <a:gd name="T13" fmla="*/ 2147483646 h 2600"/>
              <a:gd name="T14" fmla="*/ 2147483646 w 4524"/>
              <a:gd name="T15" fmla="*/ 2147483646 h 2600"/>
              <a:gd name="T16" fmla="*/ 2147483646 w 4524"/>
              <a:gd name="T17" fmla="*/ 2147483646 h 26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524"/>
              <a:gd name="T28" fmla="*/ 0 h 2600"/>
              <a:gd name="T29" fmla="*/ 4524 w 4524"/>
              <a:gd name="T30" fmla="*/ 2600 h 26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524" h="2600">
                <a:moveTo>
                  <a:pt x="0" y="2582"/>
                </a:moveTo>
                <a:cubicBezTo>
                  <a:pt x="345" y="2527"/>
                  <a:pt x="690" y="2472"/>
                  <a:pt x="918" y="2354"/>
                </a:cubicBezTo>
                <a:cubicBezTo>
                  <a:pt x="1146" y="2236"/>
                  <a:pt x="1218" y="2214"/>
                  <a:pt x="1368" y="1874"/>
                </a:cubicBezTo>
                <a:cubicBezTo>
                  <a:pt x="1518" y="1534"/>
                  <a:pt x="1667" y="626"/>
                  <a:pt x="1818" y="314"/>
                </a:cubicBezTo>
                <a:cubicBezTo>
                  <a:pt x="1969" y="2"/>
                  <a:pt x="2121" y="0"/>
                  <a:pt x="2274" y="2"/>
                </a:cubicBezTo>
                <a:cubicBezTo>
                  <a:pt x="2427" y="4"/>
                  <a:pt x="2586" y="5"/>
                  <a:pt x="2736" y="326"/>
                </a:cubicBezTo>
                <a:cubicBezTo>
                  <a:pt x="2886" y="647"/>
                  <a:pt x="3022" y="1590"/>
                  <a:pt x="3174" y="1928"/>
                </a:cubicBezTo>
                <a:cubicBezTo>
                  <a:pt x="3326" y="2266"/>
                  <a:pt x="3423" y="2242"/>
                  <a:pt x="3648" y="2354"/>
                </a:cubicBezTo>
                <a:cubicBezTo>
                  <a:pt x="3873" y="2466"/>
                  <a:pt x="4383" y="2559"/>
                  <a:pt x="4524" y="2600"/>
                </a:cubicBezTo>
              </a:path>
            </a:pathLst>
          </a:custGeom>
          <a:noFill/>
          <a:ln w="9525" cap="flat">
            <a:solidFill>
              <a:srgbClr val="FF33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" name="Rectangle 17"/>
          <p:cNvSpPr>
            <a:spLocks noChangeArrowheads="1"/>
          </p:cNvSpPr>
          <p:nvPr/>
        </p:nvSpPr>
        <p:spPr bwMode="auto">
          <a:xfrm>
            <a:off x="2654300" y="114300"/>
            <a:ext cx="4044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he-IL" sz="2400" b="1" dirty="0">
                <a:solidFill>
                  <a:srgbClr val="0000FF"/>
                </a:solidFill>
              </a:rPr>
              <a:t>Quantum measurement of </a:t>
            </a:r>
            <a:endParaRPr lang="en-US" altLang="he-IL" sz="2400" b="1" i="1" dirty="0">
              <a:solidFill>
                <a:srgbClr val="0000FF"/>
              </a:solidFill>
            </a:endParaRPr>
          </a:p>
        </p:txBody>
      </p:sp>
      <p:graphicFrame>
        <p:nvGraphicFramePr>
          <p:cNvPr id="28" name="Object 18"/>
          <p:cNvGraphicFramePr>
            <a:graphicFrameLocks noChangeAspect="1"/>
          </p:cNvGraphicFramePr>
          <p:nvPr/>
        </p:nvGraphicFramePr>
        <p:xfrm>
          <a:off x="6578600" y="65088"/>
          <a:ext cx="382588" cy="54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04" name="Equation" r:id="rId21" imgW="152280" imgH="177480" progId="Equation.DSMT4">
                  <p:embed/>
                </p:oleObj>
              </mc:Choice>
              <mc:Fallback>
                <p:oleObj name="Equation" r:id="rId21" imgW="152280" imgH="177480" progId="Equation.DSMT4">
                  <p:embed/>
                  <p:pic>
                    <p:nvPicPr>
                      <p:cNvPr id="28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8600" y="65088"/>
                        <a:ext cx="382588" cy="544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Line 21"/>
          <p:cNvSpPr>
            <a:spLocks noChangeShapeType="1"/>
          </p:cNvSpPr>
          <p:nvPr/>
        </p:nvSpPr>
        <p:spPr bwMode="auto">
          <a:xfrm flipH="1" flipV="1">
            <a:off x="534988" y="868363"/>
            <a:ext cx="3175" cy="2640012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srgbClr val="000000"/>
              </a:solidFill>
            </a:endParaRPr>
          </a:p>
        </p:txBody>
      </p:sp>
      <p:graphicFrame>
        <p:nvGraphicFramePr>
          <p:cNvPr id="33" name="Object 23"/>
          <p:cNvGraphicFramePr>
            <a:graphicFrameLocks noChangeAspect="1"/>
          </p:cNvGraphicFramePr>
          <p:nvPr/>
        </p:nvGraphicFramePr>
        <p:xfrm>
          <a:off x="201613" y="2900363"/>
          <a:ext cx="268287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05" name="Equation" r:id="rId23" imgW="126720" imgH="228600" progId="Equation.DSMT4">
                  <p:embed/>
                </p:oleObj>
              </mc:Choice>
              <mc:Fallback>
                <p:oleObj name="Equation" r:id="rId23" imgW="126720" imgH="228600" progId="Equation.DSMT4">
                  <p:embed/>
                  <p:pic>
                    <p:nvPicPr>
                      <p:cNvPr id="33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613" y="2900363"/>
                        <a:ext cx="268287" cy="449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24"/>
          <p:cNvGraphicFramePr>
            <a:graphicFrameLocks noChangeAspect="1"/>
          </p:cNvGraphicFramePr>
          <p:nvPr/>
        </p:nvGraphicFramePr>
        <p:xfrm>
          <a:off x="157163" y="1031875"/>
          <a:ext cx="293687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06" name="Equation" r:id="rId25" imgW="139680" imgH="228600" progId="Equation.DSMT4">
                  <p:embed/>
                </p:oleObj>
              </mc:Choice>
              <mc:Fallback>
                <p:oleObj name="Equation" r:id="rId25" imgW="139680" imgH="228600" progId="Equation.DSMT4">
                  <p:embed/>
                  <p:pic>
                    <p:nvPicPr>
                      <p:cNvPr id="34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163" y="1031875"/>
                        <a:ext cx="293687" cy="449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25"/>
          <p:cNvGraphicFramePr>
            <a:graphicFrameLocks noChangeAspect="1"/>
          </p:cNvGraphicFramePr>
          <p:nvPr>
            <p:extLst/>
          </p:nvPr>
        </p:nvGraphicFramePr>
        <p:xfrm>
          <a:off x="1614488" y="2996648"/>
          <a:ext cx="819151" cy="419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07" name="Equation" r:id="rId27" imgW="444240" imgH="228600" progId="Equation.DSMT4">
                  <p:embed/>
                </p:oleObj>
              </mc:Choice>
              <mc:Fallback>
                <p:oleObj name="Equation" r:id="rId27" imgW="444240" imgH="228600" progId="Equation.DSMT4">
                  <p:embed/>
                  <p:pic>
                    <p:nvPicPr>
                      <p:cNvPr id="35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4488" y="2996648"/>
                        <a:ext cx="819151" cy="41936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26"/>
          <p:cNvGraphicFramePr>
            <a:graphicFrameLocks noChangeAspect="1"/>
          </p:cNvGraphicFramePr>
          <p:nvPr>
            <p:extLst/>
          </p:nvPr>
        </p:nvGraphicFramePr>
        <p:xfrm>
          <a:off x="1465264" y="1087136"/>
          <a:ext cx="968375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08" name="Equation" r:id="rId29" imgW="533160" imgH="241200" progId="Equation.DSMT4">
                  <p:embed/>
                </p:oleObj>
              </mc:Choice>
              <mc:Fallback>
                <p:oleObj name="Equation" r:id="rId29" imgW="533160" imgH="241200" progId="Equation.DSMT4">
                  <p:embed/>
                  <p:pic>
                    <p:nvPicPr>
                      <p:cNvPr id="36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5264" y="1087136"/>
                        <a:ext cx="968375" cy="4365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26"/>
          <p:cNvGraphicFramePr>
            <a:graphicFrameLocks noChangeAspect="1"/>
          </p:cNvGraphicFramePr>
          <p:nvPr>
            <p:extLst/>
          </p:nvPr>
        </p:nvGraphicFramePr>
        <p:xfrm>
          <a:off x="6961188" y="6054725"/>
          <a:ext cx="1712912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09" name="Equation" r:id="rId31" imgW="914400" imgH="279360" progId="Equation.DSMT4">
                  <p:embed/>
                </p:oleObj>
              </mc:Choice>
              <mc:Fallback>
                <p:oleObj name="Equation" r:id="rId31" imgW="914400" imgH="279360" progId="Equation.DSMT4">
                  <p:embed/>
                  <p:pic>
                    <p:nvPicPr>
                      <p:cNvPr id="4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1188" y="6054725"/>
                        <a:ext cx="1712912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/>
          <p:cNvGraphicFramePr>
            <a:graphicFrameLocks noChangeAspect="1"/>
          </p:cNvGraphicFramePr>
          <p:nvPr>
            <p:extLst/>
          </p:nvPr>
        </p:nvGraphicFramePr>
        <p:xfrm>
          <a:off x="5982494" y="3159543"/>
          <a:ext cx="3038475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10" name="Equation" r:id="rId33" imgW="1930320" imgH="368280" progId="Equation.DSMT4">
                  <p:embed/>
                </p:oleObj>
              </mc:Choice>
              <mc:Fallback>
                <p:oleObj name="Equation" r:id="rId33" imgW="1930320" imgH="368280" progId="Equation.DSMT4">
                  <p:embed/>
                  <p:pic>
                    <p:nvPicPr>
                      <p:cNvPr id="43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2494" y="3159543"/>
                        <a:ext cx="3038475" cy="579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26"/>
          <p:cNvGraphicFramePr>
            <a:graphicFrameLocks noChangeAspect="1"/>
          </p:cNvGraphicFramePr>
          <p:nvPr>
            <p:extLst/>
          </p:nvPr>
        </p:nvGraphicFramePr>
        <p:xfrm>
          <a:off x="6250406" y="1292627"/>
          <a:ext cx="1758950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11" name="Equation" r:id="rId35" imgW="939600" imgH="342720" progId="Equation.DSMT4">
                  <p:embed/>
                </p:oleObj>
              </mc:Choice>
              <mc:Fallback>
                <p:oleObj name="Equation" r:id="rId35" imgW="939600" imgH="342720" progId="Equation.DSMT4">
                  <p:embed/>
                  <p:pic>
                    <p:nvPicPr>
                      <p:cNvPr id="44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0406" y="1292627"/>
                        <a:ext cx="1758950" cy="642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5178426" y="5281613"/>
            <a:ext cx="419100" cy="620953"/>
            <a:chOff x="5178426" y="5281613"/>
            <a:chExt cx="419100" cy="620953"/>
          </a:xfrm>
        </p:grpSpPr>
        <p:graphicFrame>
          <p:nvGraphicFramePr>
            <p:cNvPr id="46" name="Object 45"/>
            <p:cNvGraphicFramePr>
              <a:graphicFrameLocks noChangeAspect="1"/>
            </p:cNvGraphicFramePr>
            <p:nvPr>
              <p:extLst/>
            </p:nvPr>
          </p:nvGraphicFramePr>
          <p:xfrm>
            <a:off x="5178426" y="5502516"/>
            <a:ext cx="419100" cy="400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512" name="Equation" r:id="rId37" imgW="266400" imgH="253800" progId="Equation.DSMT4">
                    <p:embed/>
                  </p:oleObj>
                </mc:Choice>
                <mc:Fallback>
                  <p:oleObj name="Equation" r:id="rId37" imgW="266400" imgH="253800" progId="Equation.DSMT4">
                    <p:embed/>
                    <p:pic>
                      <p:nvPicPr>
                        <p:cNvPr id="46" name="Object 4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78426" y="5502516"/>
                          <a:ext cx="419100" cy="4000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7" name="Line 14"/>
            <p:cNvSpPr>
              <a:spLocks noChangeShapeType="1"/>
            </p:cNvSpPr>
            <p:nvPr/>
          </p:nvSpPr>
          <p:spPr bwMode="auto">
            <a:xfrm>
              <a:off x="5391485" y="5281613"/>
              <a:ext cx="0" cy="22860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50" name="Line 35"/>
          <p:cNvSpPr>
            <a:spLocks noChangeShapeType="1"/>
          </p:cNvSpPr>
          <p:nvPr/>
        </p:nvSpPr>
        <p:spPr bwMode="auto">
          <a:xfrm>
            <a:off x="459780" y="3205454"/>
            <a:ext cx="144264" cy="661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srgbClr val="000000"/>
              </a:solidFill>
            </a:endParaRPr>
          </a:p>
        </p:txBody>
      </p:sp>
      <p:graphicFrame>
        <p:nvGraphicFramePr>
          <p:cNvPr id="51" name="Object 36"/>
          <p:cNvGraphicFramePr>
            <a:graphicFrameLocks noChangeAspect="1"/>
          </p:cNvGraphicFramePr>
          <p:nvPr>
            <p:extLst/>
          </p:nvPr>
        </p:nvGraphicFramePr>
        <p:xfrm>
          <a:off x="692944" y="3023526"/>
          <a:ext cx="814388" cy="4181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13" name="Equation" r:id="rId39" imgW="419040" imgH="228600" progId="Equation.DSMT4">
                  <p:embed/>
                </p:oleObj>
              </mc:Choice>
              <mc:Fallback>
                <p:oleObj name="Equation" r:id="rId39" imgW="419040" imgH="228600" progId="Equation.DSMT4">
                  <p:embed/>
                  <p:pic>
                    <p:nvPicPr>
                      <p:cNvPr id="51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944" y="3023526"/>
                        <a:ext cx="814388" cy="41811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19539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11111E-6 L 0.28333 0.0013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315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67" y="6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48148E-6 L 0.32187 -1.48148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315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94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44444E-6 L 0.18854 4.44444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1315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1522" grpId="0" animBg="1"/>
      <p:bldP spid="1131522" grpId="1" animBg="1"/>
      <p:bldP spid="1131523" grpId="0" animBg="1"/>
      <p:bldP spid="1131523" grpId="1" animBg="1"/>
      <p:bldP spid="1131524" grpId="0" animBg="1"/>
      <p:bldP spid="1131524" grpId="1" animBg="1"/>
      <p:bldP spid="1131536" grpId="0" animBg="1"/>
      <p:bldP spid="1131536" grpId="1" animBg="1"/>
      <p:bldP spid="42" grpId="0"/>
      <p:bldP spid="4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9" name="Rectangle 2"/>
          <p:cNvSpPr>
            <a:spLocks noChangeArrowheads="1"/>
          </p:cNvSpPr>
          <p:nvPr/>
        </p:nvSpPr>
        <p:spPr bwMode="auto">
          <a:xfrm>
            <a:off x="2905125" y="2371725"/>
            <a:ext cx="342900" cy="44481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he-IL" altLang="he-IL">
              <a:solidFill>
                <a:srgbClr val="000000"/>
              </a:solidFill>
            </a:endParaRPr>
          </a:p>
        </p:txBody>
      </p:sp>
      <p:sp>
        <p:nvSpPr>
          <p:cNvPr id="57360" name="Line 3"/>
          <p:cNvSpPr>
            <a:spLocks noChangeShapeType="1"/>
          </p:cNvSpPr>
          <p:nvPr/>
        </p:nvSpPr>
        <p:spPr bwMode="auto">
          <a:xfrm flipV="1">
            <a:off x="3105150" y="1990725"/>
            <a:ext cx="0" cy="43084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srgbClr val="000000"/>
              </a:solidFill>
            </a:endParaRPr>
          </a:p>
        </p:txBody>
      </p:sp>
      <p:sp>
        <p:nvSpPr>
          <p:cNvPr id="57361" name="Line 4"/>
          <p:cNvSpPr>
            <a:spLocks noChangeShapeType="1"/>
          </p:cNvSpPr>
          <p:nvPr/>
        </p:nvSpPr>
        <p:spPr bwMode="auto">
          <a:xfrm>
            <a:off x="762000" y="6308725"/>
            <a:ext cx="7620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srgbClr val="000000"/>
              </a:solidFill>
            </a:endParaRPr>
          </a:p>
        </p:txBody>
      </p:sp>
      <p:graphicFrame>
        <p:nvGraphicFramePr>
          <p:cNvPr id="57346" name="Object 5"/>
          <p:cNvGraphicFramePr>
            <a:graphicFrameLocks noChangeAspect="1"/>
          </p:cNvGraphicFramePr>
          <p:nvPr/>
        </p:nvGraphicFramePr>
        <p:xfrm>
          <a:off x="8070850" y="6397625"/>
          <a:ext cx="304800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70" name="Equation" r:id="rId3" imgW="152280" imgH="203040" progId="Equation.DSMT4">
                  <p:embed/>
                </p:oleObj>
              </mc:Choice>
              <mc:Fallback>
                <p:oleObj name="Equation" r:id="rId3" imgW="152280" imgH="203040" progId="Equation.DSMT4">
                  <p:embed/>
                  <p:pic>
                    <p:nvPicPr>
                      <p:cNvPr id="5734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0850" y="6397625"/>
                        <a:ext cx="304800" cy="379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47" name="Object 6"/>
          <p:cNvGraphicFramePr>
            <a:graphicFrameLocks noChangeAspect="1"/>
          </p:cNvGraphicFramePr>
          <p:nvPr/>
        </p:nvGraphicFramePr>
        <p:xfrm>
          <a:off x="3044825" y="6407150"/>
          <a:ext cx="22860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71" name="Equation" r:id="rId5" imgW="114120" imgH="177480" progId="Equation.DSMT4">
                  <p:embed/>
                </p:oleObj>
              </mc:Choice>
              <mc:Fallback>
                <p:oleObj name="Equation" r:id="rId5" imgW="114120" imgH="177480" progId="Equation.DSMT4">
                  <p:embed/>
                  <p:pic>
                    <p:nvPicPr>
                      <p:cNvPr id="5734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4825" y="6407150"/>
                        <a:ext cx="228600" cy="33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62" name="Line 7"/>
          <p:cNvSpPr>
            <a:spLocks noChangeShapeType="1"/>
          </p:cNvSpPr>
          <p:nvPr/>
        </p:nvSpPr>
        <p:spPr bwMode="auto">
          <a:xfrm>
            <a:off x="4800600" y="621347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srgbClr val="000000"/>
              </a:solidFill>
            </a:endParaRPr>
          </a:p>
        </p:txBody>
      </p:sp>
      <p:graphicFrame>
        <p:nvGraphicFramePr>
          <p:cNvPr id="57348" name="Object 8"/>
          <p:cNvGraphicFramePr>
            <a:graphicFrameLocks noChangeAspect="1"/>
          </p:cNvGraphicFramePr>
          <p:nvPr/>
        </p:nvGraphicFramePr>
        <p:xfrm>
          <a:off x="4711700" y="6354763"/>
          <a:ext cx="279400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72" name="Equation" r:id="rId7" imgW="139680" imgH="228600" progId="Equation.DSMT4">
                  <p:embed/>
                </p:oleObj>
              </mc:Choice>
              <mc:Fallback>
                <p:oleObj name="Equation" r:id="rId7" imgW="139680" imgH="228600" progId="Equation.DSMT4">
                  <p:embed/>
                  <p:pic>
                    <p:nvPicPr>
                      <p:cNvPr id="5734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1700" y="6354763"/>
                        <a:ext cx="279400" cy="427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63" name="Line 9"/>
          <p:cNvSpPr>
            <a:spLocks noChangeShapeType="1"/>
          </p:cNvSpPr>
          <p:nvPr/>
        </p:nvSpPr>
        <p:spPr bwMode="auto">
          <a:xfrm>
            <a:off x="5724525" y="6223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srgbClr val="000000"/>
              </a:solidFill>
            </a:endParaRPr>
          </a:p>
        </p:txBody>
      </p:sp>
      <p:graphicFrame>
        <p:nvGraphicFramePr>
          <p:cNvPr id="57349" name="Object 10"/>
          <p:cNvGraphicFramePr>
            <a:graphicFrameLocks noChangeAspect="1"/>
          </p:cNvGraphicFramePr>
          <p:nvPr/>
        </p:nvGraphicFramePr>
        <p:xfrm>
          <a:off x="5610225" y="6364288"/>
          <a:ext cx="330200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73" name="Equation" r:id="rId9" imgW="164880" imgH="228600" progId="Equation.DSMT4">
                  <p:embed/>
                </p:oleObj>
              </mc:Choice>
              <mc:Fallback>
                <p:oleObj name="Equation" r:id="rId9" imgW="164880" imgH="228600" progId="Equation.DSMT4">
                  <p:embed/>
                  <p:pic>
                    <p:nvPicPr>
                      <p:cNvPr id="57349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0225" y="6364288"/>
                        <a:ext cx="330200" cy="427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64" name="Line 11"/>
          <p:cNvSpPr>
            <a:spLocks noChangeShapeType="1"/>
          </p:cNvSpPr>
          <p:nvPr/>
        </p:nvSpPr>
        <p:spPr bwMode="auto">
          <a:xfrm>
            <a:off x="6048375" y="620395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srgbClr val="000000"/>
              </a:solidFill>
            </a:endParaRPr>
          </a:p>
        </p:txBody>
      </p:sp>
      <p:graphicFrame>
        <p:nvGraphicFramePr>
          <p:cNvPr id="57350" name="Object 12"/>
          <p:cNvGraphicFramePr>
            <a:graphicFrameLocks noChangeAspect="1"/>
          </p:cNvGraphicFramePr>
          <p:nvPr/>
        </p:nvGraphicFramePr>
        <p:xfrm>
          <a:off x="5946775" y="6345238"/>
          <a:ext cx="304800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74" name="Equation" r:id="rId11" imgW="152280" imgH="228600" progId="Equation.DSMT4">
                  <p:embed/>
                </p:oleObj>
              </mc:Choice>
              <mc:Fallback>
                <p:oleObj name="Equation" r:id="rId11" imgW="152280" imgH="228600" progId="Equation.DSMT4">
                  <p:embed/>
                  <p:pic>
                    <p:nvPicPr>
                      <p:cNvPr id="5735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6775" y="6345238"/>
                        <a:ext cx="304800" cy="427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2557" name="Freeform 13"/>
          <p:cNvSpPr>
            <a:spLocks/>
          </p:cNvSpPr>
          <p:nvPr/>
        </p:nvSpPr>
        <p:spPr bwMode="auto">
          <a:xfrm>
            <a:off x="-4081463" y="3021013"/>
            <a:ext cx="14395451" cy="3298825"/>
          </a:xfrm>
          <a:custGeom>
            <a:avLst/>
            <a:gdLst>
              <a:gd name="T0" fmla="*/ 0 w 4524"/>
              <a:gd name="T1" fmla="*/ 2147483647 h 2600"/>
              <a:gd name="T2" fmla="*/ 2147483647 w 4524"/>
              <a:gd name="T3" fmla="*/ 2147483647 h 2600"/>
              <a:gd name="T4" fmla="*/ 2147483647 w 4524"/>
              <a:gd name="T5" fmla="*/ 2147483647 h 2600"/>
              <a:gd name="T6" fmla="*/ 2147483647 w 4524"/>
              <a:gd name="T7" fmla="*/ 2147483647 h 2600"/>
              <a:gd name="T8" fmla="*/ 2147483647 w 4524"/>
              <a:gd name="T9" fmla="*/ 2147483647 h 2600"/>
              <a:gd name="T10" fmla="*/ 2147483647 w 4524"/>
              <a:gd name="T11" fmla="*/ 2147483647 h 2600"/>
              <a:gd name="T12" fmla="*/ 2147483647 w 4524"/>
              <a:gd name="T13" fmla="*/ 2147483647 h 2600"/>
              <a:gd name="T14" fmla="*/ 2147483647 w 4524"/>
              <a:gd name="T15" fmla="*/ 2147483647 h 2600"/>
              <a:gd name="T16" fmla="*/ 2147483647 w 4524"/>
              <a:gd name="T17" fmla="*/ 2147483647 h 26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524"/>
              <a:gd name="T28" fmla="*/ 0 h 2600"/>
              <a:gd name="T29" fmla="*/ 4524 w 4524"/>
              <a:gd name="T30" fmla="*/ 2600 h 26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524" h="2600">
                <a:moveTo>
                  <a:pt x="0" y="2582"/>
                </a:moveTo>
                <a:cubicBezTo>
                  <a:pt x="345" y="2527"/>
                  <a:pt x="690" y="2472"/>
                  <a:pt x="918" y="2354"/>
                </a:cubicBezTo>
                <a:cubicBezTo>
                  <a:pt x="1146" y="2236"/>
                  <a:pt x="1218" y="2214"/>
                  <a:pt x="1368" y="1874"/>
                </a:cubicBezTo>
                <a:cubicBezTo>
                  <a:pt x="1518" y="1534"/>
                  <a:pt x="1667" y="626"/>
                  <a:pt x="1818" y="314"/>
                </a:cubicBezTo>
                <a:cubicBezTo>
                  <a:pt x="1969" y="2"/>
                  <a:pt x="2121" y="0"/>
                  <a:pt x="2274" y="2"/>
                </a:cubicBezTo>
                <a:cubicBezTo>
                  <a:pt x="2427" y="4"/>
                  <a:pt x="2586" y="5"/>
                  <a:pt x="2736" y="326"/>
                </a:cubicBezTo>
                <a:cubicBezTo>
                  <a:pt x="2886" y="647"/>
                  <a:pt x="3022" y="1590"/>
                  <a:pt x="3174" y="1928"/>
                </a:cubicBezTo>
                <a:cubicBezTo>
                  <a:pt x="3326" y="2266"/>
                  <a:pt x="3423" y="2242"/>
                  <a:pt x="3648" y="2354"/>
                </a:cubicBezTo>
                <a:cubicBezTo>
                  <a:pt x="3873" y="2466"/>
                  <a:pt x="4383" y="2559"/>
                  <a:pt x="4524" y="2600"/>
                </a:cubicBezTo>
              </a:path>
            </a:pathLst>
          </a:custGeom>
          <a:noFill/>
          <a:ln w="9525" cap="flat">
            <a:solidFill>
              <a:srgbClr val="FF33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srgbClr val="000000"/>
              </a:solidFill>
            </a:endParaRPr>
          </a:p>
        </p:txBody>
      </p:sp>
      <p:sp>
        <p:nvSpPr>
          <p:cNvPr id="57368" name="Line 18"/>
          <p:cNvSpPr>
            <a:spLocks noChangeShapeType="1"/>
          </p:cNvSpPr>
          <p:nvPr/>
        </p:nvSpPr>
        <p:spPr bwMode="auto">
          <a:xfrm flipH="1" flipV="1">
            <a:off x="555625" y="1162917"/>
            <a:ext cx="3175" cy="2640012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srgbClr val="000000"/>
              </a:solidFill>
            </a:endParaRPr>
          </a:p>
        </p:txBody>
      </p:sp>
      <p:graphicFrame>
        <p:nvGraphicFramePr>
          <p:cNvPr id="57353" name="Object 20"/>
          <p:cNvGraphicFramePr>
            <a:graphicFrameLocks noChangeAspect="1"/>
          </p:cNvGraphicFramePr>
          <p:nvPr>
            <p:extLst/>
          </p:nvPr>
        </p:nvGraphicFramePr>
        <p:xfrm>
          <a:off x="222250" y="3194917"/>
          <a:ext cx="268288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75" name="Equation" r:id="rId13" imgW="126720" imgH="228600" progId="Equation.DSMT4">
                  <p:embed/>
                </p:oleObj>
              </mc:Choice>
              <mc:Fallback>
                <p:oleObj name="Equation" r:id="rId13" imgW="126720" imgH="228600" progId="Equation.DSMT4">
                  <p:embed/>
                  <p:pic>
                    <p:nvPicPr>
                      <p:cNvPr id="57353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250" y="3194917"/>
                        <a:ext cx="268288" cy="449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54" name="Object 21"/>
          <p:cNvGraphicFramePr>
            <a:graphicFrameLocks noChangeAspect="1"/>
          </p:cNvGraphicFramePr>
          <p:nvPr>
            <p:extLst/>
          </p:nvPr>
        </p:nvGraphicFramePr>
        <p:xfrm>
          <a:off x="177800" y="1326429"/>
          <a:ext cx="293688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76" name="Equation" r:id="rId15" imgW="139680" imgH="228600" progId="Equation.DSMT4">
                  <p:embed/>
                </p:oleObj>
              </mc:Choice>
              <mc:Fallback>
                <p:oleObj name="Equation" r:id="rId15" imgW="139680" imgH="228600" progId="Equation.DSMT4">
                  <p:embed/>
                  <p:pic>
                    <p:nvPicPr>
                      <p:cNvPr id="57354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800" y="1326429"/>
                        <a:ext cx="293688" cy="449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55" name="Object 22"/>
          <p:cNvGraphicFramePr>
            <a:graphicFrameLocks noChangeAspect="1"/>
          </p:cNvGraphicFramePr>
          <p:nvPr>
            <p:extLst/>
          </p:nvPr>
        </p:nvGraphicFramePr>
        <p:xfrm>
          <a:off x="1619250" y="3115434"/>
          <a:ext cx="964555" cy="4938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77" name="Equation" r:id="rId17" imgW="444240" imgH="228600" progId="Equation.DSMT4">
                  <p:embed/>
                </p:oleObj>
              </mc:Choice>
              <mc:Fallback>
                <p:oleObj name="Equation" r:id="rId17" imgW="444240" imgH="228600" progId="Equation.DSMT4">
                  <p:embed/>
                  <p:pic>
                    <p:nvPicPr>
                      <p:cNvPr id="57355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3115434"/>
                        <a:ext cx="964555" cy="49380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56" name="Object 23"/>
          <p:cNvGraphicFramePr>
            <a:graphicFrameLocks noChangeAspect="1"/>
          </p:cNvGraphicFramePr>
          <p:nvPr/>
        </p:nvGraphicFramePr>
        <p:xfrm>
          <a:off x="5040313" y="571500"/>
          <a:ext cx="2611437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78" name="Equation" r:id="rId19" imgW="1028520" imgH="228600" progId="Equation.DSMT4">
                  <p:embed/>
                </p:oleObj>
              </mc:Choice>
              <mc:Fallback>
                <p:oleObj name="Equation" r:id="rId19" imgW="1028520" imgH="228600" progId="Equation.DSMT4">
                  <p:embed/>
                  <p:pic>
                    <p:nvPicPr>
                      <p:cNvPr id="57356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0313" y="571500"/>
                        <a:ext cx="2611437" cy="579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57" name="Object 24"/>
          <p:cNvGraphicFramePr>
            <a:graphicFrameLocks noChangeAspect="1"/>
          </p:cNvGraphicFramePr>
          <p:nvPr>
            <p:extLst/>
          </p:nvPr>
        </p:nvGraphicFramePr>
        <p:xfrm>
          <a:off x="3141663" y="1857375"/>
          <a:ext cx="1052512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79" name="Equation" r:id="rId21" imgW="520560" imgH="228600" progId="Equation.DSMT4">
                  <p:embed/>
                </p:oleObj>
              </mc:Choice>
              <mc:Fallback>
                <p:oleObj name="Equation" r:id="rId21" imgW="520560" imgH="228600" progId="Equation.DSMT4">
                  <p:embed/>
                  <p:pic>
                    <p:nvPicPr>
                      <p:cNvPr id="57357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1663" y="1857375"/>
                        <a:ext cx="1052512" cy="461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1430338" y="2974647"/>
            <a:ext cx="1501775" cy="906060"/>
            <a:chOff x="570" y="2980"/>
            <a:chExt cx="1107" cy="672"/>
          </a:xfrm>
        </p:grpSpPr>
        <p:sp>
          <p:nvSpPr>
            <p:cNvPr id="57371" name="Line 26"/>
            <p:cNvSpPr>
              <a:spLocks noChangeShapeType="1"/>
            </p:cNvSpPr>
            <p:nvPr/>
          </p:nvSpPr>
          <p:spPr bwMode="auto">
            <a:xfrm flipV="1">
              <a:off x="570" y="2981"/>
              <a:ext cx="1107" cy="671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e-IL">
                <a:solidFill>
                  <a:srgbClr val="000000"/>
                </a:solidFill>
              </a:endParaRPr>
            </a:p>
          </p:txBody>
        </p:sp>
        <p:sp>
          <p:nvSpPr>
            <p:cNvPr id="57372" name="Line 27"/>
            <p:cNvSpPr>
              <a:spLocks noChangeShapeType="1"/>
            </p:cNvSpPr>
            <p:nvPr/>
          </p:nvSpPr>
          <p:spPr bwMode="auto">
            <a:xfrm>
              <a:off x="594" y="2980"/>
              <a:ext cx="1019" cy="671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e-IL">
                <a:solidFill>
                  <a:srgbClr val="000000"/>
                </a:solidFill>
              </a:endParaRPr>
            </a:p>
          </p:txBody>
        </p:sp>
      </p:grpSp>
      <p:graphicFrame>
        <p:nvGraphicFramePr>
          <p:cNvPr id="57358" name="Object 28"/>
          <p:cNvGraphicFramePr>
            <a:graphicFrameLocks noChangeAspect="1"/>
          </p:cNvGraphicFramePr>
          <p:nvPr>
            <p:extLst/>
          </p:nvPr>
        </p:nvGraphicFramePr>
        <p:xfrm>
          <a:off x="5014711" y="1102231"/>
          <a:ext cx="2471189" cy="4222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80" name="Equation" r:id="rId23" imgW="1485720" imgH="253800" progId="Equation.DSMT4">
                  <p:embed/>
                </p:oleObj>
              </mc:Choice>
              <mc:Fallback>
                <p:oleObj name="Equation" r:id="rId23" imgW="1485720" imgH="253800" progId="Equation.DSMT4">
                  <p:embed/>
                  <p:pic>
                    <p:nvPicPr>
                      <p:cNvPr id="57358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4711" y="1102231"/>
                        <a:ext cx="2471189" cy="42224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Rectangle 14"/>
          <p:cNvSpPr>
            <a:spLocks noChangeArrowheads="1"/>
          </p:cNvSpPr>
          <p:nvPr/>
        </p:nvSpPr>
        <p:spPr bwMode="auto">
          <a:xfrm>
            <a:off x="1185863" y="120015"/>
            <a:ext cx="69357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he-IL" sz="2400" b="1" dirty="0">
                <a:solidFill>
                  <a:srgbClr val="0000FF"/>
                </a:solidFill>
              </a:rPr>
              <a:t>Weak measurement of         with post-selection</a:t>
            </a:r>
            <a:endParaRPr lang="en-US" altLang="he-IL" sz="2400" b="1" i="1" dirty="0">
              <a:solidFill>
                <a:srgbClr val="0000FF"/>
              </a:solidFill>
            </a:endParaRPr>
          </a:p>
        </p:txBody>
      </p:sp>
      <p:graphicFrame>
        <p:nvGraphicFramePr>
          <p:cNvPr id="34" name="Object 15"/>
          <p:cNvGraphicFramePr>
            <a:graphicFrameLocks noChangeAspect="1"/>
          </p:cNvGraphicFramePr>
          <p:nvPr>
            <p:extLst/>
          </p:nvPr>
        </p:nvGraphicFramePr>
        <p:xfrm>
          <a:off x="4669516" y="88339"/>
          <a:ext cx="382588" cy="54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81" name="Equation" r:id="rId25" imgW="152280" imgH="177480" progId="Equation.DSMT4">
                  <p:embed/>
                </p:oleObj>
              </mc:Choice>
              <mc:Fallback>
                <p:oleObj name="Equation" r:id="rId25" imgW="152280" imgH="177480" progId="Equation.DSMT4">
                  <p:embed/>
                  <p:pic>
                    <p:nvPicPr>
                      <p:cNvPr id="34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9516" y="88339"/>
                        <a:ext cx="382588" cy="544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00772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255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83" name="Rectangle 2"/>
          <p:cNvSpPr>
            <a:spLocks noChangeArrowheads="1"/>
          </p:cNvSpPr>
          <p:nvPr/>
        </p:nvSpPr>
        <p:spPr bwMode="auto">
          <a:xfrm>
            <a:off x="2905125" y="2371725"/>
            <a:ext cx="342900" cy="44481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he-IL" altLang="he-IL">
              <a:solidFill>
                <a:srgbClr val="000000"/>
              </a:solidFill>
            </a:endParaRPr>
          </a:p>
        </p:txBody>
      </p:sp>
      <p:sp>
        <p:nvSpPr>
          <p:cNvPr id="58384" name="Line 3"/>
          <p:cNvSpPr>
            <a:spLocks noChangeShapeType="1"/>
          </p:cNvSpPr>
          <p:nvPr/>
        </p:nvSpPr>
        <p:spPr bwMode="auto">
          <a:xfrm flipV="1">
            <a:off x="3105150" y="1990725"/>
            <a:ext cx="0" cy="43084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srgbClr val="000000"/>
              </a:solidFill>
            </a:endParaRPr>
          </a:p>
        </p:txBody>
      </p:sp>
      <p:sp>
        <p:nvSpPr>
          <p:cNvPr id="58385" name="Line 4"/>
          <p:cNvSpPr>
            <a:spLocks noChangeShapeType="1"/>
          </p:cNvSpPr>
          <p:nvPr/>
        </p:nvSpPr>
        <p:spPr bwMode="auto">
          <a:xfrm>
            <a:off x="762000" y="6308725"/>
            <a:ext cx="7620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srgbClr val="000000"/>
              </a:solidFill>
            </a:endParaRPr>
          </a:p>
        </p:txBody>
      </p:sp>
      <p:graphicFrame>
        <p:nvGraphicFramePr>
          <p:cNvPr id="58370" name="Object 5"/>
          <p:cNvGraphicFramePr>
            <a:graphicFrameLocks noChangeAspect="1"/>
          </p:cNvGraphicFramePr>
          <p:nvPr/>
        </p:nvGraphicFramePr>
        <p:xfrm>
          <a:off x="8070850" y="6397625"/>
          <a:ext cx="304800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508" name="Equation" r:id="rId3" imgW="152280" imgH="203040" progId="Equation.DSMT4">
                  <p:embed/>
                </p:oleObj>
              </mc:Choice>
              <mc:Fallback>
                <p:oleObj name="Equation" r:id="rId3" imgW="152280" imgH="203040" progId="Equation.DSMT4">
                  <p:embed/>
                  <p:pic>
                    <p:nvPicPr>
                      <p:cNvPr id="5837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0850" y="6397625"/>
                        <a:ext cx="304800" cy="379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1" name="Object 6"/>
          <p:cNvGraphicFramePr>
            <a:graphicFrameLocks noChangeAspect="1"/>
          </p:cNvGraphicFramePr>
          <p:nvPr/>
        </p:nvGraphicFramePr>
        <p:xfrm>
          <a:off x="3044825" y="6407150"/>
          <a:ext cx="22860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509" name="Equation" r:id="rId5" imgW="114120" imgH="177480" progId="Equation.DSMT4">
                  <p:embed/>
                </p:oleObj>
              </mc:Choice>
              <mc:Fallback>
                <p:oleObj name="Equation" r:id="rId5" imgW="114120" imgH="177480" progId="Equation.DSMT4">
                  <p:embed/>
                  <p:pic>
                    <p:nvPicPr>
                      <p:cNvPr id="58371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4825" y="6407150"/>
                        <a:ext cx="228600" cy="33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86" name="Line 7"/>
          <p:cNvSpPr>
            <a:spLocks noChangeShapeType="1"/>
          </p:cNvSpPr>
          <p:nvPr/>
        </p:nvSpPr>
        <p:spPr bwMode="auto">
          <a:xfrm>
            <a:off x="4800600" y="621347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srgbClr val="000000"/>
              </a:solidFill>
            </a:endParaRPr>
          </a:p>
        </p:txBody>
      </p:sp>
      <p:graphicFrame>
        <p:nvGraphicFramePr>
          <p:cNvPr id="58372" name="Object 8"/>
          <p:cNvGraphicFramePr>
            <a:graphicFrameLocks noChangeAspect="1"/>
          </p:cNvGraphicFramePr>
          <p:nvPr/>
        </p:nvGraphicFramePr>
        <p:xfrm>
          <a:off x="4711700" y="6354763"/>
          <a:ext cx="279400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510" name="Equation" r:id="rId7" imgW="139680" imgH="228600" progId="Equation.DSMT4">
                  <p:embed/>
                </p:oleObj>
              </mc:Choice>
              <mc:Fallback>
                <p:oleObj name="Equation" r:id="rId7" imgW="139680" imgH="228600" progId="Equation.DSMT4">
                  <p:embed/>
                  <p:pic>
                    <p:nvPicPr>
                      <p:cNvPr id="5837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1700" y="6354763"/>
                        <a:ext cx="279400" cy="427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87" name="Line 9"/>
          <p:cNvSpPr>
            <a:spLocks noChangeShapeType="1"/>
          </p:cNvSpPr>
          <p:nvPr/>
        </p:nvSpPr>
        <p:spPr bwMode="auto">
          <a:xfrm>
            <a:off x="5724525" y="6223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srgbClr val="000000"/>
              </a:solidFill>
            </a:endParaRPr>
          </a:p>
        </p:txBody>
      </p:sp>
      <p:graphicFrame>
        <p:nvGraphicFramePr>
          <p:cNvPr id="58373" name="Object 10"/>
          <p:cNvGraphicFramePr>
            <a:graphicFrameLocks noChangeAspect="1"/>
          </p:cNvGraphicFramePr>
          <p:nvPr/>
        </p:nvGraphicFramePr>
        <p:xfrm>
          <a:off x="5610225" y="6364288"/>
          <a:ext cx="330200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511" name="Equation" r:id="rId9" imgW="164880" imgH="228600" progId="Equation.DSMT4">
                  <p:embed/>
                </p:oleObj>
              </mc:Choice>
              <mc:Fallback>
                <p:oleObj name="Equation" r:id="rId9" imgW="164880" imgH="228600" progId="Equation.DSMT4">
                  <p:embed/>
                  <p:pic>
                    <p:nvPicPr>
                      <p:cNvPr id="58373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0225" y="6364288"/>
                        <a:ext cx="330200" cy="427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88" name="Line 11"/>
          <p:cNvSpPr>
            <a:spLocks noChangeShapeType="1"/>
          </p:cNvSpPr>
          <p:nvPr/>
        </p:nvSpPr>
        <p:spPr bwMode="auto">
          <a:xfrm>
            <a:off x="6048375" y="620395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srgbClr val="000000"/>
              </a:solidFill>
            </a:endParaRPr>
          </a:p>
        </p:txBody>
      </p:sp>
      <p:graphicFrame>
        <p:nvGraphicFramePr>
          <p:cNvPr id="58374" name="Object 12"/>
          <p:cNvGraphicFramePr>
            <a:graphicFrameLocks noChangeAspect="1"/>
          </p:cNvGraphicFramePr>
          <p:nvPr/>
        </p:nvGraphicFramePr>
        <p:xfrm>
          <a:off x="5946775" y="6345238"/>
          <a:ext cx="304800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512" name="Equation" r:id="rId11" imgW="152280" imgH="228600" progId="Equation.DSMT4">
                  <p:embed/>
                </p:oleObj>
              </mc:Choice>
              <mc:Fallback>
                <p:oleObj name="Equation" r:id="rId11" imgW="152280" imgH="228600" progId="Equation.DSMT4">
                  <p:embed/>
                  <p:pic>
                    <p:nvPicPr>
                      <p:cNvPr id="5837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6775" y="6345238"/>
                        <a:ext cx="304800" cy="427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89" name="Freeform 13"/>
          <p:cNvSpPr>
            <a:spLocks/>
          </p:cNvSpPr>
          <p:nvPr/>
        </p:nvSpPr>
        <p:spPr bwMode="auto">
          <a:xfrm>
            <a:off x="-4081463" y="3021013"/>
            <a:ext cx="14395451" cy="3298825"/>
          </a:xfrm>
          <a:custGeom>
            <a:avLst/>
            <a:gdLst>
              <a:gd name="T0" fmla="*/ 0 w 4524"/>
              <a:gd name="T1" fmla="*/ 2147483647 h 2600"/>
              <a:gd name="T2" fmla="*/ 2147483647 w 4524"/>
              <a:gd name="T3" fmla="*/ 2147483647 h 2600"/>
              <a:gd name="T4" fmla="*/ 2147483647 w 4524"/>
              <a:gd name="T5" fmla="*/ 2147483647 h 2600"/>
              <a:gd name="T6" fmla="*/ 2147483647 w 4524"/>
              <a:gd name="T7" fmla="*/ 2147483647 h 2600"/>
              <a:gd name="T8" fmla="*/ 2147483647 w 4524"/>
              <a:gd name="T9" fmla="*/ 2147483647 h 2600"/>
              <a:gd name="T10" fmla="*/ 2147483647 w 4524"/>
              <a:gd name="T11" fmla="*/ 2147483647 h 2600"/>
              <a:gd name="T12" fmla="*/ 2147483647 w 4524"/>
              <a:gd name="T13" fmla="*/ 2147483647 h 2600"/>
              <a:gd name="T14" fmla="*/ 2147483647 w 4524"/>
              <a:gd name="T15" fmla="*/ 2147483647 h 2600"/>
              <a:gd name="T16" fmla="*/ 2147483647 w 4524"/>
              <a:gd name="T17" fmla="*/ 2147483647 h 26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524"/>
              <a:gd name="T28" fmla="*/ 0 h 2600"/>
              <a:gd name="T29" fmla="*/ 4524 w 4524"/>
              <a:gd name="T30" fmla="*/ 2600 h 26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524" h="2600">
                <a:moveTo>
                  <a:pt x="0" y="2582"/>
                </a:moveTo>
                <a:cubicBezTo>
                  <a:pt x="345" y="2527"/>
                  <a:pt x="690" y="2472"/>
                  <a:pt x="918" y="2354"/>
                </a:cubicBezTo>
                <a:cubicBezTo>
                  <a:pt x="1146" y="2236"/>
                  <a:pt x="1218" y="2214"/>
                  <a:pt x="1368" y="1874"/>
                </a:cubicBezTo>
                <a:cubicBezTo>
                  <a:pt x="1518" y="1534"/>
                  <a:pt x="1667" y="626"/>
                  <a:pt x="1818" y="314"/>
                </a:cubicBezTo>
                <a:cubicBezTo>
                  <a:pt x="1969" y="2"/>
                  <a:pt x="2121" y="0"/>
                  <a:pt x="2274" y="2"/>
                </a:cubicBezTo>
                <a:cubicBezTo>
                  <a:pt x="2427" y="4"/>
                  <a:pt x="2586" y="5"/>
                  <a:pt x="2736" y="326"/>
                </a:cubicBezTo>
                <a:cubicBezTo>
                  <a:pt x="2886" y="647"/>
                  <a:pt x="3022" y="1590"/>
                  <a:pt x="3174" y="1928"/>
                </a:cubicBezTo>
                <a:cubicBezTo>
                  <a:pt x="3326" y="2266"/>
                  <a:pt x="3423" y="2242"/>
                  <a:pt x="3648" y="2354"/>
                </a:cubicBezTo>
                <a:cubicBezTo>
                  <a:pt x="3873" y="2466"/>
                  <a:pt x="4383" y="2559"/>
                  <a:pt x="4524" y="2600"/>
                </a:cubicBezTo>
              </a:path>
            </a:pathLst>
          </a:custGeom>
          <a:noFill/>
          <a:ln w="9525" cap="flat">
            <a:solidFill>
              <a:srgbClr val="FF33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srgbClr val="000000"/>
              </a:solidFill>
            </a:endParaRPr>
          </a:p>
        </p:txBody>
      </p:sp>
      <p:graphicFrame>
        <p:nvGraphicFramePr>
          <p:cNvPr id="58380" name="Object 23"/>
          <p:cNvGraphicFramePr>
            <a:graphicFrameLocks noChangeAspect="1"/>
          </p:cNvGraphicFramePr>
          <p:nvPr>
            <p:extLst/>
          </p:nvPr>
        </p:nvGraphicFramePr>
        <p:xfrm>
          <a:off x="3141663" y="1857375"/>
          <a:ext cx="1052512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513" name="Equation" r:id="rId13" imgW="520560" imgH="228600" progId="Equation.DSMT4">
                  <p:embed/>
                </p:oleObj>
              </mc:Choice>
              <mc:Fallback>
                <p:oleObj name="Equation" r:id="rId13" imgW="520560" imgH="228600" progId="Equation.DSMT4">
                  <p:embed/>
                  <p:pic>
                    <p:nvPicPr>
                      <p:cNvPr id="5838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1663" y="1857375"/>
                        <a:ext cx="1052512" cy="461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3"/>
          <p:cNvGraphicFramePr>
            <a:graphicFrameLocks noChangeAspect="1"/>
          </p:cNvGraphicFramePr>
          <p:nvPr/>
        </p:nvGraphicFramePr>
        <p:xfrm>
          <a:off x="5040313" y="571500"/>
          <a:ext cx="2611437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514" name="Equation" r:id="rId15" imgW="1028520" imgH="228600" progId="Equation.DSMT4">
                  <p:embed/>
                </p:oleObj>
              </mc:Choice>
              <mc:Fallback>
                <p:oleObj name="Equation" r:id="rId15" imgW="1028520" imgH="228600" progId="Equation.DSMT4">
                  <p:embed/>
                  <p:pic>
                    <p:nvPicPr>
                      <p:cNvPr id="27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0313" y="571500"/>
                        <a:ext cx="2611437" cy="579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8"/>
          <p:cNvGraphicFramePr>
            <a:graphicFrameLocks noChangeAspect="1"/>
          </p:cNvGraphicFramePr>
          <p:nvPr>
            <p:extLst/>
          </p:nvPr>
        </p:nvGraphicFramePr>
        <p:xfrm>
          <a:off x="5014711" y="1102231"/>
          <a:ext cx="2471189" cy="4222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515" name="Equation" r:id="rId17" imgW="1485720" imgH="253800" progId="Equation.DSMT4">
                  <p:embed/>
                </p:oleObj>
              </mc:Choice>
              <mc:Fallback>
                <p:oleObj name="Equation" r:id="rId17" imgW="1485720" imgH="253800" progId="Equation.DSMT4">
                  <p:embed/>
                  <p:pic>
                    <p:nvPicPr>
                      <p:cNvPr id="28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4711" y="1102231"/>
                        <a:ext cx="2471189" cy="42224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26"/>
          <p:cNvGraphicFramePr>
            <a:graphicFrameLocks noChangeAspect="1"/>
          </p:cNvGraphicFramePr>
          <p:nvPr>
            <p:extLst/>
          </p:nvPr>
        </p:nvGraphicFramePr>
        <p:xfrm>
          <a:off x="6250305" y="1559756"/>
          <a:ext cx="1758950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516" name="Equation" r:id="rId19" imgW="939600" imgH="342720" progId="Equation.DSMT4">
                  <p:embed/>
                </p:oleObj>
              </mc:Choice>
              <mc:Fallback>
                <p:oleObj name="Equation" r:id="rId19" imgW="939600" imgH="342720" progId="Equation.DSMT4">
                  <p:embed/>
                  <p:pic>
                    <p:nvPicPr>
                      <p:cNvPr id="31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0305" y="1559756"/>
                        <a:ext cx="1758950" cy="642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Line 18"/>
          <p:cNvSpPr>
            <a:spLocks noChangeShapeType="1"/>
          </p:cNvSpPr>
          <p:nvPr/>
        </p:nvSpPr>
        <p:spPr bwMode="auto">
          <a:xfrm flipH="1" flipV="1">
            <a:off x="555625" y="1162917"/>
            <a:ext cx="3175" cy="2640012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srgbClr val="000000"/>
              </a:solidFill>
            </a:endParaRPr>
          </a:p>
        </p:txBody>
      </p:sp>
      <p:graphicFrame>
        <p:nvGraphicFramePr>
          <p:cNvPr id="36" name="Object 20"/>
          <p:cNvGraphicFramePr>
            <a:graphicFrameLocks noChangeAspect="1"/>
          </p:cNvGraphicFramePr>
          <p:nvPr>
            <p:extLst/>
          </p:nvPr>
        </p:nvGraphicFramePr>
        <p:xfrm>
          <a:off x="222250" y="3194917"/>
          <a:ext cx="268288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517" name="Equation" r:id="rId21" imgW="126720" imgH="228600" progId="Equation.DSMT4">
                  <p:embed/>
                </p:oleObj>
              </mc:Choice>
              <mc:Fallback>
                <p:oleObj name="Equation" r:id="rId21" imgW="126720" imgH="228600" progId="Equation.DSMT4">
                  <p:embed/>
                  <p:pic>
                    <p:nvPicPr>
                      <p:cNvPr id="36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250" y="3194917"/>
                        <a:ext cx="268288" cy="449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21"/>
          <p:cNvGraphicFramePr>
            <a:graphicFrameLocks noChangeAspect="1"/>
          </p:cNvGraphicFramePr>
          <p:nvPr>
            <p:extLst/>
          </p:nvPr>
        </p:nvGraphicFramePr>
        <p:xfrm>
          <a:off x="177800" y="1326429"/>
          <a:ext cx="293688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518" name="Equation" r:id="rId23" imgW="139680" imgH="228600" progId="Equation.DSMT4">
                  <p:embed/>
                </p:oleObj>
              </mc:Choice>
              <mc:Fallback>
                <p:oleObj name="Equation" r:id="rId23" imgW="139680" imgH="228600" progId="Equation.DSMT4">
                  <p:embed/>
                  <p:pic>
                    <p:nvPicPr>
                      <p:cNvPr id="37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800" y="1326429"/>
                        <a:ext cx="293688" cy="449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2"/>
          <p:cNvGraphicFramePr>
            <a:graphicFrameLocks noChangeAspect="1"/>
          </p:cNvGraphicFramePr>
          <p:nvPr>
            <p:extLst/>
          </p:nvPr>
        </p:nvGraphicFramePr>
        <p:xfrm>
          <a:off x="1856477" y="3222076"/>
          <a:ext cx="880074" cy="4509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519" name="Equation" r:id="rId25" imgW="495000" imgH="253800" progId="Equation.DSMT4">
                  <p:embed/>
                </p:oleObj>
              </mc:Choice>
              <mc:Fallback>
                <p:oleObj name="Equation" r:id="rId25" imgW="495000" imgH="253800" progId="Equation.DSMT4">
                  <p:embed/>
                  <p:pic>
                    <p:nvPicPr>
                      <p:cNvPr id="38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6477" y="3222076"/>
                        <a:ext cx="880074" cy="45094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Line 35"/>
          <p:cNvSpPr>
            <a:spLocks noChangeShapeType="1"/>
          </p:cNvSpPr>
          <p:nvPr/>
        </p:nvSpPr>
        <p:spPr bwMode="auto">
          <a:xfrm>
            <a:off x="502743" y="3417517"/>
            <a:ext cx="144264" cy="661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srgbClr val="000000"/>
              </a:solidFill>
            </a:endParaRPr>
          </a:p>
        </p:txBody>
      </p:sp>
      <p:graphicFrame>
        <p:nvGraphicFramePr>
          <p:cNvPr id="40" name="Object 39"/>
          <p:cNvGraphicFramePr>
            <a:graphicFrameLocks noChangeAspect="1"/>
          </p:cNvGraphicFramePr>
          <p:nvPr>
            <p:extLst/>
          </p:nvPr>
        </p:nvGraphicFramePr>
        <p:xfrm>
          <a:off x="735907" y="3235589"/>
          <a:ext cx="814388" cy="4181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520" name="Equation" r:id="rId27" imgW="419040" imgH="228600" progId="Equation.DSMT4">
                  <p:embed/>
                </p:oleObj>
              </mc:Choice>
              <mc:Fallback>
                <p:oleObj name="Equation" r:id="rId27" imgW="419040" imgH="228600" progId="Equation.DSMT4">
                  <p:embed/>
                  <p:pic>
                    <p:nvPicPr>
                      <p:cNvPr id="4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907" y="3235589"/>
                        <a:ext cx="814388" cy="41811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Rectangle 14"/>
          <p:cNvSpPr>
            <a:spLocks noChangeArrowheads="1"/>
          </p:cNvSpPr>
          <p:nvPr/>
        </p:nvSpPr>
        <p:spPr bwMode="auto">
          <a:xfrm>
            <a:off x="1185863" y="120015"/>
            <a:ext cx="69357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he-IL" sz="2400" b="1" dirty="0">
                <a:solidFill>
                  <a:srgbClr val="0000FF"/>
                </a:solidFill>
              </a:rPr>
              <a:t>Weak measurement of         with post-selection</a:t>
            </a:r>
            <a:endParaRPr lang="en-US" altLang="he-IL" sz="2400" b="1" i="1" dirty="0">
              <a:solidFill>
                <a:srgbClr val="0000FF"/>
              </a:solidFill>
            </a:endParaRPr>
          </a:p>
        </p:txBody>
      </p:sp>
      <p:graphicFrame>
        <p:nvGraphicFramePr>
          <p:cNvPr id="42" name="Object 15"/>
          <p:cNvGraphicFramePr>
            <a:graphicFrameLocks noChangeAspect="1"/>
          </p:cNvGraphicFramePr>
          <p:nvPr>
            <p:extLst/>
          </p:nvPr>
        </p:nvGraphicFramePr>
        <p:xfrm>
          <a:off x="4669516" y="88339"/>
          <a:ext cx="382588" cy="54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521" name="Equation" r:id="rId29" imgW="152280" imgH="177480" progId="Equation.DSMT4">
                  <p:embed/>
                </p:oleObj>
              </mc:Choice>
              <mc:Fallback>
                <p:oleObj name="Equation" r:id="rId29" imgW="152280" imgH="177480" progId="Equation.DSMT4">
                  <p:embed/>
                  <p:pic>
                    <p:nvPicPr>
                      <p:cNvPr id="42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9516" y="88339"/>
                        <a:ext cx="382588" cy="544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5895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09" name="Rectangle 2"/>
          <p:cNvSpPr>
            <a:spLocks noChangeArrowheads="1"/>
          </p:cNvSpPr>
          <p:nvPr/>
        </p:nvSpPr>
        <p:spPr bwMode="auto">
          <a:xfrm>
            <a:off x="2905125" y="2355850"/>
            <a:ext cx="342900" cy="44481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he-IL" altLang="he-IL">
              <a:solidFill>
                <a:srgbClr val="000000"/>
              </a:solidFill>
            </a:endParaRPr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 flipV="1">
            <a:off x="3105150" y="1974850"/>
            <a:ext cx="0" cy="43084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srgbClr val="000000"/>
              </a:solidFill>
            </a:endParaRPr>
          </a:p>
        </p:txBody>
      </p:sp>
      <p:sp>
        <p:nvSpPr>
          <p:cNvPr id="59411" name="Line 4"/>
          <p:cNvSpPr>
            <a:spLocks noChangeShapeType="1"/>
          </p:cNvSpPr>
          <p:nvPr/>
        </p:nvSpPr>
        <p:spPr bwMode="auto">
          <a:xfrm>
            <a:off x="762000" y="6273800"/>
            <a:ext cx="7620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srgbClr val="000000"/>
              </a:solidFill>
            </a:endParaRPr>
          </a:p>
        </p:txBody>
      </p:sp>
      <p:graphicFrame>
        <p:nvGraphicFramePr>
          <p:cNvPr id="59394" name="Object 5"/>
          <p:cNvGraphicFramePr>
            <a:graphicFrameLocks noChangeAspect="1"/>
          </p:cNvGraphicFramePr>
          <p:nvPr/>
        </p:nvGraphicFramePr>
        <p:xfrm>
          <a:off x="8070850" y="6362700"/>
          <a:ext cx="304800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567" name="Equation" r:id="rId3" imgW="152280" imgH="203040" progId="Equation.DSMT4">
                  <p:embed/>
                </p:oleObj>
              </mc:Choice>
              <mc:Fallback>
                <p:oleObj name="Equation" r:id="rId3" imgW="152280" imgH="203040" progId="Equation.DSMT4">
                  <p:embed/>
                  <p:pic>
                    <p:nvPicPr>
                      <p:cNvPr id="5939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0850" y="6362700"/>
                        <a:ext cx="304800" cy="379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5" name="Object 6"/>
          <p:cNvGraphicFramePr>
            <a:graphicFrameLocks noChangeAspect="1"/>
          </p:cNvGraphicFramePr>
          <p:nvPr/>
        </p:nvGraphicFramePr>
        <p:xfrm>
          <a:off x="3044825" y="6391275"/>
          <a:ext cx="22860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568" name="Equation" r:id="rId5" imgW="114120" imgH="177480" progId="Equation.DSMT4">
                  <p:embed/>
                </p:oleObj>
              </mc:Choice>
              <mc:Fallback>
                <p:oleObj name="Equation" r:id="rId5" imgW="114120" imgH="177480" progId="Equation.DSMT4">
                  <p:embed/>
                  <p:pic>
                    <p:nvPicPr>
                      <p:cNvPr id="59395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4825" y="6391275"/>
                        <a:ext cx="228600" cy="33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412" name="Line 7"/>
          <p:cNvSpPr>
            <a:spLocks noChangeShapeType="1"/>
          </p:cNvSpPr>
          <p:nvPr/>
        </p:nvSpPr>
        <p:spPr bwMode="auto">
          <a:xfrm>
            <a:off x="4800600" y="6197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srgbClr val="000000"/>
              </a:solidFill>
            </a:endParaRPr>
          </a:p>
        </p:txBody>
      </p:sp>
      <p:graphicFrame>
        <p:nvGraphicFramePr>
          <p:cNvPr id="59396" name="Object 8"/>
          <p:cNvGraphicFramePr>
            <a:graphicFrameLocks noChangeAspect="1"/>
          </p:cNvGraphicFramePr>
          <p:nvPr/>
        </p:nvGraphicFramePr>
        <p:xfrm>
          <a:off x="4711700" y="6338888"/>
          <a:ext cx="279400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569" name="Equation" r:id="rId7" imgW="139680" imgH="228600" progId="Equation.DSMT4">
                  <p:embed/>
                </p:oleObj>
              </mc:Choice>
              <mc:Fallback>
                <p:oleObj name="Equation" r:id="rId7" imgW="139680" imgH="228600" progId="Equation.DSMT4">
                  <p:embed/>
                  <p:pic>
                    <p:nvPicPr>
                      <p:cNvPr id="5939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1700" y="6338888"/>
                        <a:ext cx="279400" cy="427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413" name="Line 9"/>
          <p:cNvSpPr>
            <a:spLocks noChangeShapeType="1"/>
          </p:cNvSpPr>
          <p:nvPr/>
        </p:nvSpPr>
        <p:spPr bwMode="auto">
          <a:xfrm>
            <a:off x="5724525" y="6197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srgbClr val="000000"/>
              </a:solidFill>
            </a:endParaRPr>
          </a:p>
        </p:txBody>
      </p:sp>
      <p:graphicFrame>
        <p:nvGraphicFramePr>
          <p:cNvPr id="59397" name="Object 10"/>
          <p:cNvGraphicFramePr>
            <a:graphicFrameLocks noChangeAspect="1"/>
          </p:cNvGraphicFramePr>
          <p:nvPr/>
        </p:nvGraphicFramePr>
        <p:xfrm>
          <a:off x="5610225" y="6348413"/>
          <a:ext cx="330200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570" name="Equation" r:id="rId9" imgW="164880" imgH="228600" progId="Equation.DSMT4">
                  <p:embed/>
                </p:oleObj>
              </mc:Choice>
              <mc:Fallback>
                <p:oleObj name="Equation" r:id="rId9" imgW="164880" imgH="228600" progId="Equation.DSMT4">
                  <p:embed/>
                  <p:pic>
                    <p:nvPicPr>
                      <p:cNvPr id="59397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0225" y="6348413"/>
                        <a:ext cx="330200" cy="427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414" name="Line 11"/>
          <p:cNvSpPr>
            <a:spLocks noChangeShapeType="1"/>
          </p:cNvSpPr>
          <p:nvPr/>
        </p:nvSpPr>
        <p:spPr bwMode="auto">
          <a:xfrm>
            <a:off x="6048375" y="6176963"/>
            <a:ext cx="0" cy="249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srgbClr val="000000"/>
              </a:solidFill>
            </a:endParaRPr>
          </a:p>
        </p:txBody>
      </p:sp>
      <p:graphicFrame>
        <p:nvGraphicFramePr>
          <p:cNvPr id="59398" name="Object 12"/>
          <p:cNvGraphicFramePr>
            <a:graphicFrameLocks noChangeAspect="1"/>
          </p:cNvGraphicFramePr>
          <p:nvPr/>
        </p:nvGraphicFramePr>
        <p:xfrm>
          <a:off x="5946775" y="6329363"/>
          <a:ext cx="304800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571" name="Equation" r:id="rId11" imgW="152280" imgH="228600" progId="Equation.DSMT4">
                  <p:embed/>
                </p:oleObj>
              </mc:Choice>
              <mc:Fallback>
                <p:oleObj name="Equation" r:id="rId11" imgW="152280" imgH="228600" progId="Equation.DSMT4">
                  <p:embed/>
                  <p:pic>
                    <p:nvPicPr>
                      <p:cNvPr id="5939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6775" y="6329363"/>
                        <a:ext cx="304800" cy="427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02" name="Object 17"/>
          <p:cNvGraphicFramePr>
            <a:graphicFrameLocks noChangeAspect="1"/>
          </p:cNvGraphicFramePr>
          <p:nvPr>
            <p:extLst/>
          </p:nvPr>
        </p:nvGraphicFramePr>
        <p:xfrm>
          <a:off x="3141663" y="1841500"/>
          <a:ext cx="1052512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572" name="Equation" r:id="rId13" imgW="520560" imgH="228600" progId="Equation.DSMT4">
                  <p:embed/>
                </p:oleObj>
              </mc:Choice>
              <mc:Fallback>
                <p:oleObj name="Equation" r:id="rId13" imgW="520560" imgH="228600" progId="Equation.DSMT4">
                  <p:embed/>
                  <p:pic>
                    <p:nvPicPr>
                      <p:cNvPr id="59402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1663" y="1841500"/>
                        <a:ext cx="1052512" cy="461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4612" name="Freeform 20"/>
          <p:cNvSpPr>
            <a:spLocks/>
          </p:cNvSpPr>
          <p:nvPr/>
        </p:nvSpPr>
        <p:spPr bwMode="auto">
          <a:xfrm>
            <a:off x="-4094162" y="5868988"/>
            <a:ext cx="14395450" cy="373062"/>
          </a:xfrm>
          <a:custGeom>
            <a:avLst/>
            <a:gdLst>
              <a:gd name="T0" fmla="*/ 0 w 4524"/>
              <a:gd name="T1" fmla="*/ 2147483647 h 2600"/>
              <a:gd name="T2" fmla="*/ 2147483647 w 4524"/>
              <a:gd name="T3" fmla="*/ 2147483647 h 2600"/>
              <a:gd name="T4" fmla="*/ 2147483647 w 4524"/>
              <a:gd name="T5" fmla="*/ 2147483647 h 2600"/>
              <a:gd name="T6" fmla="*/ 2147483647 w 4524"/>
              <a:gd name="T7" fmla="*/ 2147483647 h 2600"/>
              <a:gd name="T8" fmla="*/ 2147483647 w 4524"/>
              <a:gd name="T9" fmla="*/ 2147483647 h 2600"/>
              <a:gd name="T10" fmla="*/ 2147483647 w 4524"/>
              <a:gd name="T11" fmla="*/ 2147483647 h 2600"/>
              <a:gd name="T12" fmla="*/ 2147483647 w 4524"/>
              <a:gd name="T13" fmla="*/ 2147483647 h 2600"/>
              <a:gd name="T14" fmla="*/ 2147483647 w 4524"/>
              <a:gd name="T15" fmla="*/ 2147483647 h 2600"/>
              <a:gd name="T16" fmla="*/ 2147483647 w 4524"/>
              <a:gd name="T17" fmla="*/ 2147483647 h 26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524"/>
              <a:gd name="T28" fmla="*/ 0 h 2600"/>
              <a:gd name="T29" fmla="*/ 4524 w 4524"/>
              <a:gd name="T30" fmla="*/ 2600 h 26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524" h="2600">
                <a:moveTo>
                  <a:pt x="0" y="2582"/>
                </a:moveTo>
                <a:cubicBezTo>
                  <a:pt x="345" y="2527"/>
                  <a:pt x="690" y="2472"/>
                  <a:pt x="918" y="2354"/>
                </a:cubicBezTo>
                <a:cubicBezTo>
                  <a:pt x="1146" y="2236"/>
                  <a:pt x="1218" y="2214"/>
                  <a:pt x="1368" y="1874"/>
                </a:cubicBezTo>
                <a:cubicBezTo>
                  <a:pt x="1518" y="1534"/>
                  <a:pt x="1667" y="626"/>
                  <a:pt x="1818" y="314"/>
                </a:cubicBezTo>
                <a:cubicBezTo>
                  <a:pt x="1969" y="2"/>
                  <a:pt x="2121" y="0"/>
                  <a:pt x="2274" y="2"/>
                </a:cubicBezTo>
                <a:cubicBezTo>
                  <a:pt x="2427" y="4"/>
                  <a:pt x="2586" y="5"/>
                  <a:pt x="2736" y="326"/>
                </a:cubicBezTo>
                <a:cubicBezTo>
                  <a:pt x="2886" y="647"/>
                  <a:pt x="3022" y="1590"/>
                  <a:pt x="3174" y="1928"/>
                </a:cubicBezTo>
                <a:cubicBezTo>
                  <a:pt x="3326" y="2266"/>
                  <a:pt x="3423" y="2242"/>
                  <a:pt x="3648" y="2354"/>
                </a:cubicBezTo>
                <a:cubicBezTo>
                  <a:pt x="3873" y="2466"/>
                  <a:pt x="4383" y="2559"/>
                  <a:pt x="4524" y="2600"/>
                </a:cubicBezTo>
              </a:path>
            </a:pathLst>
          </a:custGeom>
          <a:noFill/>
          <a:ln w="9525" cap="flat">
            <a:solidFill>
              <a:srgbClr val="FF33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srgbClr val="000000"/>
              </a:solidFill>
            </a:endParaRPr>
          </a:p>
        </p:txBody>
      </p:sp>
      <p:sp>
        <p:nvSpPr>
          <p:cNvPr id="59423" name="Line 27"/>
          <p:cNvSpPr>
            <a:spLocks noChangeShapeType="1"/>
          </p:cNvSpPr>
          <p:nvPr/>
        </p:nvSpPr>
        <p:spPr bwMode="auto">
          <a:xfrm flipH="1" flipV="1">
            <a:off x="549650" y="1147140"/>
            <a:ext cx="3175" cy="2640012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srgbClr val="000000"/>
              </a:solidFill>
            </a:endParaRPr>
          </a:p>
        </p:txBody>
      </p:sp>
      <p:graphicFrame>
        <p:nvGraphicFramePr>
          <p:cNvPr id="59405" name="Object 29"/>
          <p:cNvGraphicFramePr>
            <a:graphicFrameLocks noChangeAspect="1"/>
          </p:cNvGraphicFramePr>
          <p:nvPr>
            <p:extLst/>
          </p:nvPr>
        </p:nvGraphicFramePr>
        <p:xfrm>
          <a:off x="216275" y="3179140"/>
          <a:ext cx="268288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573" name="Equation" r:id="rId15" imgW="126720" imgH="228600" progId="Equation.DSMT4">
                  <p:embed/>
                </p:oleObj>
              </mc:Choice>
              <mc:Fallback>
                <p:oleObj name="Equation" r:id="rId15" imgW="126720" imgH="228600" progId="Equation.DSMT4">
                  <p:embed/>
                  <p:pic>
                    <p:nvPicPr>
                      <p:cNvPr id="59405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275" y="3179140"/>
                        <a:ext cx="268288" cy="449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06" name="Object 30"/>
          <p:cNvGraphicFramePr>
            <a:graphicFrameLocks noChangeAspect="1"/>
          </p:cNvGraphicFramePr>
          <p:nvPr>
            <p:extLst/>
          </p:nvPr>
        </p:nvGraphicFramePr>
        <p:xfrm>
          <a:off x="171825" y="1310652"/>
          <a:ext cx="293688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574" name="Equation" r:id="rId17" imgW="139680" imgH="228600" progId="Equation.DSMT4">
                  <p:embed/>
                </p:oleObj>
              </mc:Choice>
              <mc:Fallback>
                <p:oleObj name="Equation" r:id="rId17" imgW="139680" imgH="228600" progId="Equation.DSMT4">
                  <p:embed/>
                  <p:pic>
                    <p:nvPicPr>
                      <p:cNvPr id="59406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825" y="1310652"/>
                        <a:ext cx="293688" cy="449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23"/>
          <p:cNvGraphicFramePr>
            <a:graphicFrameLocks noChangeAspect="1"/>
          </p:cNvGraphicFramePr>
          <p:nvPr/>
        </p:nvGraphicFramePr>
        <p:xfrm>
          <a:off x="5040313" y="571500"/>
          <a:ext cx="2611437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575" name="Equation" r:id="rId19" imgW="1028520" imgH="228600" progId="Equation.DSMT4">
                  <p:embed/>
                </p:oleObj>
              </mc:Choice>
              <mc:Fallback>
                <p:oleObj name="Equation" r:id="rId19" imgW="1028520" imgH="228600" progId="Equation.DSMT4">
                  <p:embed/>
                  <p:pic>
                    <p:nvPicPr>
                      <p:cNvPr id="35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0313" y="571500"/>
                        <a:ext cx="2611437" cy="579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28"/>
          <p:cNvGraphicFramePr>
            <a:graphicFrameLocks noChangeAspect="1"/>
          </p:cNvGraphicFramePr>
          <p:nvPr>
            <p:extLst/>
          </p:nvPr>
        </p:nvGraphicFramePr>
        <p:xfrm>
          <a:off x="5014711" y="1102231"/>
          <a:ext cx="2471189" cy="4222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576" name="Equation" r:id="rId21" imgW="1485720" imgH="253800" progId="Equation.DSMT4">
                  <p:embed/>
                </p:oleObj>
              </mc:Choice>
              <mc:Fallback>
                <p:oleObj name="Equation" r:id="rId21" imgW="1485720" imgH="253800" progId="Equation.DSMT4">
                  <p:embed/>
                  <p:pic>
                    <p:nvPicPr>
                      <p:cNvPr id="36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4711" y="1102231"/>
                        <a:ext cx="2471189" cy="42224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26"/>
          <p:cNvGraphicFramePr>
            <a:graphicFrameLocks noChangeAspect="1"/>
          </p:cNvGraphicFramePr>
          <p:nvPr>
            <p:extLst/>
          </p:nvPr>
        </p:nvGraphicFramePr>
        <p:xfrm>
          <a:off x="6167937" y="1468435"/>
          <a:ext cx="1758950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577" name="Equation" r:id="rId23" imgW="939600" imgH="342720" progId="Equation.DSMT4">
                  <p:embed/>
                </p:oleObj>
              </mc:Choice>
              <mc:Fallback>
                <p:oleObj name="Equation" r:id="rId23" imgW="939600" imgH="342720" progId="Equation.DSMT4">
                  <p:embed/>
                  <p:pic>
                    <p:nvPicPr>
                      <p:cNvPr id="37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7937" y="1468435"/>
                        <a:ext cx="1758950" cy="642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Freeform 20"/>
          <p:cNvSpPr>
            <a:spLocks/>
          </p:cNvSpPr>
          <p:nvPr/>
        </p:nvSpPr>
        <p:spPr bwMode="auto">
          <a:xfrm>
            <a:off x="-3949700" y="4649788"/>
            <a:ext cx="14395450" cy="1509712"/>
          </a:xfrm>
          <a:custGeom>
            <a:avLst/>
            <a:gdLst>
              <a:gd name="T0" fmla="*/ 0 w 4524"/>
              <a:gd name="T1" fmla="*/ 2147483647 h 2600"/>
              <a:gd name="T2" fmla="*/ 2147483647 w 4524"/>
              <a:gd name="T3" fmla="*/ 2147483647 h 2600"/>
              <a:gd name="T4" fmla="*/ 2147483647 w 4524"/>
              <a:gd name="T5" fmla="*/ 2147483647 h 2600"/>
              <a:gd name="T6" fmla="*/ 2147483647 w 4524"/>
              <a:gd name="T7" fmla="*/ 2147483647 h 2600"/>
              <a:gd name="T8" fmla="*/ 2147483647 w 4524"/>
              <a:gd name="T9" fmla="*/ 2147483647 h 2600"/>
              <a:gd name="T10" fmla="*/ 2147483647 w 4524"/>
              <a:gd name="T11" fmla="*/ 2147483647 h 2600"/>
              <a:gd name="T12" fmla="*/ 2147483647 w 4524"/>
              <a:gd name="T13" fmla="*/ 2147483647 h 2600"/>
              <a:gd name="T14" fmla="*/ 2147483647 w 4524"/>
              <a:gd name="T15" fmla="*/ 2147483647 h 2600"/>
              <a:gd name="T16" fmla="*/ 2147483647 w 4524"/>
              <a:gd name="T17" fmla="*/ 2147483647 h 26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524"/>
              <a:gd name="T28" fmla="*/ 0 h 2600"/>
              <a:gd name="T29" fmla="*/ 4524 w 4524"/>
              <a:gd name="T30" fmla="*/ 2600 h 26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524" h="2600">
                <a:moveTo>
                  <a:pt x="0" y="2582"/>
                </a:moveTo>
                <a:cubicBezTo>
                  <a:pt x="345" y="2527"/>
                  <a:pt x="690" y="2472"/>
                  <a:pt x="918" y="2354"/>
                </a:cubicBezTo>
                <a:cubicBezTo>
                  <a:pt x="1146" y="2236"/>
                  <a:pt x="1218" y="2214"/>
                  <a:pt x="1368" y="1874"/>
                </a:cubicBezTo>
                <a:cubicBezTo>
                  <a:pt x="1518" y="1534"/>
                  <a:pt x="1667" y="626"/>
                  <a:pt x="1818" y="314"/>
                </a:cubicBezTo>
                <a:cubicBezTo>
                  <a:pt x="1969" y="2"/>
                  <a:pt x="2121" y="0"/>
                  <a:pt x="2274" y="2"/>
                </a:cubicBezTo>
                <a:cubicBezTo>
                  <a:pt x="2427" y="4"/>
                  <a:pt x="2586" y="5"/>
                  <a:pt x="2736" y="326"/>
                </a:cubicBezTo>
                <a:cubicBezTo>
                  <a:pt x="2886" y="647"/>
                  <a:pt x="3022" y="1590"/>
                  <a:pt x="3174" y="1928"/>
                </a:cubicBezTo>
                <a:cubicBezTo>
                  <a:pt x="3326" y="2266"/>
                  <a:pt x="3423" y="2242"/>
                  <a:pt x="3648" y="2354"/>
                </a:cubicBezTo>
                <a:cubicBezTo>
                  <a:pt x="3873" y="2466"/>
                  <a:pt x="4383" y="2559"/>
                  <a:pt x="4524" y="2600"/>
                </a:cubicBezTo>
              </a:path>
            </a:pathLst>
          </a:custGeom>
          <a:noFill/>
          <a:ln w="9525" cap="flat">
            <a:solidFill>
              <a:srgbClr val="FF33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srgbClr val="000000"/>
              </a:solidFill>
            </a:endParaRPr>
          </a:p>
        </p:txBody>
      </p:sp>
      <p:sp>
        <p:nvSpPr>
          <p:cNvPr id="39" name="Freeform 20"/>
          <p:cNvSpPr>
            <a:spLocks/>
          </p:cNvSpPr>
          <p:nvPr/>
        </p:nvSpPr>
        <p:spPr bwMode="auto">
          <a:xfrm>
            <a:off x="-3924300" y="3971573"/>
            <a:ext cx="14395450" cy="2171701"/>
          </a:xfrm>
          <a:custGeom>
            <a:avLst/>
            <a:gdLst>
              <a:gd name="T0" fmla="*/ 0 w 4524"/>
              <a:gd name="T1" fmla="*/ 2147483647 h 2600"/>
              <a:gd name="T2" fmla="*/ 2147483647 w 4524"/>
              <a:gd name="T3" fmla="*/ 2147483647 h 2600"/>
              <a:gd name="T4" fmla="*/ 2147483647 w 4524"/>
              <a:gd name="T5" fmla="*/ 2147483647 h 2600"/>
              <a:gd name="T6" fmla="*/ 2147483647 w 4524"/>
              <a:gd name="T7" fmla="*/ 2147483647 h 2600"/>
              <a:gd name="T8" fmla="*/ 2147483647 w 4524"/>
              <a:gd name="T9" fmla="*/ 2147483647 h 2600"/>
              <a:gd name="T10" fmla="*/ 2147483647 w 4524"/>
              <a:gd name="T11" fmla="*/ 2147483647 h 2600"/>
              <a:gd name="T12" fmla="*/ 2147483647 w 4524"/>
              <a:gd name="T13" fmla="*/ 2147483647 h 2600"/>
              <a:gd name="T14" fmla="*/ 2147483647 w 4524"/>
              <a:gd name="T15" fmla="*/ 2147483647 h 2600"/>
              <a:gd name="T16" fmla="*/ 2147483647 w 4524"/>
              <a:gd name="T17" fmla="*/ 2147483647 h 26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524"/>
              <a:gd name="T28" fmla="*/ 0 h 2600"/>
              <a:gd name="T29" fmla="*/ 4524 w 4524"/>
              <a:gd name="T30" fmla="*/ 2600 h 26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524" h="2600">
                <a:moveTo>
                  <a:pt x="0" y="2582"/>
                </a:moveTo>
                <a:cubicBezTo>
                  <a:pt x="345" y="2527"/>
                  <a:pt x="690" y="2472"/>
                  <a:pt x="918" y="2354"/>
                </a:cubicBezTo>
                <a:cubicBezTo>
                  <a:pt x="1146" y="2236"/>
                  <a:pt x="1218" y="2214"/>
                  <a:pt x="1368" y="1874"/>
                </a:cubicBezTo>
                <a:cubicBezTo>
                  <a:pt x="1518" y="1534"/>
                  <a:pt x="1667" y="626"/>
                  <a:pt x="1818" y="314"/>
                </a:cubicBezTo>
                <a:cubicBezTo>
                  <a:pt x="1969" y="2"/>
                  <a:pt x="2121" y="0"/>
                  <a:pt x="2274" y="2"/>
                </a:cubicBezTo>
                <a:cubicBezTo>
                  <a:pt x="2427" y="4"/>
                  <a:pt x="2586" y="5"/>
                  <a:pt x="2736" y="326"/>
                </a:cubicBezTo>
                <a:cubicBezTo>
                  <a:pt x="2886" y="647"/>
                  <a:pt x="3022" y="1590"/>
                  <a:pt x="3174" y="1928"/>
                </a:cubicBezTo>
                <a:cubicBezTo>
                  <a:pt x="3326" y="2266"/>
                  <a:pt x="3423" y="2242"/>
                  <a:pt x="3648" y="2354"/>
                </a:cubicBezTo>
                <a:cubicBezTo>
                  <a:pt x="3873" y="2466"/>
                  <a:pt x="4383" y="2559"/>
                  <a:pt x="4524" y="2600"/>
                </a:cubicBezTo>
              </a:path>
            </a:pathLst>
          </a:custGeom>
          <a:noFill/>
          <a:ln w="9525" cap="flat">
            <a:solidFill>
              <a:srgbClr val="FF33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srgbClr val="000000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806315" y="4820762"/>
            <a:ext cx="0" cy="1472406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5724525" y="3979193"/>
            <a:ext cx="0" cy="2340327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6048375" y="5895976"/>
            <a:ext cx="0" cy="442912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9" name="Object 26"/>
          <p:cNvGraphicFramePr>
            <a:graphicFrameLocks noChangeAspect="1"/>
          </p:cNvGraphicFramePr>
          <p:nvPr>
            <p:extLst/>
          </p:nvPr>
        </p:nvGraphicFramePr>
        <p:xfrm>
          <a:off x="6250305" y="1981994"/>
          <a:ext cx="1758950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578" name="Equation" r:id="rId25" imgW="939600" imgH="342720" progId="Equation.DSMT4">
                  <p:embed/>
                </p:oleObj>
              </mc:Choice>
              <mc:Fallback>
                <p:oleObj name="Equation" r:id="rId25" imgW="939600" imgH="342720" progId="Equation.DSMT4">
                  <p:embed/>
                  <p:pic>
                    <p:nvPicPr>
                      <p:cNvPr id="49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0305" y="1981994"/>
                        <a:ext cx="1758950" cy="642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-3865563" y="3267075"/>
            <a:ext cx="16554451" cy="3521075"/>
            <a:chOff x="-3865563" y="3267075"/>
            <a:chExt cx="16554451" cy="3521075"/>
          </a:xfrm>
        </p:grpSpPr>
        <p:sp>
          <p:nvSpPr>
            <p:cNvPr id="50" name="Freeform 13"/>
            <p:cNvSpPr>
              <a:spLocks/>
            </p:cNvSpPr>
            <p:nvPr/>
          </p:nvSpPr>
          <p:spPr bwMode="auto">
            <a:xfrm>
              <a:off x="-3865563" y="3271838"/>
              <a:ext cx="16554451" cy="3059112"/>
            </a:xfrm>
            <a:custGeom>
              <a:avLst/>
              <a:gdLst>
                <a:gd name="T0" fmla="*/ 0 w 4524"/>
                <a:gd name="T1" fmla="*/ 2147483647 h 2600"/>
                <a:gd name="T2" fmla="*/ 2147483647 w 4524"/>
                <a:gd name="T3" fmla="*/ 2147483647 h 2600"/>
                <a:gd name="T4" fmla="*/ 2147483647 w 4524"/>
                <a:gd name="T5" fmla="*/ 2147483647 h 2600"/>
                <a:gd name="T6" fmla="*/ 2147483647 w 4524"/>
                <a:gd name="T7" fmla="*/ 2147483647 h 2600"/>
                <a:gd name="T8" fmla="*/ 2147483647 w 4524"/>
                <a:gd name="T9" fmla="*/ 2147483647 h 2600"/>
                <a:gd name="T10" fmla="*/ 2147483647 w 4524"/>
                <a:gd name="T11" fmla="*/ 2147483647 h 2600"/>
                <a:gd name="T12" fmla="*/ 2147483647 w 4524"/>
                <a:gd name="T13" fmla="*/ 2147483647 h 2600"/>
                <a:gd name="T14" fmla="*/ 2147483647 w 4524"/>
                <a:gd name="T15" fmla="*/ 2147483647 h 2600"/>
                <a:gd name="T16" fmla="*/ 2147483647 w 4524"/>
                <a:gd name="T17" fmla="*/ 2147483647 h 26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24"/>
                <a:gd name="T28" fmla="*/ 0 h 2600"/>
                <a:gd name="T29" fmla="*/ 4524 w 4524"/>
                <a:gd name="T30" fmla="*/ 2600 h 26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24" h="2600">
                  <a:moveTo>
                    <a:pt x="0" y="2582"/>
                  </a:moveTo>
                  <a:cubicBezTo>
                    <a:pt x="345" y="2527"/>
                    <a:pt x="690" y="2472"/>
                    <a:pt x="918" y="2354"/>
                  </a:cubicBezTo>
                  <a:cubicBezTo>
                    <a:pt x="1146" y="2236"/>
                    <a:pt x="1218" y="2214"/>
                    <a:pt x="1368" y="1874"/>
                  </a:cubicBezTo>
                  <a:cubicBezTo>
                    <a:pt x="1518" y="1534"/>
                    <a:pt x="1667" y="626"/>
                    <a:pt x="1818" y="314"/>
                  </a:cubicBezTo>
                  <a:cubicBezTo>
                    <a:pt x="1969" y="2"/>
                    <a:pt x="2121" y="0"/>
                    <a:pt x="2274" y="2"/>
                  </a:cubicBezTo>
                  <a:cubicBezTo>
                    <a:pt x="2427" y="4"/>
                    <a:pt x="2586" y="5"/>
                    <a:pt x="2736" y="326"/>
                  </a:cubicBezTo>
                  <a:cubicBezTo>
                    <a:pt x="2886" y="647"/>
                    <a:pt x="3022" y="1590"/>
                    <a:pt x="3174" y="1928"/>
                  </a:cubicBezTo>
                  <a:cubicBezTo>
                    <a:pt x="3326" y="2266"/>
                    <a:pt x="3423" y="2242"/>
                    <a:pt x="3648" y="2354"/>
                  </a:cubicBezTo>
                  <a:cubicBezTo>
                    <a:pt x="3873" y="2466"/>
                    <a:pt x="4383" y="2559"/>
                    <a:pt x="4524" y="2600"/>
                  </a:cubicBezTo>
                </a:path>
              </a:pathLst>
            </a:custGeom>
            <a:noFill/>
            <a:ln w="15875" cap="flat">
              <a:solidFill>
                <a:srgbClr val="33CC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e-IL">
                <a:solidFill>
                  <a:srgbClr val="000000"/>
                </a:solidFill>
              </a:endParaRPr>
            </a:p>
          </p:txBody>
        </p:sp>
        <p:sp>
          <p:nvSpPr>
            <p:cNvPr id="51" name="Line 22"/>
            <p:cNvSpPr>
              <a:spLocks noChangeShapeType="1"/>
            </p:cNvSpPr>
            <p:nvPr/>
          </p:nvSpPr>
          <p:spPr bwMode="auto">
            <a:xfrm flipV="1">
              <a:off x="4308475" y="3267075"/>
              <a:ext cx="0" cy="299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e-IL">
                <a:solidFill>
                  <a:srgbClr val="000000"/>
                </a:solidFill>
              </a:endParaRPr>
            </a:p>
          </p:txBody>
        </p:sp>
        <p:graphicFrame>
          <p:nvGraphicFramePr>
            <p:cNvPr id="52" name="Object 20"/>
            <p:cNvGraphicFramePr>
              <a:graphicFrameLocks noChangeAspect="1"/>
            </p:cNvGraphicFramePr>
            <p:nvPr>
              <p:extLst/>
            </p:nvPr>
          </p:nvGraphicFramePr>
          <p:xfrm>
            <a:off x="4140200" y="6388100"/>
            <a:ext cx="355600" cy="400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6579" name="Equation" r:id="rId27" imgW="203040" imgH="228600" progId="Equation.DSMT4">
                    <p:embed/>
                  </p:oleObj>
                </mc:Choice>
                <mc:Fallback>
                  <p:oleObj name="Equation" r:id="rId27" imgW="203040" imgH="228600" progId="Equation.DSMT4">
                    <p:embed/>
                    <p:pic>
                      <p:nvPicPr>
                        <p:cNvPr id="52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40200" y="6388100"/>
                          <a:ext cx="355600" cy="4000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3" name="Line 9"/>
            <p:cNvSpPr>
              <a:spLocks noChangeShapeType="1"/>
            </p:cNvSpPr>
            <p:nvPr/>
          </p:nvSpPr>
          <p:spPr bwMode="auto">
            <a:xfrm>
              <a:off x="4293886" y="6167176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e-IL">
                <a:solidFill>
                  <a:srgbClr val="000000"/>
                </a:solidFill>
              </a:endParaRPr>
            </a:p>
          </p:txBody>
        </p:sp>
      </p:grpSp>
      <p:sp>
        <p:nvSpPr>
          <p:cNvPr id="55" name="Line 35"/>
          <p:cNvSpPr>
            <a:spLocks noChangeShapeType="1"/>
          </p:cNvSpPr>
          <p:nvPr/>
        </p:nvSpPr>
        <p:spPr bwMode="auto">
          <a:xfrm>
            <a:off x="421063" y="1558168"/>
            <a:ext cx="340937" cy="1588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srgbClr val="000000"/>
              </a:solidFill>
            </a:endParaRPr>
          </a:p>
        </p:txBody>
      </p:sp>
      <p:graphicFrame>
        <p:nvGraphicFramePr>
          <p:cNvPr id="56" name="Object 36"/>
          <p:cNvGraphicFramePr>
            <a:graphicFrameLocks noChangeAspect="1"/>
          </p:cNvGraphicFramePr>
          <p:nvPr>
            <p:extLst/>
          </p:nvPr>
        </p:nvGraphicFramePr>
        <p:xfrm>
          <a:off x="987800" y="1384093"/>
          <a:ext cx="828675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580" name="Equation" r:id="rId29" imgW="419040" imgH="228600" progId="Equation.DSMT4">
                  <p:embed/>
                </p:oleObj>
              </mc:Choice>
              <mc:Fallback>
                <p:oleObj name="Equation" r:id="rId29" imgW="419040" imgH="228600" progId="Equation.DSMT4">
                  <p:embed/>
                  <p:pic>
                    <p:nvPicPr>
                      <p:cNvPr id="56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7800" y="1384093"/>
                        <a:ext cx="828675" cy="425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32"/>
          <p:cNvGraphicFramePr>
            <a:graphicFrameLocks noChangeAspect="1"/>
          </p:cNvGraphicFramePr>
          <p:nvPr>
            <p:extLst/>
          </p:nvPr>
        </p:nvGraphicFramePr>
        <p:xfrm>
          <a:off x="1832061" y="3193427"/>
          <a:ext cx="880074" cy="4509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581" name="Equation" r:id="rId31" imgW="495000" imgH="253800" progId="Equation.DSMT4">
                  <p:embed/>
                </p:oleObj>
              </mc:Choice>
              <mc:Fallback>
                <p:oleObj name="Equation" r:id="rId31" imgW="495000" imgH="253800" progId="Equation.DSMT4">
                  <p:embed/>
                  <p:pic>
                    <p:nvPicPr>
                      <p:cNvPr id="58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2061" y="3193427"/>
                        <a:ext cx="880074" cy="45094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Line 35"/>
          <p:cNvSpPr>
            <a:spLocks noChangeShapeType="1"/>
          </p:cNvSpPr>
          <p:nvPr/>
        </p:nvSpPr>
        <p:spPr bwMode="auto">
          <a:xfrm>
            <a:off x="459778" y="3367502"/>
            <a:ext cx="340937" cy="1588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srgbClr val="000000"/>
              </a:solidFill>
            </a:endParaRPr>
          </a:p>
        </p:txBody>
      </p:sp>
      <p:graphicFrame>
        <p:nvGraphicFramePr>
          <p:cNvPr id="60" name="Object 36"/>
          <p:cNvGraphicFramePr>
            <a:graphicFrameLocks noChangeAspect="1"/>
          </p:cNvGraphicFramePr>
          <p:nvPr>
            <p:extLst/>
          </p:nvPr>
        </p:nvGraphicFramePr>
        <p:xfrm>
          <a:off x="1026515" y="3193427"/>
          <a:ext cx="828675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582" name="Equation" r:id="rId33" imgW="419040" imgH="228600" progId="Equation.DSMT4">
                  <p:embed/>
                </p:oleObj>
              </mc:Choice>
              <mc:Fallback>
                <p:oleObj name="Equation" r:id="rId33" imgW="419040" imgH="228600" progId="Equation.DSMT4">
                  <p:embed/>
                  <p:pic>
                    <p:nvPicPr>
                      <p:cNvPr id="6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6515" y="3193427"/>
                        <a:ext cx="828675" cy="425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ct 14"/>
          <p:cNvGraphicFramePr>
            <a:graphicFrameLocks noChangeAspect="1"/>
          </p:cNvGraphicFramePr>
          <p:nvPr>
            <p:extLst/>
          </p:nvPr>
        </p:nvGraphicFramePr>
        <p:xfrm>
          <a:off x="1832061" y="1383802"/>
          <a:ext cx="1137640" cy="4458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583" name="Equation" r:id="rId35" imgW="711000" imgH="279360" progId="Equation.DSMT4">
                  <p:embed/>
                </p:oleObj>
              </mc:Choice>
              <mc:Fallback>
                <p:oleObj name="Equation" r:id="rId35" imgW="711000" imgH="279360" progId="Equation.DSMT4">
                  <p:embed/>
                  <p:pic>
                    <p:nvPicPr>
                      <p:cNvPr id="61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2061" y="1383802"/>
                        <a:ext cx="1137640" cy="44585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Object 15"/>
          <p:cNvGraphicFramePr>
            <a:graphicFrameLocks noChangeAspect="1"/>
          </p:cNvGraphicFramePr>
          <p:nvPr>
            <p:extLst/>
          </p:nvPr>
        </p:nvGraphicFramePr>
        <p:xfrm>
          <a:off x="4414838" y="2489200"/>
          <a:ext cx="4418012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584" name="Equation" r:id="rId37" imgW="1739880" imgH="355320" progId="Equation.DSMT4">
                  <p:embed/>
                </p:oleObj>
              </mc:Choice>
              <mc:Fallback>
                <p:oleObj name="Equation" r:id="rId37" imgW="1739880" imgH="355320" progId="Equation.DSMT4">
                  <p:embed/>
                  <p:pic>
                    <p:nvPicPr>
                      <p:cNvPr id="62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4838" y="2489200"/>
                        <a:ext cx="4418012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Rectangle 14"/>
          <p:cNvSpPr>
            <a:spLocks noChangeArrowheads="1"/>
          </p:cNvSpPr>
          <p:nvPr/>
        </p:nvSpPr>
        <p:spPr bwMode="auto">
          <a:xfrm>
            <a:off x="1185863" y="120015"/>
            <a:ext cx="69357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he-IL" sz="2400" b="1" dirty="0">
                <a:solidFill>
                  <a:srgbClr val="0000FF"/>
                </a:solidFill>
              </a:rPr>
              <a:t>Weak measurement of         with post-selection</a:t>
            </a:r>
            <a:endParaRPr lang="en-US" altLang="he-IL" sz="2400" b="1" i="1" dirty="0">
              <a:solidFill>
                <a:srgbClr val="0000FF"/>
              </a:solidFill>
            </a:endParaRPr>
          </a:p>
        </p:txBody>
      </p:sp>
      <p:graphicFrame>
        <p:nvGraphicFramePr>
          <p:cNvPr id="45" name="Object 15"/>
          <p:cNvGraphicFramePr>
            <a:graphicFrameLocks noChangeAspect="1"/>
          </p:cNvGraphicFramePr>
          <p:nvPr>
            <p:extLst/>
          </p:nvPr>
        </p:nvGraphicFramePr>
        <p:xfrm>
          <a:off x="4669516" y="88339"/>
          <a:ext cx="382588" cy="54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585" name="Equation" r:id="rId39" imgW="152280" imgH="177480" progId="Equation.DSMT4">
                  <p:embed/>
                </p:oleObj>
              </mc:Choice>
              <mc:Fallback>
                <p:oleObj name="Equation" r:id="rId39" imgW="152280" imgH="177480" progId="Equation.DSMT4">
                  <p:embed/>
                  <p:pic>
                    <p:nvPicPr>
                      <p:cNvPr id="45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9516" y="88339"/>
                        <a:ext cx="382588" cy="544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2064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7037E-7 L 0.32205 -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346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94" y="-16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0 L 0.26805 0.0085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03" y="41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85 0.01829 L 0.16979 0.0182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3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4612" grpId="0" animBg="1"/>
      <p:bldP spid="38" grpId="0" animBg="1"/>
      <p:bldP spid="39" grpId="0" animBg="1"/>
      <p:bldP spid="5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106438" y="945518"/>
            <a:ext cx="889725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e-IL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Weak value as a property</a:t>
            </a:r>
            <a:r>
              <a:rPr kumimoji="0" lang="he-IL" altLang="he-IL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he-IL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 a single system</a:t>
            </a:r>
            <a:endParaRPr kumimoji="0" lang="en-US" altLang="he-IL" sz="3200" b="1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783771" y="3437138"/>
            <a:ext cx="770708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e-IL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Weak value is more</a:t>
            </a:r>
            <a:r>
              <a:rPr kumimoji="0" lang="en-US" altLang="he-IL" sz="32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like an eigenvalue than like an expectation value</a:t>
            </a:r>
            <a:endParaRPr kumimoji="0" lang="en-US" altLang="he-IL" sz="3200" b="1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1" y="1784249"/>
            <a:ext cx="7650480" cy="1211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905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7" name="Rectangle 2"/>
          <p:cNvSpPr>
            <a:spLocks noChangeArrowheads="1"/>
          </p:cNvSpPr>
          <p:nvPr/>
        </p:nvSpPr>
        <p:spPr bwMode="auto">
          <a:xfrm>
            <a:off x="343160" y="218111"/>
            <a:ext cx="83984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he-IL" sz="2800" b="1" dirty="0">
                <a:solidFill>
                  <a:srgbClr val="0000FF"/>
                </a:solidFill>
              </a:rPr>
              <a:t>The </a:t>
            </a:r>
            <a:r>
              <a:rPr lang="en-US" altLang="he-IL" sz="2800" b="1" dirty="0" smtClean="0">
                <a:solidFill>
                  <a:srgbClr val="0000FF"/>
                </a:solidFill>
              </a:rPr>
              <a:t>weak value as a property of a single system</a:t>
            </a:r>
            <a:endParaRPr lang="en-US" altLang="he-IL" sz="2800" b="1" i="1" dirty="0">
              <a:solidFill>
                <a:srgbClr val="0000FF"/>
              </a:solidFill>
            </a:endParaRPr>
          </a:p>
        </p:txBody>
      </p:sp>
      <p:graphicFrame>
        <p:nvGraphicFramePr>
          <p:cNvPr id="34818" name="Object 3"/>
          <p:cNvGraphicFramePr>
            <a:graphicFrameLocks noChangeAspect="1"/>
          </p:cNvGraphicFramePr>
          <p:nvPr>
            <p:extLst/>
          </p:nvPr>
        </p:nvGraphicFramePr>
        <p:xfrm>
          <a:off x="93663" y="3185270"/>
          <a:ext cx="268287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629" name="Equation" r:id="rId3" imgW="88560" imgH="152280" progId="Equation.DSMT4">
                  <p:embed/>
                </p:oleObj>
              </mc:Choice>
              <mc:Fallback>
                <p:oleObj name="Equation" r:id="rId3" imgW="88560" imgH="152280" progId="Equation.DSMT4">
                  <p:embed/>
                  <p:pic>
                    <p:nvPicPr>
                      <p:cNvPr id="3481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663" y="3185270"/>
                        <a:ext cx="268287" cy="430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8" name="Line 4"/>
          <p:cNvSpPr>
            <a:spLocks noChangeShapeType="1"/>
          </p:cNvSpPr>
          <p:nvPr/>
        </p:nvSpPr>
        <p:spPr bwMode="auto">
          <a:xfrm>
            <a:off x="428625" y="3378945"/>
            <a:ext cx="76200" cy="0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>
              <a:solidFill>
                <a:srgbClr val="000000"/>
              </a:solidFill>
            </a:endParaRPr>
          </a:p>
        </p:txBody>
      </p:sp>
      <p:sp>
        <p:nvSpPr>
          <p:cNvPr id="34829" name="Line 5"/>
          <p:cNvSpPr>
            <a:spLocks noChangeShapeType="1"/>
          </p:cNvSpPr>
          <p:nvPr/>
        </p:nvSpPr>
        <p:spPr bwMode="auto">
          <a:xfrm flipV="1">
            <a:off x="482599" y="1369192"/>
            <a:ext cx="20659" cy="3611540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>
              <a:solidFill>
                <a:srgbClr val="000000"/>
              </a:solidFill>
            </a:endParaRPr>
          </a:p>
        </p:txBody>
      </p:sp>
      <p:sp>
        <p:nvSpPr>
          <p:cNvPr id="34830" name="Line 6"/>
          <p:cNvSpPr>
            <a:spLocks noChangeShapeType="1"/>
          </p:cNvSpPr>
          <p:nvPr/>
        </p:nvSpPr>
        <p:spPr bwMode="auto">
          <a:xfrm flipV="1">
            <a:off x="504825" y="3380533"/>
            <a:ext cx="1595438" cy="0"/>
          </a:xfrm>
          <a:prstGeom prst="line">
            <a:avLst/>
          </a:prstGeom>
          <a:noFill/>
          <a:ln w="9525">
            <a:solidFill>
              <a:srgbClr val="0099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>
              <a:solidFill>
                <a:srgbClr val="000000"/>
              </a:solidFill>
            </a:endParaRPr>
          </a:p>
        </p:txBody>
      </p:sp>
      <p:sp>
        <p:nvSpPr>
          <p:cNvPr id="1079304" name="Line 8"/>
          <p:cNvSpPr>
            <a:spLocks noChangeShapeType="1"/>
          </p:cNvSpPr>
          <p:nvPr/>
        </p:nvSpPr>
        <p:spPr bwMode="auto">
          <a:xfrm flipH="1" flipV="1">
            <a:off x="1508125" y="3388470"/>
            <a:ext cx="0" cy="407987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>
              <a:solidFill>
                <a:srgbClr val="000000"/>
              </a:solidFill>
            </a:endParaRPr>
          </a:p>
        </p:txBody>
      </p:sp>
      <p:graphicFrame>
        <p:nvGraphicFramePr>
          <p:cNvPr id="34821" name="Object 11"/>
          <p:cNvGraphicFramePr>
            <a:graphicFrameLocks noChangeAspect="1"/>
          </p:cNvGraphicFramePr>
          <p:nvPr>
            <p:extLst/>
          </p:nvPr>
        </p:nvGraphicFramePr>
        <p:xfrm>
          <a:off x="80963" y="1948608"/>
          <a:ext cx="361950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630" name="Equation" r:id="rId5" imgW="139680" imgH="228600" progId="Equation.DSMT4">
                  <p:embed/>
                </p:oleObj>
              </mc:Choice>
              <mc:Fallback>
                <p:oleObj name="Equation" r:id="rId5" imgW="139680" imgH="228600" progId="Equation.DSMT4">
                  <p:embed/>
                  <p:pic>
                    <p:nvPicPr>
                      <p:cNvPr id="3482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963" y="1948608"/>
                        <a:ext cx="361950" cy="550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33" name="Line 13"/>
          <p:cNvSpPr>
            <a:spLocks noChangeShapeType="1"/>
          </p:cNvSpPr>
          <p:nvPr/>
        </p:nvSpPr>
        <p:spPr bwMode="auto">
          <a:xfrm flipV="1">
            <a:off x="434975" y="2229595"/>
            <a:ext cx="149225" cy="1588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>
              <a:solidFill>
                <a:srgbClr val="000000"/>
              </a:solidFill>
            </a:endParaRPr>
          </a:p>
        </p:txBody>
      </p:sp>
      <p:graphicFrame>
        <p:nvGraphicFramePr>
          <p:cNvPr id="34823" name="Object 15"/>
          <p:cNvGraphicFramePr>
            <a:graphicFrameLocks noChangeAspect="1"/>
          </p:cNvGraphicFramePr>
          <p:nvPr>
            <p:extLst/>
          </p:nvPr>
        </p:nvGraphicFramePr>
        <p:xfrm>
          <a:off x="96838" y="4206033"/>
          <a:ext cx="328612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631" name="Equation" r:id="rId7" imgW="126720" imgH="228600" progId="Equation.DSMT4">
                  <p:embed/>
                </p:oleObj>
              </mc:Choice>
              <mc:Fallback>
                <p:oleObj name="Equation" r:id="rId7" imgW="126720" imgH="228600" progId="Equation.DSMT4">
                  <p:embed/>
                  <p:pic>
                    <p:nvPicPr>
                      <p:cNvPr id="34823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838" y="4206033"/>
                        <a:ext cx="328612" cy="550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35" name="Line 17"/>
          <p:cNvSpPr>
            <a:spLocks noChangeShapeType="1"/>
          </p:cNvSpPr>
          <p:nvPr/>
        </p:nvSpPr>
        <p:spPr bwMode="auto">
          <a:xfrm flipV="1">
            <a:off x="434975" y="4487020"/>
            <a:ext cx="149225" cy="1588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>
              <a:solidFill>
                <a:srgbClr val="000000"/>
              </a:solidFill>
            </a:endParaRPr>
          </a:p>
        </p:txBody>
      </p:sp>
      <p:sp>
        <p:nvSpPr>
          <p:cNvPr id="1079317" name="Line 21"/>
          <p:cNvSpPr>
            <a:spLocks noChangeShapeType="1"/>
          </p:cNvSpPr>
          <p:nvPr/>
        </p:nvSpPr>
        <p:spPr bwMode="auto">
          <a:xfrm flipH="1">
            <a:off x="1508125" y="3021757"/>
            <a:ext cx="0" cy="366713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>
              <a:solidFill>
                <a:srgbClr val="000000"/>
              </a:solidFill>
            </a:endParaRPr>
          </a:p>
        </p:txBody>
      </p:sp>
      <p:graphicFrame>
        <p:nvGraphicFramePr>
          <p:cNvPr id="23" name="Object 9"/>
          <p:cNvGraphicFramePr>
            <a:graphicFrameLocks noChangeAspect="1"/>
          </p:cNvGraphicFramePr>
          <p:nvPr>
            <p:extLst/>
          </p:nvPr>
        </p:nvGraphicFramePr>
        <p:xfrm>
          <a:off x="1301973" y="3790571"/>
          <a:ext cx="464074" cy="4140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632" name="Equation" r:id="rId9" imgW="266400" imgH="253800" progId="Equation.DSMT4">
                  <p:embed/>
                </p:oleObj>
              </mc:Choice>
              <mc:Fallback>
                <p:oleObj name="Equation" r:id="rId9" imgW="266400" imgH="253800" progId="Equation.DSMT4">
                  <p:embed/>
                  <p:pic>
                    <p:nvPicPr>
                      <p:cNvPr id="2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1973" y="3790571"/>
                        <a:ext cx="464074" cy="41401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7"/>
          <p:cNvGraphicFramePr>
            <a:graphicFrameLocks noChangeAspect="1"/>
          </p:cNvGraphicFramePr>
          <p:nvPr>
            <p:extLst/>
          </p:nvPr>
        </p:nvGraphicFramePr>
        <p:xfrm>
          <a:off x="1250203" y="2557724"/>
          <a:ext cx="515844" cy="48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633" name="Equation" r:id="rId11" imgW="253800" imgH="253800" progId="Equation.DSMT4">
                  <p:embed/>
                </p:oleObj>
              </mc:Choice>
              <mc:Fallback>
                <p:oleObj name="Equation" r:id="rId11" imgW="253800" imgH="253800" progId="Equation.DSMT4">
                  <p:embed/>
                  <p:pic>
                    <p:nvPicPr>
                      <p:cNvPr id="24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0203" y="2557724"/>
                        <a:ext cx="515844" cy="4888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/>
          </p:nvPr>
        </p:nvGraphicFramePr>
        <p:xfrm>
          <a:off x="827901" y="1599402"/>
          <a:ext cx="1697193" cy="8139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634" name="Equation" r:id="rId13" imgW="977760" imgH="469800" progId="Equation.DSMT4">
                  <p:embed/>
                </p:oleObj>
              </mc:Choice>
              <mc:Fallback>
                <p:oleObj name="Equation" r:id="rId13" imgW="977760" imgH="469800" progId="Equation.DSMT4">
                  <p:embed/>
                  <p:pic>
                    <p:nvPicPr>
                      <p:cNvPr id="29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901" y="1599402"/>
                        <a:ext cx="1697193" cy="8139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ectangle 2"/>
          <p:cNvSpPr>
            <a:spLocks noChangeArrowheads="1"/>
          </p:cNvSpPr>
          <p:nvPr/>
        </p:nvSpPr>
        <p:spPr bwMode="auto">
          <a:xfrm>
            <a:off x="2536132" y="1718666"/>
            <a:ext cx="809266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he-IL" sz="2000" b="1" dirty="0" smtClean="0">
                <a:solidFill>
                  <a:srgbClr val="0000FF"/>
                </a:solidFill>
              </a:rPr>
              <a:t>is a complete description of coupling to </a:t>
            </a:r>
            <a:r>
              <a:rPr lang="en-US" altLang="he-IL" sz="2000" b="1" i="1" dirty="0" smtClean="0">
                <a:solidFill>
                  <a:srgbClr val="0000FF"/>
                </a:solidFill>
              </a:rPr>
              <a:t>C </a:t>
            </a:r>
            <a:r>
              <a:rPr lang="en-US" altLang="he-IL" sz="2000" b="1" dirty="0" smtClean="0">
                <a:solidFill>
                  <a:srgbClr val="0000FF"/>
                </a:solidFill>
              </a:rPr>
              <a:t>at time </a:t>
            </a:r>
            <a:r>
              <a:rPr lang="en-US" altLang="he-IL" sz="2000" b="1" i="1" dirty="0" smtClean="0">
                <a:solidFill>
                  <a:srgbClr val="0000FF"/>
                </a:solidFill>
              </a:rPr>
              <a:t>t</a:t>
            </a:r>
            <a:endParaRPr lang="en-US" altLang="he-IL" sz="2000" b="1" i="1" dirty="0">
              <a:solidFill>
                <a:srgbClr val="0000FF"/>
              </a:solidFill>
            </a:endParaRPr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/>
          </p:nvPr>
        </p:nvGraphicFramePr>
        <p:xfrm>
          <a:off x="6589148" y="2570113"/>
          <a:ext cx="1611312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635" name="Equation" r:id="rId15" imgW="634680" imgH="253800" progId="Equation.DSMT4">
                  <p:embed/>
                </p:oleObj>
              </mc:Choice>
              <mc:Fallback>
                <p:oleObj name="Equation" r:id="rId15" imgW="634680" imgH="253800" progId="Equation.DSMT4">
                  <p:embed/>
                  <p:pic>
                    <p:nvPicPr>
                      <p:cNvPr id="33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9148" y="2570113"/>
                        <a:ext cx="1611312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/>
          <p:cNvGraphicFramePr>
            <a:graphicFrameLocks noChangeAspect="1"/>
          </p:cNvGraphicFramePr>
          <p:nvPr>
            <p:extLst/>
          </p:nvPr>
        </p:nvGraphicFramePr>
        <p:xfrm>
          <a:off x="6007100" y="3335643"/>
          <a:ext cx="2546350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636" name="Equation" r:id="rId17" imgW="1002960" imgH="253800" progId="Equation.DSMT4">
                  <p:embed/>
                </p:oleObj>
              </mc:Choice>
              <mc:Fallback>
                <p:oleObj name="Equation" r:id="rId17" imgW="1002960" imgH="253800" progId="Equation.DSMT4">
                  <p:embed/>
                  <p:pic>
                    <p:nvPicPr>
                      <p:cNvPr id="43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7100" y="3335643"/>
                        <a:ext cx="2546350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Rectangle 2"/>
          <p:cNvSpPr>
            <a:spLocks noChangeArrowheads="1"/>
          </p:cNvSpPr>
          <p:nvPr/>
        </p:nvSpPr>
        <p:spPr bwMode="auto">
          <a:xfrm>
            <a:off x="3103340" y="1108574"/>
            <a:ext cx="69699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he-IL" sz="2000" b="1" dirty="0" smtClean="0">
                <a:solidFill>
                  <a:srgbClr val="0000FF"/>
                </a:solidFill>
              </a:rPr>
              <a:t>is a complete description at a particular time </a:t>
            </a:r>
            <a:r>
              <a:rPr lang="en-US" altLang="he-IL" sz="2000" b="1" i="1" dirty="0" smtClean="0">
                <a:solidFill>
                  <a:srgbClr val="0000FF"/>
                </a:solidFill>
              </a:rPr>
              <a:t>t</a:t>
            </a:r>
            <a:endParaRPr lang="en-US" altLang="he-IL" sz="2000" b="1" i="1" dirty="0">
              <a:solidFill>
                <a:srgbClr val="0000FF"/>
              </a:solidFill>
            </a:endParaRPr>
          </a:p>
        </p:txBody>
      </p:sp>
      <p:graphicFrame>
        <p:nvGraphicFramePr>
          <p:cNvPr id="42" name="Object 7"/>
          <p:cNvGraphicFramePr>
            <a:graphicFrameLocks noChangeAspect="1"/>
          </p:cNvGraphicFramePr>
          <p:nvPr>
            <p:extLst/>
          </p:nvPr>
        </p:nvGraphicFramePr>
        <p:xfrm>
          <a:off x="2089868" y="1114529"/>
          <a:ext cx="437261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637" name="Equation" r:id="rId19" imgW="253800" imgH="253800" progId="Equation.DSMT4">
                  <p:embed/>
                </p:oleObj>
              </mc:Choice>
              <mc:Fallback>
                <p:oleObj name="Equation" r:id="rId19" imgW="253800" imgH="253800" progId="Equation.DSMT4">
                  <p:embed/>
                  <p:pic>
                    <p:nvPicPr>
                      <p:cNvPr id="42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9868" y="1114529"/>
                        <a:ext cx="437261" cy="4143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9"/>
          <p:cNvGraphicFramePr>
            <a:graphicFrameLocks noChangeAspect="1"/>
          </p:cNvGraphicFramePr>
          <p:nvPr>
            <p:extLst/>
          </p:nvPr>
        </p:nvGraphicFramePr>
        <p:xfrm>
          <a:off x="2614521" y="1136342"/>
          <a:ext cx="464431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638" name="Equation" r:id="rId20" imgW="266400" imgH="253800" progId="Equation.DSMT4">
                  <p:embed/>
                </p:oleObj>
              </mc:Choice>
              <mc:Fallback>
                <p:oleObj name="Equation" r:id="rId20" imgW="266400" imgH="253800" progId="Equation.DSMT4">
                  <p:embed/>
                  <p:pic>
                    <p:nvPicPr>
                      <p:cNvPr id="44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4521" y="1136342"/>
                        <a:ext cx="464431" cy="4143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/>
          <p:cNvGraphicFramePr>
            <a:graphicFrameLocks noChangeAspect="1"/>
          </p:cNvGraphicFramePr>
          <p:nvPr>
            <p:extLst/>
          </p:nvPr>
        </p:nvGraphicFramePr>
        <p:xfrm>
          <a:off x="3158903" y="4154668"/>
          <a:ext cx="892175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639" name="Equation" r:id="rId21" imgW="545760" imgH="253800" progId="Equation.DSMT4">
                  <p:embed/>
                </p:oleObj>
              </mc:Choice>
              <mc:Fallback>
                <p:oleObj name="Equation" r:id="rId21" imgW="545760" imgH="253800" progId="Equation.DSMT4">
                  <p:embed/>
                  <p:pic>
                    <p:nvPicPr>
                      <p:cNvPr id="45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8903" y="4154668"/>
                        <a:ext cx="892175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/>
          <p:cNvGraphicFramePr>
            <a:graphicFrameLocks noChangeAspect="1"/>
          </p:cNvGraphicFramePr>
          <p:nvPr>
            <p:extLst/>
          </p:nvPr>
        </p:nvGraphicFramePr>
        <p:xfrm>
          <a:off x="2357215" y="4162910"/>
          <a:ext cx="74612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640" name="Equation" r:id="rId23" imgW="380880" imgH="228600" progId="Equation.DSMT4">
                  <p:embed/>
                </p:oleObj>
              </mc:Choice>
              <mc:Fallback>
                <p:oleObj name="Equation" r:id="rId23" imgW="380880" imgH="228600" progId="Equation.DSMT4">
                  <p:embed/>
                  <p:pic>
                    <p:nvPicPr>
                      <p:cNvPr id="48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7215" y="4162910"/>
                        <a:ext cx="74612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/>
          <p:cNvGraphicFramePr>
            <a:graphicFrameLocks noChangeAspect="1"/>
          </p:cNvGraphicFramePr>
          <p:nvPr>
            <p:extLst/>
          </p:nvPr>
        </p:nvGraphicFramePr>
        <p:xfrm>
          <a:off x="1892642" y="4197724"/>
          <a:ext cx="415241" cy="4408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641" name="Equation" r:id="rId25" imgW="253800" imgH="253800" progId="Equation.DSMT4">
                  <p:embed/>
                </p:oleObj>
              </mc:Choice>
              <mc:Fallback>
                <p:oleObj name="Equation" r:id="rId25" imgW="253800" imgH="253800" progId="Equation.DSMT4">
                  <p:embed/>
                  <p:pic>
                    <p:nvPicPr>
                      <p:cNvPr id="49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2642" y="4197724"/>
                        <a:ext cx="415241" cy="4408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9"/>
          <p:cNvGraphicFramePr>
            <a:graphicFrameLocks noChangeAspect="1"/>
          </p:cNvGraphicFramePr>
          <p:nvPr>
            <p:extLst/>
          </p:nvPr>
        </p:nvGraphicFramePr>
        <p:xfrm>
          <a:off x="4008215" y="4170543"/>
          <a:ext cx="2251075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642" name="Equation" r:id="rId27" imgW="1574640" imgH="304560" progId="Equation.DSMT4">
                  <p:embed/>
                </p:oleObj>
              </mc:Choice>
              <mc:Fallback>
                <p:oleObj name="Equation" r:id="rId27" imgW="1574640" imgH="304560" progId="Equation.DSMT4">
                  <p:embed/>
                  <p:pic>
                    <p:nvPicPr>
                      <p:cNvPr id="5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8215" y="4170543"/>
                        <a:ext cx="2251075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50"/>
          <p:cNvGraphicFramePr>
            <a:graphicFrameLocks noChangeAspect="1"/>
          </p:cNvGraphicFramePr>
          <p:nvPr>
            <p:extLst/>
          </p:nvPr>
        </p:nvGraphicFramePr>
        <p:xfrm>
          <a:off x="6260878" y="4081643"/>
          <a:ext cx="2581275" cy="66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643" name="Equation" r:id="rId29" imgW="2108160" imgH="507960" progId="Equation.DSMT4">
                  <p:embed/>
                </p:oleObj>
              </mc:Choice>
              <mc:Fallback>
                <p:oleObj name="Equation" r:id="rId29" imgW="2108160" imgH="507960" progId="Equation.DSMT4">
                  <p:embed/>
                  <p:pic>
                    <p:nvPicPr>
                      <p:cNvPr id="51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0878" y="4081643"/>
                        <a:ext cx="2581275" cy="661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51"/>
          <p:cNvGraphicFramePr>
            <a:graphicFrameLocks noChangeAspect="1"/>
          </p:cNvGraphicFramePr>
          <p:nvPr>
            <p:extLst/>
          </p:nvPr>
        </p:nvGraphicFramePr>
        <p:xfrm>
          <a:off x="1622425" y="4746625"/>
          <a:ext cx="1982788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644" name="Equation" r:id="rId31" imgW="1244520" imgH="279360" progId="Equation.DSMT4">
                  <p:embed/>
                </p:oleObj>
              </mc:Choice>
              <mc:Fallback>
                <p:oleObj name="Equation" r:id="rId31" imgW="1244520" imgH="279360" progId="Equation.DSMT4">
                  <p:embed/>
                  <p:pic>
                    <p:nvPicPr>
                      <p:cNvPr id="52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2425" y="4746625"/>
                        <a:ext cx="1982788" cy="47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52"/>
          <p:cNvGraphicFramePr>
            <a:graphicFrameLocks noChangeAspect="1"/>
          </p:cNvGraphicFramePr>
          <p:nvPr>
            <p:extLst/>
          </p:nvPr>
        </p:nvGraphicFramePr>
        <p:xfrm>
          <a:off x="3663950" y="4767263"/>
          <a:ext cx="1738313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645" name="Equation" r:id="rId33" imgW="888840" imgH="253800" progId="Equation.DSMT4">
                  <p:embed/>
                </p:oleObj>
              </mc:Choice>
              <mc:Fallback>
                <p:oleObj name="Equation" r:id="rId33" imgW="888840" imgH="253800" progId="Equation.DSMT4">
                  <p:embed/>
                  <p:pic>
                    <p:nvPicPr>
                      <p:cNvPr id="53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3950" y="4767263"/>
                        <a:ext cx="1738313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53"/>
          <p:cNvGraphicFramePr>
            <a:graphicFrameLocks noChangeAspect="1"/>
          </p:cNvGraphicFramePr>
          <p:nvPr>
            <p:extLst/>
          </p:nvPr>
        </p:nvGraphicFramePr>
        <p:xfrm>
          <a:off x="2411413" y="5519738"/>
          <a:ext cx="31178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646" name="Equation" r:id="rId35" imgW="1536480" imgH="317160" progId="Equation.DSMT4">
                  <p:embed/>
                </p:oleObj>
              </mc:Choice>
              <mc:Fallback>
                <p:oleObj name="Equation" r:id="rId35" imgW="1536480" imgH="317160" progId="Equation.DSMT4">
                  <p:embed/>
                  <p:pic>
                    <p:nvPicPr>
                      <p:cNvPr id="54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5519738"/>
                        <a:ext cx="311785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/>
          </p:nvPr>
        </p:nvGraphicFramePr>
        <p:xfrm>
          <a:off x="2373214" y="3352170"/>
          <a:ext cx="546297" cy="3492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647" name="Equation" r:id="rId37" imgW="317160" imgH="203040" progId="Equation.DSMT4">
                  <p:embed/>
                </p:oleObj>
              </mc:Choice>
              <mc:Fallback>
                <p:oleObj name="Equation" r:id="rId37" imgW="317160" imgH="203040" progId="Equation.DSMT4">
                  <p:embed/>
                  <p:pic>
                    <p:nvPicPr>
                      <p:cNvPr id="34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3214" y="3352170"/>
                        <a:ext cx="546297" cy="3492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/>
          </p:nvPr>
        </p:nvGraphicFramePr>
        <p:xfrm>
          <a:off x="2357215" y="2986393"/>
          <a:ext cx="1004887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648" name="Equation" r:id="rId39" imgW="583920" imgH="203040" progId="Equation.DSMT4">
                  <p:embed/>
                </p:oleObj>
              </mc:Choice>
              <mc:Fallback>
                <p:oleObj name="Equation" r:id="rId39" imgW="583920" imgH="203040" progId="Equation.DSMT4">
                  <p:embed/>
                  <p:pic>
                    <p:nvPicPr>
                      <p:cNvPr id="36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7215" y="2986393"/>
                        <a:ext cx="1004887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/>
          </p:nvPr>
        </p:nvGraphicFramePr>
        <p:xfrm>
          <a:off x="827901" y="4249636"/>
          <a:ext cx="1049337" cy="30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649" name="Equation" r:id="rId41" imgW="698400" imgH="203040" progId="Equation.DSMT4">
                  <p:embed/>
                </p:oleObj>
              </mc:Choice>
              <mc:Fallback>
                <p:oleObj name="Equation" r:id="rId41" imgW="698400" imgH="203040" progId="Equation.DSMT4">
                  <p:embed/>
                  <p:pic>
                    <p:nvPicPr>
                      <p:cNvPr id="37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901" y="4249636"/>
                        <a:ext cx="1049337" cy="305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Rectangle 2"/>
          <p:cNvSpPr>
            <a:spLocks noChangeArrowheads="1"/>
          </p:cNvSpPr>
          <p:nvPr/>
        </p:nvSpPr>
        <p:spPr bwMode="auto">
          <a:xfrm>
            <a:off x="442913" y="649437"/>
            <a:ext cx="69699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he-IL" sz="2400" b="1" dirty="0" smtClean="0">
                <a:solidFill>
                  <a:srgbClr val="0000FF"/>
                </a:solidFill>
              </a:rPr>
              <a:t>at a particular time </a:t>
            </a:r>
            <a:r>
              <a:rPr lang="en-US" altLang="he-IL" sz="2400" b="1" i="1" dirty="0" smtClean="0">
                <a:solidFill>
                  <a:srgbClr val="0000FF"/>
                </a:solidFill>
              </a:rPr>
              <a:t>t</a:t>
            </a:r>
            <a:endParaRPr lang="en-US" altLang="he-IL" sz="2400" b="1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841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79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79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9304" grpId="0" animBg="1"/>
      <p:bldP spid="1079317" grpId="0" animBg="1"/>
      <p:bldP spid="31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0" name="Straight Connector 99"/>
          <p:cNvCxnSpPr/>
          <p:nvPr/>
        </p:nvCxnSpPr>
        <p:spPr>
          <a:xfrm>
            <a:off x="1920591" y="1224946"/>
            <a:ext cx="607" cy="24684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Group 74"/>
          <p:cNvGrpSpPr/>
          <p:nvPr/>
        </p:nvGrpSpPr>
        <p:grpSpPr>
          <a:xfrm>
            <a:off x="940661" y="4466080"/>
            <a:ext cx="4962438" cy="835746"/>
            <a:chOff x="4545266" y="2242573"/>
            <a:chExt cx="3964378" cy="1497751"/>
          </a:xfrm>
        </p:grpSpPr>
        <p:sp>
          <p:nvSpPr>
            <p:cNvPr id="77" name="Line 4"/>
            <p:cNvSpPr>
              <a:spLocks noChangeShapeType="1"/>
            </p:cNvSpPr>
            <p:nvPr/>
          </p:nvSpPr>
          <p:spPr bwMode="auto">
            <a:xfrm flipV="1">
              <a:off x="4545266" y="3740323"/>
              <a:ext cx="3964378" cy="1"/>
            </a:xfrm>
            <a:prstGeom prst="line">
              <a:avLst/>
            </a:prstGeom>
            <a:noFill/>
            <a:ln w="12700">
              <a:solidFill>
                <a:srgbClr val="FFC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76" name="Line 3"/>
            <p:cNvSpPr>
              <a:spLocks noChangeShapeType="1"/>
            </p:cNvSpPr>
            <p:nvPr/>
          </p:nvSpPr>
          <p:spPr bwMode="auto">
            <a:xfrm flipH="1" flipV="1">
              <a:off x="6567734" y="2242573"/>
              <a:ext cx="25412" cy="1453888"/>
            </a:xfrm>
            <a:prstGeom prst="line">
              <a:avLst/>
            </a:prstGeom>
            <a:noFill/>
            <a:ln w="12700">
              <a:solidFill>
                <a:srgbClr val="FFC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828536" y="2523269"/>
            <a:ext cx="4978152" cy="835746"/>
            <a:chOff x="4545266" y="2242573"/>
            <a:chExt cx="3964378" cy="1497751"/>
          </a:xfrm>
        </p:grpSpPr>
        <p:sp>
          <p:nvSpPr>
            <p:cNvPr id="73" name="Line 3"/>
            <p:cNvSpPr>
              <a:spLocks noChangeShapeType="1"/>
            </p:cNvSpPr>
            <p:nvPr/>
          </p:nvSpPr>
          <p:spPr bwMode="auto">
            <a:xfrm flipH="1" flipV="1">
              <a:off x="6567734" y="2242573"/>
              <a:ext cx="25412" cy="1453888"/>
            </a:xfrm>
            <a:prstGeom prst="line">
              <a:avLst/>
            </a:prstGeom>
            <a:noFill/>
            <a:ln w="12700">
              <a:solidFill>
                <a:srgbClr val="FFC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74" name="Line 4"/>
            <p:cNvSpPr>
              <a:spLocks noChangeShapeType="1"/>
            </p:cNvSpPr>
            <p:nvPr/>
          </p:nvSpPr>
          <p:spPr bwMode="auto">
            <a:xfrm flipV="1">
              <a:off x="4545266" y="3740323"/>
              <a:ext cx="3964378" cy="1"/>
            </a:xfrm>
            <a:prstGeom prst="line">
              <a:avLst/>
            </a:prstGeom>
            <a:noFill/>
            <a:ln w="12700">
              <a:solidFill>
                <a:srgbClr val="FFC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926465" y="513536"/>
            <a:ext cx="4691304" cy="835746"/>
            <a:chOff x="4545266" y="2242573"/>
            <a:chExt cx="3964378" cy="1497751"/>
          </a:xfrm>
        </p:grpSpPr>
        <p:sp>
          <p:nvSpPr>
            <p:cNvPr id="62" name="Line 3"/>
            <p:cNvSpPr>
              <a:spLocks noChangeShapeType="1"/>
            </p:cNvSpPr>
            <p:nvPr/>
          </p:nvSpPr>
          <p:spPr bwMode="auto">
            <a:xfrm flipH="1" flipV="1">
              <a:off x="6567734" y="2242573"/>
              <a:ext cx="25412" cy="1453888"/>
            </a:xfrm>
            <a:prstGeom prst="line">
              <a:avLst/>
            </a:prstGeom>
            <a:noFill/>
            <a:ln w="12700">
              <a:solidFill>
                <a:srgbClr val="FFC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63" name="Line 4"/>
            <p:cNvSpPr>
              <a:spLocks noChangeShapeType="1"/>
            </p:cNvSpPr>
            <p:nvPr/>
          </p:nvSpPr>
          <p:spPr bwMode="auto">
            <a:xfrm flipV="1">
              <a:off x="4545266" y="3740323"/>
              <a:ext cx="3964378" cy="1"/>
            </a:xfrm>
            <a:prstGeom prst="line">
              <a:avLst/>
            </a:prstGeom>
            <a:noFill/>
            <a:ln w="12700">
              <a:solidFill>
                <a:srgbClr val="FFC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1703127" y="1142165"/>
          <a:ext cx="571500" cy="4497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618" name="Equation" r:id="rId3" imgW="114120" imgH="126720" progId="Equation.DSMT4">
                  <p:embed/>
                </p:oleObj>
              </mc:Choice>
              <mc:Fallback>
                <p:oleObj name="Equation" r:id="rId3" imgW="114120" imgH="12672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03127" y="1142165"/>
                        <a:ext cx="571500" cy="4497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val 4"/>
          <p:cNvSpPr/>
          <p:nvPr/>
        </p:nvSpPr>
        <p:spPr>
          <a:xfrm>
            <a:off x="3213100" y="1223553"/>
            <a:ext cx="266700" cy="254000"/>
          </a:xfrm>
          <a:prstGeom prst="ellipse">
            <a:avLst/>
          </a:prstGeom>
          <a:noFill/>
          <a:ln w="22225"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1661003" y="624140"/>
          <a:ext cx="6350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619" name="Equation" r:id="rId5" imgW="126720" imgH="164880" progId="Equation.DSMT4">
                  <p:embed/>
                </p:oleObj>
              </mc:Choice>
              <mc:Fallback>
                <p:oleObj name="Equation" r:id="rId5" imgW="126720" imgH="16488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61003" y="624140"/>
                        <a:ext cx="635000" cy="58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3479800" y="894941"/>
          <a:ext cx="733425" cy="32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620" name="Equation" r:id="rId7" imgW="368280" imgH="164880" progId="Equation.DSMT4">
                  <p:embed/>
                </p:oleObj>
              </mc:Choice>
              <mc:Fallback>
                <p:oleObj name="Equation" r:id="rId7" imgW="368280" imgH="16488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479800" y="894941"/>
                        <a:ext cx="733425" cy="328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V="1">
            <a:off x="3346450" y="1350553"/>
            <a:ext cx="377825" cy="1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72038" y="71749"/>
            <a:ext cx="89464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he-IL" sz="2400" b="1" dirty="0" smtClean="0">
                <a:solidFill>
                  <a:srgbClr val="0033CC"/>
                </a:solidFill>
              </a:rPr>
              <a:t>System: charged particle, variable: electric field at the origin</a:t>
            </a:r>
            <a:endParaRPr lang="en-US" altLang="he-IL" sz="2400" b="1" dirty="0">
              <a:solidFill>
                <a:srgbClr val="0033CC"/>
              </a:solidFill>
            </a:endParaRPr>
          </a:p>
        </p:txBody>
      </p:sp>
      <p:graphicFrame>
        <p:nvGraphicFramePr>
          <p:cNvPr id="15" name="Object 9"/>
          <p:cNvGraphicFramePr>
            <a:graphicFrameLocks noChangeAspect="1"/>
          </p:cNvGraphicFramePr>
          <p:nvPr>
            <p:extLst/>
          </p:nvPr>
        </p:nvGraphicFramePr>
        <p:xfrm>
          <a:off x="77029" y="1094363"/>
          <a:ext cx="792163" cy="4892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621" name="Equation" r:id="rId9" imgW="558720" imgH="253800" progId="Equation.DSMT4">
                  <p:embed/>
                </p:oleObj>
              </mc:Choice>
              <mc:Fallback>
                <p:oleObj name="Equation" r:id="rId9" imgW="558720" imgH="253800" progId="Equation.DSMT4">
                  <p:embed/>
                  <p:pic>
                    <p:nvPicPr>
                      <p:cNvPr id="1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029" y="1094363"/>
                        <a:ext cx="792163" cy="48926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Oval 19"/>
          <p:cNvSpPr/>
          <p:nvPr/>
        </p:nvSpPr>
        <p:spPr>
          <a:xfrm>
            <a:off x="3370864" y="5166009"/>
            <a:ext cx="266700" cy="254000"/>
          </a:xfrm>
          <a:prstGeom prst="ellipse">
            <a:avLst/>
          </a:prstGeom>
          <a:noFill/>
          <a:ln w="22225"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/>
          </p:nvPr>
        </p:nvGraphicFramePr>
        <p:xfrm>
          <a:off x="3574733" y="4775528"/>
          <a:ext cx="86042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622" name="Equation" r:id="rId11" imgW="431640" imgH="228600" progId="Equation.DSMT4">
                  <p:embed/>
                </p:oleObj>
              </mc:Choice>
              <mc:Fallback>
                <p:oleObj name="Equation" r:id="rId11" imgW="431640" imgH="228600" progId="Equation.DSMT4">
                  <p:embed/>
                  <p:pic>
                    <p:nvPicPr>
                      <p:cNvPr id="21" name="Object 20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574733" y="4775528"/>
                        <a:ext cx="860425" cy="454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Straight Arrow Connector 21"/>
          <p:cNvCxnSpPr/>
          <p:nvPr/>
        </p:nvCxnSpPr>
        <p:spPr>
          <a:xfrm flipV="1">
            <a:off x="3504214" y="5293009"/>
            <a:ext cx="377825" cy="1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ct 24"/>
          <p:cNvGraphicFramePr>
            <a:graphicFrameLocks noChangeAspect="1"/>
          </p:cNvGraphicFramePr>
          <p:nvPr>
            <p:extLst/>
          </p:nvPr>
        </p:nvGraphicFramePr>
        <p:xfrm>
          <a:off x="4471196" y="5093208"/>
          <a:ext cx="571500" cy="4497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623" name="Equation" r:id="rId13" imgW="114120" imgH="126720" progId="Equation.DSMT4">
                  <p:embed/>
                </p:oleObj>
              </mc:Choice>
              <mc:Fallback>
                <p:oleObj name="Equation" r:id="rId13" imgW="114120" imgH="126720" progId="Equation.DSMT4">
                  <p:embed/>
                  <p:pic>
                    <p:nvPicPr>
                      <p:cNvPr id="25" name="Object 24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471196" y="5093208"/>
                        <a:ext cx="571500" cy="4497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/>
          </p:nvPr>
        </p:nvGraphicFramePr>
        <p:xfrm>
          <a:off x="5349198" y="5092212"/>
          <a:ext cx="571500" cy="4497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624" name="Equation" r:id="rId15" imgW="114120" imgH="126720" progId="Equation.DSMT4">
                  <p:embed/>
                </p:oleObj>
              </mc:Choice>
              <mc:Fallback>
                <p:oleObj name="Equation" r:id="rId15" imgW="114120" imgH="126720" progId="Equation.DSMT4">
                  <p:embed/>
                  <p:pic>
                    <p:nvPicPr>
                      <p:cNvPr id="26" name="Object 25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349198" y="5092212"/>
                        <a:ext cx="571500" cy="4497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9"/>
          <p:cNvGraphicFramePr>
            <a:graphicFrameLocks noChangeAspect="1"/>
          </p:cNvGraphicFramePr>
          <p:nvPr>
            <p:extLst/>
          </p:nvPr>
        </p:nvGraphicFramePr>
        <p:xfrm>
          <a:off x="176213" y="4756326"/>
          <a:ext cx="2306638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625" name="Equation" r:id="rId16" imgW="1625400" imgH="406080" progId="Equation.DSMT4">
                  <p:embed/>
                </p:oleObj>
              </mc:Choice>
              <mc:Fallback>
                <p:oleObj name="Equation" r:id="rId16" imgW="1625400" imgH="406080" progId="Equation.DSMT4">
                  <p:embed/>
                  <p:pic>
                    <p:nvPicPr>
                      <p:cNvPr id="2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213" y="4756326"/>
                        <a:ext cx="2306638" cy="5461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9"/>
          <p:cNvGraphicFramePr>
            <a:graphicFrameLocks noChangeAspect="1"/>
          </p:cNvGraphicFramePr>
          <p:nvPr>
            <p:extLst/>
          </p:nvPr>
        </p:nvGraphicFramePr>
        <p:xfrm>
          <a:off x="111508" y="5319668"/>
          <a:ext cx="268446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626" name="Equation" r:id="rId18" imgW="1892160" imgH="419040" progId="Equation.DSMT4">
                  <p:embed/>
                </p:oleObj>
              </mc:Choice>
              <mc:Fallback>
                <p:oleObj name="Equation" r:id="rId18" imgW="1892160" imgH="419040" progId="Equation.DSMT4">
                  <p:embed/>
                  <p:pic>
                    <p:nvPicPr>
                      <p:cNvPr id="28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08" y="5319668"/>
                        <a:ext cx="2684463" cy="5635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" name="Group 15"/>
          <p:cNvGrpSpPr/>
          <p:nvPr/>
        </p:nvGrpSpPr>
        <p:grpSpPr>
          <a:xfrm>
            <a:off x="4544576" y="556785"/>
            <a:ext cx="3964378" cy="1497751"/>
            <a:chOff x="5503170" y="513929"/>
            <a:chExt cx="2584226" cy="999356"/>
          </a:xfrm>
        </p:grpSpPr>
        <p:sp>
          <p:nvSpPr>
            <p:cNvPr id="29" name="Line 3"/>
            <p:cNvSpPr>
              <a:spLocks noChangeShapeType="1"/>
            </p:cNvSpPr>
            <p:nvPr/>
          </p:nvSpPr>
          <p:spPr bwMode="auto">
            <a:xfrm flipH="1" flipV="1">
              <a:off x="6821539" y="513929"/>
              <a:ext cx="16565" cy="97008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0" name="Line 4"/>
            <p:cNvSpPr>
              <a:spLocks noChangeShapeType="1"/>
            </p:cNvSpPr>
            <p:nvPr/>
          </p:nvSpPr>
          <p:spPr bwMode="auto">
            <a:xfrm flipV="1">
              <a:off x="5503170" y="1513284"/>
              <a:ext cx="2584226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sp>
        <p:nvSpPr>
          <p:cNvPr id="78" name="Rectangle 2"/>
          <p:cNvSpPr>
            <a:spLocks noChangeArrowheads="1"/>
          </p:cNvSpPr>
          <p:nvPr/>
        </p:nvSpPr>
        <p:spPr bwMode="auto">
          <a:xfrm>
            <a:off x="127493" y="778810"/>
            <a:ext cx="13773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he-IL" b="1" dirty="0" smtClean="0">
                <a:solidFill>
                  <a:srgbClr val="FF0000"/>
                </a:solidFill>
              </a:rPr>
              <a:t>eigenvalue</a:t>
            </a:r>
            <a:endParaRPr lang="en-US" altLang="he-IL" b="1" i="1" dirty="0">
              <a:solidFill>
                <a:srgbClr val="FF0000"/>
              </a:solidFill>
            </a:endParaRPr>
          </a:p>
        </p:txBody>
      </p:sp>
      <p:grpSp>
        <p:nvGrpSpPr>
          <p:cNvPr id="83" name="Group 82"/>
          <p:cNvGrpSpPr/>
          <p:nvPr/>
        </p:nvGrpSpPr>
        <p:grpSpPr>
          <a:xfrm>
            <a:off x="4545266" y="2242573"/>
            <a:ext cx="3964378" cy="1497751"/>
            <a:chOff x="4545266" y="2242573"/>
            <a:chExt cx="3964378" cy="1497751"/>
          </a:xfrm>
        </p:grpSpPr>
        <p:sp>
          <p:nvSpPr>
            <p:cNvPr id="39" name="Line 3"/>
            <p:cNvSpPr>
              <a:spLocks noChangeShapeType="1"/>
            </p:cNvSpPr>
            <p:nvPr/>
          </p:nvSpPr>
          <p:spPr bwMode="auto">
            <a:xfrm flipH="1" flipV="1">
              <a:off x="6567734" y="2242573"/>
              <a:ext cx="25412" cy="14538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0" name="Line 4"/>
            <p:cNvSpPr>
              <a:spLocks noChangeShapeType="1"/>
            </p:cNvSpPr>
            <p:nvPr/>
          </p:nvSpPr>
          <p:spPr bwMode="auto">
            <a:xfrm flipV="1">
              <a:off x="4545266" y="3740323"/>
              <a:ext cx="3964378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0" y="2790194"/>
            <a:ext cx="4354485" cy="1281162"/>
            <a:chOff x="0" y="2813640"/>
            <a:chExt cx="4354485" cy="1281162"/>
          </a:xfrm>
        </p:grpSpPr>
        <p:graphicFrame>
          <p:nvGraphicFramePr>
            <p:cNvPr id="10" name="Object 9"/>
            <p:cNvGraphicFramePr>
              <a:graphicFrameLocks noChangeAspect="1"/>
            </p:cNvGraphicFramePr>
            <p:nvPr>
              <p:extLst/>
            </p:nvPr>
          </p:nvGraphicFramePr>
          <p:xfrm>
            <a:off x="1279497" y="3165366"/>
            <a:ext cx="571500" cy="4497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9627" name="Equation" r:id="rId13" imgW="114120" imgH="126720" progId="Equation.DSMT4">
                    <p:embed/>
                  </p:oleObj>
                </mc:Choice>
                <mc:Fallback>
                  <p:oleObj name="Equation" r:id="rId13" imgW="114120" imgH="126720" progId="Equation.DSMT4">
                    <p:embed/>
                    <p:pic>
                      <p:nvPicPr>
                        <p:cNvPr id="10" name="Object 9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1279497" y="3165366"/>
                          <a:ext cx="571500" cy="44970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Oval 10"/>
            <p:cNvSpPr/>
            <p:nvPr/>
          </p:nvSpPr>
          <p:spPr>
            <a:xfrm>
              <a:off x="3253077" y="3231470"/>
              <a:ext cx="266700" cy="254000"/>
            </a:xfrm>
            <a:prstGeom prst="ellipse">
              <a:avLst/>
            </a:prstGeom>
            <a:noFill/>
            <a:ln w="22225">
              <a:solidFill>
                <a:schemeClr val="accent2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aphicFrame>
          <p:nvGraphicFramePr>
            <p:cNvPr id="13" name="Object 12"/>
            <p:cNvGraphicFramePr>
              <a:graphicFrameLocks noChangeAspect="1"/>
            </p:cNvGraphicFramePr>
            <p:nvPr>
              <p:extLst/>
            </p:nvPr>
          </p:nvGraphicFramePr>
          <p:xfrm>
            <a:off x="3419447" y="2813640"/>
            <a:ext cx="935038" cy="5064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9628" name="Equation" r:id="rId20" imgW="469800" imgH="253800" progId="Equation.DSMT4">
                    <p:embed/>
                  </p:oleObj>
                </mc:Choice>
                <mc:Fallback>
                  <p:oleObj name="Equation" r:id="rId20" imgW="469800" imgH="253800" progId="Equation.DSMT4">
                    <p:embed/>
                    <p:pic>
                      <p:nvPicPr>
                        <p:cNvPr id="13" name="Object 12"/>
                        <p:cNvPicPr/>
                        <p:nvPr/>
                      </p:nvPicPr>
                      <p:blipFill>
                        <a:blip r:embed="rId21"/>
                        <a:stretch>
                          <a:fillRect/>
                        </a:stretch>
                      </p:blipFill>
                      <p:spPr>
                        <a:xfrm>
                          <a:off x="3419447" y="2813640"/>
                          <a:ext cx="935038" cy="5064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7" name="Straight Arrow Connector 16"/>
            <p:cNvCxnSpPr/>
            <p:nvPr/>
          </p:nvCxnSpPr>
          <p:spPr>
            <a:xfrm flipV="1">
              <a:off x="3386427" y="3372439"/>
              <a:ext cx="377825" cy="1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8" name="Object 17"/>
            <p:cNvGraphicFramePr>
              <a:graphicFrameLocks noChangeAspect="1"/>
            </p:cNvGraphicFramePr>
            <p:nvPr>
              <p:extLst/>
            </p:nvPr>
          </p:nvGraphicFramePr>
          <p:xfrm>
            <a:off x="2113887" y="3164097"/>
            <a:ext cx="571500" cy="4497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9629" name="Equation" r:id="rId15" imgW="114120" imgH="126720" progId="Equation.DSMT4">
                    <p:embed/>
                  </p:oleObj>
                </mc:Choice>
                <mc:Fallback>
                  <p:oleObj name="Equation" r:id="rId15" imgW="114120" imgH="126720" progId="Equation.DSMT4">
                    <p:embed/>
                    <p:pic>
                      <p:nvPicPr>
                        <p:cNvPr id="18" name="Object 17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2113887" y="3164097"/>
                          <a:ext cx="571500" cy="44970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9"/>
            <p:cNvGraphicFramePr>
              <a:graphicFrameLocks noChangeAspect="1"/>
            </p:cNvGraphicFramePr>
            <p:nvPr>
              <p:extLst/>
            </p:nvPr>
          </p:nvGraphicFramePr>
          <p:xfrm>
            <a:off x="0" y="3549229"/>
            <a:ext cx="2107248" cy="5455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9630" name="Equation" r:id="rId22" imgW="1485720" imgH="406080" progId="Equation.DSMT4">
                    <p:embed/>
                  </p:oleObj>
                </mc:Choice>
                <mc:Fallback>
                  <p:oleObj name="Equation" r:id="rId22" imgW="1485720" imgH="406080" progId="Equation.DSMT4">
                    <p:embed/>
                    <p:pic>
                      <p:nvPicPr>
                        <p:cNvPr id="14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549229"/>
                          <a:ext cx="2107248" cy="545573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9" name="Rectangle 2"/>
            <p:cNvSpPr>
              <a:spLocks noChangeArrowheads="1"/>
            </p:cNvSpPr>
            <p:nvPr/>
          </p:nvSpPr>
          <p:spPr bwMode="auto">
            <a:xfrm>
              <a:off x="183624" y="2828434"/>
              <a:ext cx="212109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he-IL" b="1" dirty="0" smtClean="0">
                  <a:solidFill>
                    <a:srgbClr val="FF0000"/>
                  </a:solidFill>
                </a:rPr>
                <a:t>expectation value</a:t>
              </a:r>
              <a:endParaRPr lang="en-US" altLang="he-IL" b="1" i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80" name="Rectangle 2"/>
          <p:cNvSpPr>
            <a:spLocks noChangeArrowheads="1"/>
          </p:cNvSpPr>
          <p:nvPr/>
        </p:nvSpPr>
        <p:spPr bwMode="auto">
          <a:xfrm>
            <a:off x="146050" y="4446265"/>
            <a:ext cx="17993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e-IL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weak value</a:t>
            </a:r>
            <a:endParaRPr kumimoji="0" lang="en-US" altLang="he-IL" b="1" i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0" name="Object 49"/>
          <p:cNvGraphicFramePr>
            <a:graphicFrameLocks noChangeAspect="1"/>
          </p:cNvGraphicFramePr>
          <p:nvPr>
            <p:extLst/>
          </p:nvPr>
        </p:nvGraphicFramePr>
        <p:xfrm>
          <a:off x="7732713" y="884238"/>
          <a:ext cx="1133475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631" name="Equation" r:id="rId24" imgW="622080" imgH="228600" progId="Equation.DSMT4">
                  <p:embed/>
                </p:oleObj>
              </mc:Choice>
              <mc:Fallback>
                <p:oleObj name="Equation" r:id="rId24" imgW="622080" imgH="228600" progId="Equation.DSMT4">
                  <p:embed/>
                  <p:pic>
                    <p:nvPicPr>
                      <p:cNvPr id="5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32713" y="884238"/>
                        <a:ext cx="1133475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Freeform 13"/>
          <p:cNvSpPr>
            <a:spLocks/>
          </p:cNvSpPr>
          <p:nvPr/>
        </p:nvSpPr>
        <p:spPr bwMode="auto">
          <a:xfrm>
            <a:off x="4724995" y="1086405"/>
            <a:ext cx="3702725" cy="963582"/>
          </a:xfrm>
          <a:custGeom>
            <a:avLst/>
            <a:gdLst>
              <a:gd name="T0" fmla="*/ 0 w 4524"/>
              <a:gd name="T1" fmla="*/ 2147483647 h 2600"/>
              <a:gd name="T2" fmla="*/ 2147483647 w 4524"/>
              <a:gd name="T3" fmla="*/ 2147483647 h 2600"/>
              <a:gd name="T4" fmla="*/ 2147483647 w 4524"/>
              <a:gd name="T5" fmla="*/ 2147483647 h 2600"/>
              <a:gd name="T6" fmla="*/ 2147483647 w 4524"/>
              <a:gd name="T7" fmla="*/ 2147483647 h 2600"/>
              <a:gd name="T8" fmla="*/ 2147483647 w 4524"/>
              <a:gd name="T9" fmla="*/ 2147483647 h 2600"/>
              <a:gd name="T10" fmla="*/ 2147483647 w 4524"/>
              <a:gd name="T11" fmla="*/ 2147483647 h 2600"/>
              <a:gd name="T12" fmla="*/ 2147483647 w 4524"/>
              <a:gd name="T13" fmla="*/ 2147483647 h 2600"/>
              <a:gd name="T14" fmla="*/ 2147483647 w 4524"/>
              <a:gd name="T15" fmla="*/ 2147483647 h 2600"/>
              <a:gd name="T16" fmla="*/ 2147483647 w 4524"/>
              <a:gd name="T17" fmla="*/ 2147483647 h 26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524"/>
              <a:gd name="T28" fmla="*/ 0 h 2600"/>
              <a:gd name="T29" fmla="*/ 4524 w 4524"/>
              <a:gd name="T30" fmla="*/ 2600 h 26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524" h="2600">
                <a:moveTo>
                  <a:pt x="0" y="2582"/>
                </a:moveTo>
                <a:cubicBezTo>
                  <a:pt x="345" y="2527"/>
                  <a:pt x="690" y="2472"/>
                  <a:pt x="918" y="2354"/>
                </a:cubicBezTo>
                <a:cubicBezTo>
                  <a:pt x="1146" y="2236"/>
                  <a:pt x="1218" y="2214"/>
                  <a:pt x="1368" y="1874"/>
                </a:cubicBezTo>
                <a:cubicBezTo>
                  <a:pt x="1518" y="1534"/>
                  <a:pt x="1667" y="626"/>
                  <a:pt x="1818" y="314"/>
                </a:cubicBezTo>
                <a:cubicBezTo>
                  <a:pt x="1969" y="2"/>
                  <a:pt x="2121" y="0"/>
                  <a:pt x="2274" y="2"/>
                </a:cubicBezTo>
                <a:cubicBezTo>
                  <a:pt x="2427" y="4"/>
                  <a:pt x="2586" y="5"/>
                  <a:pt x="2736" y="326"/>
                </a:cubicBezTo>
                <a:cubicBezTo>
                  <a:pt x="2886" y="647"/>
                  <a:pt x="3022" y="1590"/>
                  <a:pt x="3174" y="1928"/>
                </a:cubicBezTo>
                <a:cubicBezTo>
                  <a:pt x="3326" y="2266"/>
                  <a:pt x="3423" y="2242"/>
                  <a:pt x="3648" y="2354"/>
                </a:cubicBezTo>
                <a:cubicBezTo>
                  <a:pt x="3873" y="2466"/>
                  <a:pt x="4383" y="2559"/>
                  <a:pt x="4524" y="2600"/>
                </a:cubicBezTo>
              </a:path>
            </a:pathLst>
          </a:custGeom>
          <a:noFill/>
          <a:ln w="9525" cap="flat">
            <a:solidFill>
              <a:srgbClr val="FF33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e-IL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>
            <a:off x="6888915" y="1127814"/>
            <a:ext cx="14612" cy="926719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Freeform 13"/>
          <p:cNvSpPr>
            <a:spLocks/>
          </p:cNvSpPr>
          <p:nvPr/>
        </p:nvSpPr>
        <p:spPr bwMode="auto">
          <a:xfrm>
            <a:off x="4737839" y="3216229"/>
            <a:ext cx="3702725" cy="534785"/>
          </a:xfrm>
          <a:custGeom>
            <a:avLst/>
            <a:gdLst>
              <a:gd name="T0" fmla="*/ 0 w 4524"/>
              <a:gd name="T1" fmla="*/ 2147483647 h 2600"/>
              <a:gd name="T2" fmla="*/ 2147483647 w 4524"/>
              <a:gd name="T3" fmla="*/ 2147483647 h 2600"/>
              <a:gd name="T4" fmla="*/ 2147483647 w 4524"/>
              <a:gd name="T5" fmla="*/ 2147483647 h 2600"/>
              <a:gd name="T6" fmla="*/ 2147483647 w 4524"/>
              <a:gd name="T7" fmla="*/ 2147483647 h 2600"/>
              <a:gd name="T8" fmla="*/ 2147483647 w 4524"/>
              <a:gd name="T9" fmla="*/ 2147483647 h 2600"/>
              <a:gd name="T10" fmla="*/ 2147483647 w 4524"/>
              <a:gd name="T11" fmla="*/ 2147483647 h 2600"/>
              <a:gd name="T12" fmla="*/ 2147483647 w 4524"/>
              <a:gd name="T13" fmla="*/ 2147483647 h 2600"/>
              <a:gd name="T14" fmla="*/ 2147483647 w 4524"/>
              <a:gd name="T15" fmla="*/ 2147483647 h 2600"/>
              <a:gd name="T16" fmla="*/ 2147483647 w 4524"/>
              <a:gd name="T17" fmla="*/ 2147483647 h 26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524"/>
              <a:gd name="T28" fmla="*/ 0 h 2600"/>
              <a:gd name="T29" fmla="*/ 4524 w 4524"/>
              <a:gd name="T30" fmla="*/ 2600 h 26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524" h="2600">
                <a:moveTo>
                  <a:pt x="0" y="2582"/>
                </a:moveTo>
                <a:cubicBezTo>
                  <a:pt x="345" y="2527"/>
                  <a:pt x="690" y="2472"/>
                  <a:pt x="918" y="2354"/>
                </a:cubicBezTo>
                <a:cubicBezTo>
                  <a:pt x="1146" y="2236"/>
                  <a:pt x="1218" y="2214"/>
                  <a:pt x="1368" y="1874"/>
                </a:cubicBezTo>
                <a:cubicBezTo>
                  <a:pt x="1518" y="1534"/>
                  <a:pt x="1667" y="626"/>
                  <a:pt x="1818" y="314"/>
                </a:cubicBezTo>
                <a:cubicBezTo>
                  <a:pt x="1969" y="2"/>
                  <a:pt x="2121" y="0"/>
                  <a:pt x="2274" y="2"/>
                </a:cubicBezTo>
                <a:cubicBezTo>
                  <a:pt x="2427" y="4"/>
                  <a:pt x="2586" y="5"/>
                  <a:pt x="2736" y="326"/>
                </a:cubicBezTo>
                <a:cubicBezTo>
                  <a:pt x="2886" y="647"/>
                  <a:pt x="3022" y="1590"/>
                  <a:pt x="3174" y="1928"/>
                </a:cubicBezTo>
                <a:cubicBezTo>
                  <a:pt x="3326" y="2266"/>
                  <a:pt x="3423" y="2242"/>
                  <a:pt x="3648" y="2354"/>
                </a:cubicBezTo>
                <a:cubicBezTo>
                  <a:pt x="3873" y="2466"/>
                  <a:pt x="4383" y="2559"/>
                  <a:pt x="4524" y="2600"/>
                </a:cubicBezTo>
              </a:path>
            </a:pathLst>
          </a:custGeom>
          <a:noFill/>
          <a:ln w="9525" cap="flat">
            <a:solidFill>
              <a:srgbClr val="FF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e-IL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5" name="Freeform 13"/>
          <p:cNvSpPr>
            <a:spLocks/>
          </p:cNvSpPr>
          <p:nvPr/>
        </p:nvSpPr>
        <p:spPr bwMode="auto">
          <a:xfrm>
            <a:off x="4734828" y="3231469"/>
            <a:ext cx="3702725" cy="534785"/>
          </a:xfrm>
          <a:custGeom>
            <a:avLst/>
            <a:gdLst>
              <a:gd name="T0" fmla="*/ 0 w 4524"/>
              <a:gd name="T1" fmla="*/ 2147483647 h 2600"/>
              <a:gd name="T2" fmla="*/ 2147483647 w 4524"/>
              <a:gd name="T3" fmla="*/ 2147483647 h 2600"/>
              <a:gd name="T4" fmla="*/ 2147483647 w 4524"/>
              <a:gd name="T5" fmla="*/ 2147483647 h 2600"/>
              <a:gd name="T6" fmla="*/ 2147483647 w 4524"/>
              <a:gd name="T7" fmla="*/ 2147483647 h 2600"/>
              <a:gd name="T8" fmla="*/ 2147483647 w 4524"/>
              <a:gd name="T9" fmla="*/ 2147483647 h 2600"/>
              <a:gd name="T10" fmla="*/ 2147483647 w 4524"/>
              <a:gd name="T11" fmla="*/ 2147483647 h 2600"/>
              <a:gd name="T12" fmla="*/ 2147483647 w 4524"/>
              <a:gd name="T13" fmla="*/ 2147483647 h 2600"/>
              <a:gd name="T14" fmla="*/ 2147483647 w 4524"/>
              <a:gd name="T15" fmla="*/ 2147483647 h 2600"/>
              <a:gd name="T16" fmla="*/ 2147483647 w 4524"/>
              <a:gd name="T17" fmla="*/ 2147483647 h 26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524"/>
              <a:gd name="T28" fmla="*/ 0 h 2600"/>
              <a:gd name="T29" fmla="*/ 4524 w 4524"/>
              <a:gd name="T30" fmla="*/ 2600 h 26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524" h="2600">
                <a:moveTo>
                  <a:pt x="0" y="2582"/>
                </a:moveTo>
                <a:cubicBezTo>
                  <a:pt x="345" y="2527"/>
                  <a:pt x="690" y="2472"/>
                  <a:pt x="918" y="2354"/>
                </a:cubicBezTo>
                <a:cubicBezTo>
                  <a:pt x="1146" y="2236"/>
                  <a:pt x="1218" y="2214"/>
                  <a:pt x="1368" y="1874"/>
                </a:cubicBezTo>
                <a:cubicBezTo>
                  <a:pt x="1518" y="1534"/>
                  <a:pt x="1667" y="626"/>
                  <a:pt x="1818" y="314"/>
                </a:cubicBezTo>
                <a:cubicBezTo>
                  <a:pt x="1969" y="2"/>
                  <a:pt x="2121" y="0"/>
                  <a:pt x="2274" y="2"/>
                </a:cubicBezTo>
                <a:cubicBezTo>
                  <a:pt x="2427" y="4"/>
                  <a:pt x="2586" y="5"/>
                  <a:pt x="2736" y="326"/>
                </a:cubicBezTo>
                <a:cubicBezTo>
                  <a:pt x="2886" y="647"/>
                  <a:pt x="3022" y="1590"/>
                  <a:pt x="3174" y="1928"/>
                </a:cubicBezTo>
                <a:cubicBezTo>
                  <a:pt x="3326" y="2266"/>
                  <a:pt x="3423" y="2242"/>
                  <a:pt x="3648" y="2354"/>
                </a:cubicBezTo>
                <a:cubicBezTo>
                  <a:pt x="3873" y="2466"/>
                  <a:pt x="4383" y="2559"/>
                  <a:pt x="4524" y="2600"/>
                </a:cubicBezTo>
              </a:path>
            </a:pathLst>
          </a:custGeom>
          <a:noFill/>
          <a:ln w="9525" cap="flat">
            <a:solidFill>
              <a:srgbClr val="FF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e-IL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>
            <a:off x="7117080" y="3231469"/>
            <a:ext cx="498" cy="569812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6751320" y="3216229"/>
            <a:ext cx="498" cy="569812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Freeform 13"/>
          <p:cNvSpPr>
            <a:spLocks/>
          </p:cNvSpPr>
          <p:nvPr/>
        </p:nvSpPr>
        <p:spPr bwMode="auto">
          <a:xfrm>
            <a:off x="4984764" y="2741713"/>
            <a:ext cx="3702725" cy="963582"/>
          </a:xfrm>
          <a:custGeom>
            <a:avLst/>
            <a:gdLst>
              <a:gd name="T0" fmla="*/ 0 w 4524"/>
              <a:gd name="T1" fmla="*/ 2147483647 h 2600"/>
              <a:gd name="T2" fmla="*/ 2147483647 w 4524"/>
              <a:gd name="T3" fmla="*/ 2147483647 h 2600"/>
              <a:gd name="T4" fmla="*/ 2147483647 w 4524"/>
              <a:gd name="T5" fmla="*/ 2147483647 h 2600"/>
              <a:gd name="T6" fmla="*/ 2147483647 w 4524"/>
              <a:gd name="T7" fmla="*/ 2147483647 h 2600"/>
              <a:gd name="T8" fmla="*/ 2147483647 w 4524"/>
              <a:gd name="T9" fmla="*/ 2147483647 h 2600"/>
              <a:gd name="T10" fmla="*/ 2147483647 w 4524"/>
              <a:gd name="T11" fmla="*/ 2147483647 h 2600"/>
              <a:gd name="T12" fmla="*/ 2147483647 w 4524"/>
              <a:gd name="T13" fmla="*/ 2147483647 h 2600"/>
              <a:gd name="T14" fmla="*/ 2147483647 w 4524"/>
              <a:gd name="T15" fmla="*/ 2147483647 h 2600"/>
              <a:gd name="T16" fmla="*/ 2147483647 w 4524"/>
              <a:gd name="T17" fmla="*/ 2147483647 h 26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524"/>
              <a:gd name="T28" fmla="*/ 0 h 2600"/>
              <a:gd name="T29" fmla="*/ 4524 w 4524"/>
              <a:gd name="T30" fmla="*/ 2600 h 26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524" h="2600">
                <a:moveTo>
                  <a:pt x="0" y="2582"/>
                </a:moveTo>
                <a:cubicBezTo>
                  <a:pt x="345" y="2527"/>
                  <a:pt x="690" y="2472"/>
                  <a:pt x="918" y="2354"/>
                </a:cubicBezTo>
                <a:cubicBezTo>
                  <a:pt x="1146" y="2236"/>
                  <a:pt x="1218" y="2214"/>
                  <a:pt x="1368" y="1874"/>
                </a:cubicBezTo>
                <a:cubicBezTo>
                  <a:pt x="1518" y="1534"/>
                  <a:pt x="1667" y="626"/>
                  <a:pt x="1818" y="314"/>
                </a:cubicBezTo>
                <a:cubicBezTo>
                  <a:pt x="1969" y="2"/>
                  <a:pt x="2121" y="0"/>
                  <a:pt x="2274" y="2"/>
                </a:cubicBezTo>
                <a:cubicBezTo>
                  <a:pt x="2427" y="4"/>
                  <a:pt x="2586" y="5"/>
                  <a:pt x="2736" y="326"/>
                </a:cubicBezTo>
                <a:cubicBezTo>
                  <a:pt x="2886" y="647"/>
                  <a:pt x="3022" y="1590"/>
                  <a:pt x="3174" y="1928"/>
                </a:cubicBezTo>
                <a:cubicBezTo>
                  <a:pt x="3326" y="2266"/>
                  <a:pt x="3423" y="2242"/>
                  <a:pt x="3648" y="2354"/>
                </a:cubicBezTo>
                <a:cubicBezTo>
                  <a:pt x="3873" y="2466"/>
                  <a:pt x="4383" y="2559"/>
                  <a:pt x="4524" y="2600"/>
                </a:cubicBezTo>
              </a:path>
            </a:pathLst>
          </a:custGeom>
          <a:noFill/>
          <a:ln w="9525" cap="flat">
            <a:solidFill>
              <a:srgbClr val="FF006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e-IL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>
            <a:off x="6889606" y="2813602"/>
            <a:ext cx="14612" cy="926719"/>
          </a:xfrm>
          <a:prstGeom prst="line">
            <a:avLst/>
          </a:prstGeom>
          <a:ln>
            <a:solidFill>
              <a:srgbClr val="FF00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0" name="Object 59"/>
          <p:cNvGraphicFramePr>
            <a:graphicFrameLocks noChangeAspect="1"/>
          </p:cNvGraphicFramePr>
          <p:nvPr>
            <p:extLst/>
          </p:nvPr>
        </p:nvGraphicFramePr>
        <p:xfrm>
          <a:off x="7621259" y="2601670"/>
          <a:ext cx="1292225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632" name="Equation" r:id="rId26" imgW="672840" imgH="228600" progId="Equation.DSMT4">
                  <p:embed/>
                </p:oleObj>
              </mc:Choice>
              <mc:Fallback>
                <p:oleObj name="Equation" r:id="rId26" imgW="672840" imgH="228600" progId="Equation.DSMT4">
                  <p:embed/>
                  <p:pic>
                    <p:nvPicPr>
                      <p:cNvPr id="60" name="Object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1259" y="2601670"/>
                        <a:ext cx="1292225" cy="42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1" name="Straight Connector 80"/>
          <p:cNvCxnSpPr/>
          <p:nvPr/>
        </p:nvCxnSpPr>
        <p:spPr>
          <a:xfrm>
            <a:off x="-18105" y="2145131"/>
            <a:ext cx="9036599" cy="37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20990" y="4034285"/>
            <a:ext cx="9036599" cy="37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Freeform 13"/>
          <p:cNvSpPr>
            <a:spLocks/>
          </p:cNvSpPr>
          <p:nvPr/>
        </p:nvSpPr>
        <p:spPr bwMode="auto">
          <a:xfrm>
            <a:off x="4840438" y="5432038"/>
            <a:ext cx="3702725" cy="633908"/>
          </a:xfrm>
          <a:custGeom>
            <a:avLst/>
            <a:gdLst>
              <a:gd name="T0" fmla="*/ 0 w 4524"/>
              <a:gd name="T1" fmla="*/ 2147483647 h 2600"/>
              <a:gd name="T2" fmla="*/ 2147483647 w 4524"/>
              <a:gd name="T3" fmla="*/ 2147483647 h 2600"/>
              <a:gd name="T4" fmla="*/ 2147483647 w 4524"/>
              <a:gd name="T5" fmla="*/ 2147483647 h 2600"/>
              <a:gd name="T6" fmla="*/ 2147483647 w 4524"/>
              <a:gd name="T7" fmla="*/ 2147483647 h 2600"/>
              <a:gd name="T8" fmla="*/ 2147483647 w 4524"/>
              <a:gd name="T9" fmla="*/ 2147483647 h 2600"/>
              <a:gd name="T10" fmla="*/ 2147483647 w 4524"/>
              <a:gd name="T11" fmla="*/ 2147483647 h 2600"/>
              <a:gd name="T12" fmla="*/ 2147483647 w 4524"/>
              <a:gd name="T13" fmla="*/ 2147483647 h 2600"/>
              <a:gd name="T14" fmla="*/ 2147483647 w 4524"/>
              <a:gd name="T15" fmla="*/ 2147483647 h 2600"/>
              <a:gd name="T16" fmla="*/ 2147483647 w 4524"/>
              <a:gd name="T17" fmla="*/ 2147483647 h 26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524"/>
              <a:gd name="T28" fmla="*/ 0 h 2600"/>
              <a:gd name="T29" fmla="*/ 4524 w 4524"/>
              <a:gd name="T30" fmla="*/ 2600 h 26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524" h="2600">
                <a:moveTo>
                  <a:pt x="0" y="2582"/>
                </a:moveTo>
                <a:cubicBezTo>
                  <a:pt x="345" y="2527"/>
                  <a:pt x="690" y="2472"/>
                  <a:pt x="918" y="2354"/>
                </a:cubicBezTo>
                <a:cubicBezTo>
                  <a:pt x="1146" y="2236"/>
                  <a:pt x="1218" y="2214"/>
                  <a:pt x="1368" y="1874"/>
                </a:cubicBezTo>
                <a:cubicBezTo>
                  <a:pt x="1518" y="1534"/>
                  <a:pt x="1667" y="626"/>
                  <a:pt x="1818" y="314"/>
                </a:cubicBezTo>
                <a:cubicBezTo>
                  <a:pt x="1969" y="2"/>
                  <a:pt x="2121" y="0"/>
                  <a:pt x="2274" y="2"/>
                </a:cubicBezTo>
                <a:cubicBezTo>
                  <a:pt x="2427" y="4"/>
                  <a:pt x="2586" y="5"/>
                  <a:pt x="2736" y="326"/>
                </a:cubicBezTo>
                <a:cubicBezTo>
                  <a:pt x="2886" y="647"/>
                  <a:pt x="3022" y="1590"/>
                  <a:pt x="3174" y="1928"/>
                </a:cubicBezTo>
                <a:cubicBezTo>
                  <a:pt x="3326" y="2266"/>
                  <a:pt x="3423" y="2242"/>
                  <a:pt x="3648" y="2354"/>
                </a:cubicBezTo>
                <a:cubicBezTo>
                  <a:pt x="3873" y="2466"/>
                  <a:pt x="4383" y="2559"/>
                  <a:pt x="4524" y="2600"/>
                </a:cubicBezTo>
              </a:path>
            </a:pathLst>
          </a:custGeom>
          <a:noFill/>
          <a:ln w="9525" cap="flat">
            <a:solidFill>
              <a:srgbClr val="FF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e-IL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7" name="Freeform 13"/>
          <p:cNvSpPr>
            <a:spLocks/>
          </p:cNvSpPr>
          <p:nvPr/>
        </p:nvSpPr>
        <p:spPr bwMode="auto">
          <a:xfrm flipV="1">
            <a:off x="4835619" y="6052039"/>
            <a:ext cx="3702725" cy="363314"/>
          </a:xfrm>
          <a:custGeom>
            <a:avLst/>
            <a:gdLst>
              <a:gd name="T0" fmla="*/ 0 w 4524"/>
              <a:gd name="T1" fmla="*/ 2147483647 h 2600"/>
              <a:gd name="T2" fmla="*/ 2147483647 w 4524"/>
              <a:gd name="T3" fmla="*/ 2147483647 h 2600"/>
              <a:gd name="T4" fmla="*/ 2147483647 w 4524"/>
              <a:gd name="T5" fmla="*/ 2147483647 h 2600"/>
              <a:gd name="T6" fmla="*/ 2147483647 w 4524"/>
              <a:gd name="T7" fmla="*/ 2147483647 h 2600"/>
              <a:gd name="T8" fmla="*/ 2147483647 w 4524"/>
              <a:gd name="T9" fmla="*/ 2147483647 h 2600"/>
              <a:gd name="T10" fmla="*/ 2147483647 w 4524"/>
              <a:gd name="T11" fmla="*/ 2147483647 h 2600"/>
              <a:gd name="T12" fmla="*/ 2147483647 w 4524"/>
              <a:gd name="T13" fmla="*/ 2147483647 h 2600"/>
              <a:gd name="T14" fmla="*/ 2147483647 w 4524"/>
              <a:gd name="T15" fmla="*/ 2147483647 h 2600"/>
              <a:gd name="T16" fmla="*/ 2147483647 w 4524"/>
              <a:gd name="T17" fmla="*/ 2147483647 h 26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524"/>
              <a:gd name="T28" fmla="*/ 0 h 2600"/>
              <a:gd name="T29" fmla="*/ 4524 w 4524"/>
              <a:gd name="T30" fmla="*/ 2600 h 26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524" h="2600">
                <a:moveTo>
                  <a:pt x="0" y="2582"/>
                </a:moveTo>
                <a:cubicBezTo>
                  <a:pt x="345" y="2527"/>
                  <a:pt x="690" y="2472"/>
                  <a:pt x="918" y="2354"/>
                </a:cubicBezTo>
                <a:cubicBezTo>
                  <a:pt x="1146" y="2236"/>
                  <a:pt x="1218" y="2214"/>
                  <a:pt x="1368" y="1874"/>
                </a:cubicBezTo>
                <a:cubicBezTo>
                  <a:pt x="1518" y="1534"/>
                  <a:pt x="1667" y="626"/>
                  <a:pt x="1818" y="314"/>
                </a:cubicBezTo>
                <a:cubicBezTo>
                  <a:pt x="1969" y="2"/>
                  <a:pt x="2121" y="0"/>
                  <a:pt x="2274" y="2"/>
                </a:cubicBezTo>
                <a:cubicBezTo>
                  <a:pt x="2427" y="4"/>
                  <a:pt x="2586" y="5"/>
                  <a:pt x="2736" y="326"/>
                </a:cubicBezTo>
                <a:cubicBezTo>
                  <a:pt x="2886" y="647"/>
                  <a:pt x="3022" y="1590"/>
                  <a:pt x="3174" y="1928"/>
                </a:cubicBezTo>
                <a:cubicBezTo>
                  <a:pt x="3326" y="2266"/>
                  <a:pt x="3423" y="2242"/>
                  <a:pt x="3648" y="2354"/>
                </a:cubicBezTo>
                <a:cubicBezTo>
                  <a:pt x="3873" y="2466"/>
                  <a:pt x="4383" y="2559"/>
                  <a:pt x="4524" y="2600"/>
                </a:cubicBezTo>
              </a:path>
            </a:pathLst>
          </a:custGeom>
          <a:noFill/>
          <a:ln w="9525" cap="flat">
            <a:solidFill>
              <a:srgbClr val="FF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e-IL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88" name="Straight Connector 87"/>
          <p:cNvCxnSpPr/>
          <p:nvPr/>
        </p:nvCxnSpPr>
        <p:spPr>
          <a:xfrm flipH="1">
            <a:off x="6457638" y="5420009"/>
            <a:ext cx="1036" cy="607975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V="1">
            <a:off x="6111435" y="6050847"/>
            <a:ext cx="5016" cy="337118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Freeform 13"/>
          <p:cNvSpPr>
            <a:spLocks/>
          </p:cNvSpPr>
          <p:nvPr/>
        </p:nvSpPr>
        <p:spPr bwMode="auto">
          <a:xfrm>
            <a:off x="5078600" y="5029376"/>
            <a:ext cx="3702725" cy="963582"/>
          </a:xfrm>
          <a:custGeom>
            <a:avLst/>
            <a:gdLst>
              <a:gd name="T0" fmla="*/ 0 w 4524"/>
              <a:gd name="T1" fmla="*/ 2147483647 h 2600"/>
              <a:gd name="T2" fmla="*/ 2147483647 w 4524"/>
              <a:gd name="T3" fmla="*/ 2147483647 h 2600"/>
              <a:gd name="T4" fmla="*/ 2147483647 w 4524"/>
              <a:gd name="T5" fmla="*/ 2147483647 h 2600"/>
              <a:gd name="T6" fmla="*/ 2147483647 w 4524"/>
              <a:gd name="T7" fmla="*/ 2147483647 h 2600"/>
              <a:gd name="T8" fmla="*/ 2147483647 w 4524"/>
              <a:gd name="T9" fmla="*/ 2147483647 h 2600"/>
              <a:gd name="T10" fmla="*/ 2147483647 w 4524"/>
              <a:gd name="T11" fmla="*/ 2147483647 h 2600"/>
              <a:gd name="T12" fmla="*/ 2147483647 w 4524"/>
              <a:gd name="T13" fmla="*/ 2147483647 h 2600"/>
              <a:gd name="T14" fmla="*/ 2147483647 w 4524"/>
              <a:gd name="T15" fmla="*/ 2147483647 h 2600"/>
              <a:gd name="T16" fmla="*/ 2147483647 w 4524"/>
              <a:gd name="T17" fmla="*/ 2147483647 h 26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524"/>
              <a:gd name="T28" fmla="*/ 0 h 2600"/>
              <a:gd name="T29" fmla="*/ 4524 w 4524"/>
              <a:gd name="T30" fmla="*/ 2600 h 26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524" h="2600">
                <a:moveTo>
                  <a:pt x="0" y="2582"/>
                </a:moveTo>
                <a:cubicBezTo>
                  <a:pt x="345" y="2527"/>
                  <a:pt x="690" y="2472"/>
                  <a:pt x="918" y="2354"/>
                </a:cubicBezTo>
                <a:cubicBezTo>
                  <a:pt x="1146" y="2236"/>
                  <a:pt x="1218" y="2214"/>
                  <a:pt x="1368" y="1874"/>
                </a:cubicBezTo>
                <a:cubicBezTo>
                  <a:pt x="1518" y="1534"/>
                  <a:pt x="1667" y="626"/>
                  <a:pt x="1818" y="314"/>
                </a:cubicBezTo>
                <a:cubicBezTo>
                  <a:pt x="1969" y="2"/>
                  <a:pt x="2121" y="0"/>
                  <a:pt x="2274" y="2"/>
                </a:cubicBezTo>
                <a:cubicBezTo>
                  <a:pt x="2427" y="4"/>
                  <a:pt x="2586" y="5"/>
                  <a:pt x="2736" y="326"/>
                </a:cubicBezTo>
                <a:cubicBezTo>
                  <a:pt x="2886" y="647"/>
                  <a:pt x="3022" y="1590"/>
                  <a:pt x="3174" y="1928"/>
                </a:cubicBezTo>
                <a:cubicBezTo>
                  <a:pt x="3326" y="2266"/>
                  <a:pt x="3423" y="2242"/>
                  <a:pt x="3648" y="2354"/>
                </a:cubicBezTo>
                <a:cubicBezTo>
                  <a:pt x="3873" y="2466"/>
                  <a:pt x="4383" y="2559"/>
                  <a:pt x="4524" y="2600"/>
                </a:cubicBezTo>
              </a:path>
            </a:pathLst>
          </a:custGeom>
          <a:noFill/>
          <a:ln w="9525" cap="flat">
            <a:solidFill>
              <a:srgbClr val="FF339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e-IL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91" name="Straight Connector 90"/>
          <p:cNvCxnSpPr/>
          <p:nvPr/>
        </p:nvCxnSpPr>
        <p:spPr>
          <a:xfrm>
            <a:off x="6983442" y="5101265"/>
            <a:ext cx="14612" cy="926719"/>
          </a:xfrm>
          <a:prstGeom prst="line">
            <a:avLst/>
          </a:prstGeom>
          <a:ln>
            <a:solidFill>
              <a:srgbClr val="FF339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" name="Group 91"/>
          <p:cNvGrpSpPr/>
          <p:nvPr/>
        </p:nvGrpSpPr>
        <p:grpSpPr>
          <a:xfrm>
            <a:off x="4639102" y="4530236"/>
            <a:ext cx="3964378" cy="1497751"/>
            <a:chOff x="4639102" y="4530236"/>
            <a:chExt cx="3964378" cy="1497751"/>
          </a:xfrm>
        </p:grpSpPr>
        <p:sp>
          <p:nvSpPr>
            <p:cNvPr id="93" name="Line 3"/>
            <p:cNvSpPr>
              <a:spLocks noChangeShapeType="1"/>
            </p:cNvSpPr>
            <p:nvPr/>
          </p:nvSpPr>
          <p:spPr bwMode="auto">
            <a:xfrm flipH="1" flipV="1">
              <a:off x="6661570" y="4530236"/>
              <a:ext cx="25412" cy="14538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94" name="Line 4"/>
            <p:cNvSpPr>
              <a:spLocks noChangeShapeType="1"/>
            </p:cNvSpPr>
            <p:nvPr/>
          </p:nvSpPr>
          <p:spPr bwMode="auto">
            <a:xfrm flipV="1">
              <a:off x="4639102" y="6027986"/>
              <a:ext cx="3964378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95" name="Object 94"/>
          <p:cNvGraphicFramePr>
            <a:graphicFrameLocks noChangeAspect="1"/>
          </p:cNvGraphicFramePr>
          <p:nvPr>
            <p:extLst/>
          </p:nvPr>
        </p:nvGraphicFramePr>
        <p:xfrm>
          <a:off x="7604125" y="4792663"/>
          <a:ext cx="1179513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633" name="Equation" r:id="rId28" imgW="647640" imgH="228600" progId="Equation.DSMT4">
                  <p:embed/>
                </p:oleObj>
              </mc:Choice>
              <mc:Fallback>
                <p:oleObj name="Equation" r:id="rId28" imgW="647640" imgH="228600" progId="Equation.DSMT4">
                  <p:embed/>
                  <p:pic>
                    <p:nvPicPr>
                      <p:cNvPr id="95" name="Object 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4125" y="4792663"/>
                        <a:ext cx="1179513" cy="401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Straight Connector 23"/>
          <p:cNvCxnSpPr/>
          <p:nvPr/>
        </p:nvCxnSpPr>
        <p:spPr>
          <a:xfrm>
            <a:off x="1970912" y="3267951"/>
            <a:ext cx="6697" cy="186425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2029624" y="5194300"/>
            <a:ext cx="6697" cy="186425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4766035" y="1234596"/>
            <a:ext cx="607" cy="24684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4859146" y="3208056"/>
            <a:ext cx="607" cy="24684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5032365" y="5206403"/>
            <a:ext cx="607" cy="24684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6570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22222E-6 L 0.0342 -0.0002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1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7037E-7 L 0.01788 0.0004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" y="23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81481E-6 L 0.05799 -0.0018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9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44444E-6 L -0.02778 0.00186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9" y="93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-0.06285 -0.00047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2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80" grpId="0"/>
      <p:bldP spid="52" grpId="0" animBg="1"/>
      <p:bldP spid="52" grpId="1" animBg="1"/>
      <p:bldP spid="54" grpId="0" animBg="1"/>
      <p:bldP spid="54" grpId="1" animBg="1"/>
      <p:bldP spid="55" grpId="0" animBg="1"/>
      <p:bldP spid="55" grpId="1" animBg="1"/>
      <p:bldP spid="58" grpId="0" animBg="1"/>
      <p:bldP spid="86" grpId="0" animBg="1"/>
      <p:bldP spid="86" grpId="1" animBg="1"/>
      <p:bldP spid="87" grpId="0" animBg="1"/>
      <p:bldP spid="87" grpId="1" animBg="1"/>
      <p:bldP spid="90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Object 24"/>
          <p:cNvGraphicFramePr>
            <a:graphicFrameLocks noChangeAspect="1"/>
          </p:cNvGraphicFramePr>
          <p:nvPr>
            <p:extLst/>
          </p:nvPr>
        </p:nvGraphicFramePr>
        <p:xfrm>
          <a:off x="6105262" y="1976236"/>
          <a:ext cx="1122026" cy="4339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80" name="Equation" r:id="rId3" imgW="698400" imgH="253800" progId="Equation.DSMT4">
                  <p:embed/>
                </p:oleObj>
              </mc:Choice>
              <mc:Fallback>
                <p:oleObj name="Equation" r:id="rId3" imgW="698400" imgH="253800" progId="Equation.DSMT4">
                  <p:embed/>
                  <p:pic>
                    <p:nvPicPr>
                      <p:cNvPr id="25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5262" y="1976236"/>
                        <a:ext cx="1122026" cy="4339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Rectangle 2"/>
          <p:cNvSpPr>
            <a:spLocks noChangeArrowheads="1"/>
          </p:cNvSpPr>
          <p:nvPr/>
        </p:nvSpPr>
        <p:spPr bwMode="auto">
          <a:xfrm>
            <a:off x="2771603" y="1995042"/>
            <a:ext cx="52882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e-IL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 system is pre-selected</a:t>
            </a:r>
            <a:endParaRPr kumimoji="0" lang="en-US" altLang="he-IL" b="1" i="1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6" name="Object 45"/>
          <p:cNvGraphicFramePr>
            <a:graphicFrameLocks noChangeAspect="1"/>
          </p:cNvGraphicFramePr>
          <p:nvPr>
            <p:extLst/>
          </p:nvPr>
        </p:nvGraphicFramePr>
        <p:xfrm>
          <a:off x="6155494" y="3084693"/>
          <a:ext cx="1489514" cy="5156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81" name="Equation" r:id="rId5" imgW="1054080" imgH="342720" progId="Equation.DSMT4">
                  <p:embed/>
                </p:oleObj>
              </mc:Choice>
              <mc:Fallback>
                <p:oleObj name="Equation" r:id="rId5" imgW="1054080" imgH="342720" progId="Equation.DSMT4">
                  <p:embed/>
                  <p:pic>
                    <p:nvPicPr>
                      <p:cNvPr id="46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5494" y="3084693"/>
                        <a:ext cx="1489514" cy="5156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1" name="Straight Connector 50"/>
          <p:cNvCxnSpPr/>
          <p:nvPr/>
        </p:nvCxnSpPr>
        <p:spPr>
          <a:xfrm>
            <a:off x="151802" y="3010773"/>
            <a:ext cx="8382724" cy="15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2"/>
          <p:cNvSpPr>
            <a:spLocks noChangeArrowheads="1"/>
          </p:cNvSpPr>
          <p:nvPr/>
        </p:nvSpPr>
        <p:spPr bwMode="auto">
          <a:xfrm>
            <a:off x="2986301" y="3107544"/>
            <a:ext cx="52882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e-IL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 system is pre-selected</a:t>
            </a:r>
            <a:endParaRPr kumimoji="0" lang="en-US" altLang="he-IL" b="1" i="1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0" name="Object 39"/>
          <p:cNvGraphicFramePr>
            <a:graphicFrameLocks noChangeAspect="1"/>
          </p:cNvGraphicFramePr>
          <p:nvPr>
            <p:extLst/>
          </p:nvPr>
        </p:nvGraphicFramePr>
        <p:xfrm>
          <a:off x="5465763" y="2393950"/>
          <a:ext cx="2684462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82" name="Equation" r:id="rId7" imgW="1473120" imgH="317160" progId="Equation.DSMT4">
                  <p:embed/>
                </p:oleObj>
              </mc:Choice>
              <mc:Fallback>
                <p:oleObj name="Equation" r:id="rId7" imgW="1473120" imgH="317160" progId="Equation.DSMT4">
                  <p:embed/>
                  <p:pic>
                    <p:nvPicPr>
                      <p:cNvPr id="4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5763" y="2393950"/>
                        <a:ext cx="2684462" cy="560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Rectangle 2"/>
          <p:cNvSpPr>
            <a:spLocks noChangeArrowheads="1"/>
          </p:cNvSpPr>
          <p:nvPr/>
        </p:nvSpPr>
        <p:spPr bwMode="auto">
          <a:xfrm>
            <a:off x="174695" y="1932147"/>
            <a:ext cx="13773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he-IL" b="1" dirty="0" smtClean="0">
                <a:solidFill>
                  <a:srgbClr val="FF0000"/>
                </a:solidFill>
              </a:rPr>
              <a:t>eigenvalue</a:t>
            </a:r>
            <a:endParaRPr lang="en-US" altLang="he-IL" b="1" i="1" dirty="0">
              <a:solidFill>
                <a:srgbClr val="FF0000"/>
              </a:solidFill>
            </a:endParaRPr>
          </a:p>
        </p:txBody>
      </p:sp>
      <p:graphicFrame>
        <p:nvGraphicFramePr>
          <p:cNvPr id="52" name="Object 51"/>
          <p:cNvGraphicFramePr>
            <a:graphicFrameLocks noChangeAspect="1"/>
          </p:cNvGraphicFramePr>
          <p:nvPr>
            <p:extLst/>
          </p:nvPr>
        </p:nvGraphicFramePr>
        <p:xfrm>
          <a:off x="509008" y="2309741"/>
          <a:ext cx="1042987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83" name="Equation" r:id="rId9" imgW="419040" imgH="228600" progId="Equation.DSMT4">
                  <p:embed/>
                </p:oleObj>
              </mc:Choice>
              <mc:Fallback>
                <p:oleObj name="Equation" r:id="rId9" imgW="419040" imgH="228600" progId="Equation.DSMT4">
                  <p:embed/>
                  <p:pic>
                    <p:nvPicPr>
                      <p:cNvPr id="52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008" y="2309741"/>
                        <a:ext cx="1042987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" name="Object 71"/>
          <p:cNvGraphicFramePr>
            <a:graphicFrameLocks noChangeAspect="1"/>
          </p:cNvGraphicFramePr>
          <p:nvPr>
            <p:extLst/>
          </p:nvPr>
        </p:nvGraphicFramePr>
        <p:xfrm>
          <a:off x="1914155" y="398296"/>
          <a:ext cx="1611312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84" name="Equation" r:id="rId11" imgW="634680" imgH="253800" progId="Equation.DSMT4">
                  <p:embed/>
                </p:oleObj>
              </mc:Choice>
              <mc:Fallback>
                <p:oleObj name="Equation" r:id="rId11" imgW="634680" imgH="253800" progId="Equation.DSMT4">
                  <p:embed/>
                  <p:pic>
                    <p:nvPicPr>
                      <p:cNvPr id="72" name="Object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4155" y="398296"/>
                        <a:ext cx="1611312" cy="642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" name="Object 76"/>
          <p:cNvGraphicFramePr>
            <a:graphicFrameLocks noChangeAspect="1"/>
          </p:cNvGraphicFramePr>
          <p:nvPr>
            <p:extLst/>
          </p:nvPr>
        </p:nvGraphicFramePr>
        <p:xfrm>
          <a:off x="6165850" y="3560763"/>
          <a:ext cx="1319213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85" name="Equation" r:id="rId13" imgW="723600" imgH="279360" progId="Equation.DSMT4">
                  <p:embed/>
                </p:oleObj>
              </mc:Choice>
              <mc:Fallback>
                <p:oleObj name="Equation" r:id="rId13" imgW="723600" imgH="279360" progId="Equation.DSMT4">
                  <p:embed/>
                  <p:pic>
                    <p:nvPicPr>
                      <p:cNvPr id="77" name="Object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5850" y="3560763"/>
                        <a:ext cx="1319213" cy="493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" name="Rectangle 2"/>
          <p:cNvSpPr>
            <a:spLocks noChangeArrowheads="1"/>
          </p:cNvSpPr>
          <p:nvPr/>
        </p:nvSpPr>
        <p:spPr bwMode="auto">
          <a:xfrm>
            <a:off x="175369" y="3110444"/>
            <a:ext cx="21210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he-IL" b="1" dirty="0" smtClean="0">
                <a:solidFill>
                  <a:srgbClr val="FF0000"/>
                </a:solidFill>
              </a:rPr>
              <a:t>expectation value</a:t>
            </a:r>
            <a:endParaRPr lang="en-US" altLang="he-IL" b="1" i="1" dirty="0">
              <a:solidFill>
                <a:srgbClr val="FF0000"/>
              </a:solidFill>
            </a:endParaRPr>
          </a:p>
        </p:txBody>
      </p:sp>
      <p:graphicFrame>
        <p:nvGraphicFramePr>
          <p:cNvPr id="84" name="Object 83"/>
          <p:cNvGraphicFramePr>
            <a:graphicFrameLocks noChangeAspect="1"/>
          </p:cNvGraphicFramePr>
          <p:nvPr>
            <p:extLst/>
          </p:nvPr>
        </p:nvGraphicFramePr>
        <p:xfrm>
          <a:off x="5766783" y="919785"/>
          <a:ext cx="395761" cy="3998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86" name="Equation" r:id="rId15" imgW="266400" imgH="253800" progId="Equation.DSMT4">
                  <p:embed/>
                </p:oleObj>
              </mc:Choice>
              <mc:Fallback>
                <p:oleObj name="Equation" r:id="rId15" imgW="266400" imgH="253800" progId="Equation.DSMT4">
                  <p:embed/>
                  <p:pic>
                    <p:nvPicPr>
                      <p:cNvPr id="84" name="Object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6783" y="919785"/>
                        <a:ext cx="395761" cy="3998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" name="Rectangle 2"/>
          <p:cNvSpPr>
            <a:spLocks noChangeArrowheads="1"/>
          </p:cNvSpPr>
          <p:nvPr/>
        </p:nvSpPr>
        <p:spPr bwMode="auto">
          <a:xfrm>
            <a:off x="2673909" y="920071"/>
            <a:ext cx="52882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e-IL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 system is pre-selected</a:t>
            </a:r>
            <a:endParaRPr kumimoji="0" lang="en-US" altLang="he-IL" b="1" i="1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8" name="Object 87"/>
          <p:cNvGraphicFramePr>
            <a:graphicFrameLocks noChangeAspect="1"/>
          </p:cNvGraphicFramePr>
          <p:nvPr>
            <p:extLst/>
          </p:nvPr>
        </p:nvGraphicFramePr>
        <p:xfrm>
          <a:off x="8370233" y="870646"/>
          <a:ext cx="422993" cy="4490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87" name="Equation" r:id="rId17" imgW="253800" imgH="253800" progId="Equation.DSMT4">
                  <p:embed/>
                </p:oleObj>
              </mc:Choice>
              <mc:Fallback>
                <p:oleObj name="Equation" r:id="rId17" imgW="253800" imgH="253800" progId="Equation.DSMT4">
                  <p:embed/>
                  <p:pic>
                    <p:nvPicPr>
                      <p:cNvPr id="88" name="Object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70233" y="870646"/>
                        <a:ext cx="422993" cy="4490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" name="Rectangle 2"/>
          <p:cNvSpPr>
            <a:spLocks noChangeArrowheads="1"/>
          </p:cNvSpPr>
          <p:nvPr/>
        </p:nvSpPr>
        <p:spPr bwMode="auto">
          <a:xfrm>
            <a:off x="6666275" y="914592"/>
            <a:ext cx="1957467" cy="367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e-IL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post-selected</a:t>
            </a:r>
            <a:endParaRPr kumimoji="0" lang="en-US" altLang="he-IL" b="1" i="1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Rectangle 2"/>
          <p:cNvSpPr>
            <a:spLocks noChangeArrowheads="1"/>
          </p:cNvSpPr>
          <p:nvPr/>
        </p:nvSpPr>
        <p:spPr bwMode="auto">
          <a:xfrm>
            <a:off x="6162544" y="905081"/>
            <a:ext cx="6803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e-IL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endParaRPr kumimoji="0" lang="en-US" altLang="he-IL" b="1" i="1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Rectangle 2"/>
          <p:cNvSpPr>
            <a:spLocks noChangeArrowheads="1"/>
          </p:cNvSpPr>
          <p:nvPr/>
        </p:nvSpPr>
        <p:spPr bwMode="auto">
          <a:xfrm>
            <a:off x="224553" y="920071"/>
            <a:ext cx="17993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e-IL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weak value</a:t>
            </a:r>
            <a:endParaRPr kumimoji="0" lang="en-US" altLang="he-IL" b="1" i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3" name="Object 92"/>
          <p:cNvGraphicFramePr>
            <a:graphicFrameLocks noChangeAspect="1"/>
          </p:cNvGraphicFramePr>
          <p:nvPr>
            <p:extLst/>
          </p:nvPr>
        </p:nvGraphicFramePr>
        <p:xfrm>
          <a:off x="6159500" y="1330325"/>
          <a:ext cx="1295400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88" name="Equation" r:id="rId19" imgW="711000" imgH="279360" progId="Equation.DSMT4">
                  <p:embed/>
                </p:oleObj>
              </mc:Choice>
              <mc:Fallback>
                <p:oleObj name="Equation" r:id="rId19" imgW="711000" imgH="279360" progId="Equation.DSMT4">
                  <p:embed/>
                  <p:pic>
                    <p:nvPicPr>
                      <p:cNvPr id="93" name="Object 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9500" y="1330325"/>
                        <a:ext cx="1295400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4" name="Straight Connector 93"/>
          <p:cNvCxnSpPr/>
          <p:nvPr/>
        </p:nvCxnSpPr>
        <p:spPr>
          <a:xfrm>
            <a:off x="-18105" y="1931771"/>
            <a:ext cx="8382724" cy="15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6" name="Object 95"/>
          <p:cNvGraphicFramePr>
            <a:graphicFrameLocks noChangeAspect="1"/>
          </p:cNvGraphicFramePr>
          <p:nvPr>
            <p:extLst/>
          </p:nvPr>
        </p:nvGraphicFramePr>
        <p:xfrm>
          <a:off x="458029" y="1076042"/>
          <a:ext cx="2261782" cy="8226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89" name="Equation" r:id="rId21" imgW="1295280" imgH="469800" progId="Equation.DSMT4">
                  <p:embed/>
                </p:oleObj>
              </mc:Choice>
              <mc:Fallback>
                <p:oleObj name="Equation" r:id="rId21" imgW="1295280" imgH="469800" progId="Equation.DSMT4">
                  <p:embed/>
                  <p:pic>
                    <p:nvPicPr>
                      <p:cNvPr id="96" name="Object 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029" y="1076042"/>
                        <a:ext cx="2261782" cy="8226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" name="Object 96"/>
          <p:cNvGraphicFramePr>
            <a:graphicFrameLocks noChangeAspect="1"/>
          </p:cNvGraphicFramePr>
          <p:nvPr>
            <p:extLst/>
          </p:nvPr>
        </p:nvGraphicFramePr>
        <p:xfrm>
          <a:off x="537815" y="3440267"/>
          <a:ext cx="2279654" cy="438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90" name="Equation" r:id="rId23" imgW="1320480" imgH="253800" progId="Equation.DSMT4">
                  <p:embed/>
                </p:oleObj>
              </mc:Choice>
              <mc:Fallback>
                <p:oleObj name="Equation" r:id="rId23" imgW="1320480" imgH="253800" progId="Equation.DSMT4">
                  <p:embed/>
                  <p:pic>
                    <p:nvPicPr>
                      <p:cNvPr id="97" name="Object 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815" y="3440267"/>
                        <a:ext cx="2279654" cy="4388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/>
          </p:nvPr>
        </p:nvGraphicFramePr>
        <p:xfrm>
          <a:off x="4282245" y="448106"/>
          <a:ext cx="2543175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91" name="Equation" r:id="rId25" imgW="1104840" imgH="253800" progId="Equation.DSMT4">
                  <p:embed/>
                </p:oleObj>
              </mc:Choice>
              <mc:Fallback>
                <p:oleObj name="Equation" r:id="rId25" imgW="1104840" imgH="253800" progId="Equation.DSMT4">
                  <p:embed/>
                  <p:pic>
                    <p:nvPicPr>
                      <p:cNvPr id="39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2245" y="448106"/>
                        <a:ext cx="2543175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1" name="Straight Connector 40"/>
          <p:cNvCxnSpPr/>
          <p:nvPr/>
        </p:nvCxnSpPr>
        <p:spPr>
          <a:xfrm>
            <a:off x="199005" y="4149039"/>
            <a:ext cx="8382724" cy="15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16"/>
          <p:cNvSpPr>
            <a:spLocks noChangeArrowheads="1"/>
          </p:cNvSpPr>
          <p:nvPr/>
        </p:nvSpPr>
        <p:spPr bwMode="auto">
          <a:xfrm>
            <a:off x="72038" y="71749"/>
            <a:ext cx="74003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he-IL" sz="2800" b="1" dirty="0" smtClean="0">
                <a:solidFill>
                  <a:srgbClr val="0033CC"/>
                </a:solidFill>
              </a:rPr>
              <a:t>Comparing states of external system after </a:t>
            </a:r>
            <a:endParaRPr lang="en-US" altLang="he-IL" sz="2800" b="1" dirty="0">
              <a:solidFill>
                <a:srgbClr val="0033CC"/>
              </a:solidFill>
            </a:endParaRPr>
          </a:p>
        </p:txBody>
      </p:sp>
      <p:graphicFrame>
        <p:nvGraphicFramePr>
          <p:cNvPr id="60" name="Object 59"/>
          <p:cNvGraphicFramePr>
            <a:graphicFrameLocks noChangeAspect="1"/>
          </p:cNvGraphicFramePr>
          <p:nvPr>
            <p:extLst/>
          </p:nvPr>
        </p:nvGraphicFramePr>
        <p:xfrm>
          <a:off x="7360993" y="25512"/>
          <a:ext cx="571452" cy="5491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92" name="Equation" r:id="rId27" imgW="177480" imgH="177480" progId="Equation.DSMT4">
                  <p:embed/>
                </p:oleObj>
              </mc:Choice>
              <mc:Fallback>
                <p:oleObj name="Equation" r:id="rId27" imgW="177480" imgH="177480" progId="Equation.DSMT4">
                  <p:embed/>
                  <p:pic>
                    <p:nvPicPr>
                      <p:cNvPr id="60" name="Object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0993" y="25512"/>
                        <a:ext cx="571452" cy="549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4" name="Straight Connector 33"/>
          <p:cNvCxnSpPr/>
          <p:nvPr/>
        </p:nvCxnSpPr>
        <p:spPr>
          <a:xfrm>
            <a:off x="90883" y="5214769"/>
            <a:ext cx="8382724" cy="15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16"/>
          <p:cNvSpPr>
            <a:spLocks noChangeArrowheads="1"/>
          </p:cNvSpPr>
          <p:nvPr/>
        </p:nvSpPr>
        <p:spPr bwMode="auto">
          <a:xfrm>
            <a:off x="224553" y="4343930"/>
            <a:ext cx="37089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he-IL" sz="2400" b="1" dirty="0" smtClean="0">
                <a:solidFill>
                  <a:srgbClr val="FF0000"/>
                </a:solidFill>
              </a:rPr>
              <a:t>Bures angle distance</a:t>
            </a:r>
            <a:endParaRPr lang="en-US" altLang="he-IL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>
            <p:extLst/>
          </p:nvPr>
        </p:nvGraphicFramePr>
        <p:xfrm>
          <a:off x="4069749" y="4145213"/>
          <a:ext cx="3102256" cy="5409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93" name="Equation" r:id="rId29" imgW="1549080" imgH="279360" progId="Equation.DSMT4">
                  <p:embed/>
                </p:oleObj>
              </mc:Choice>
              <mc:Fallback>
                <p:oleObj name="Equation" r:id="rId29" imgW="1549080" imgH="279360" progId="Equation.DSMT4">
                  <p:embed/>
                  <p:pic>
                    <p:nvPicPr>
                      <p:cNvPr id="36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9749" y="4145213"/>
                        <a:ext cx="3102256" cy="5409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/>
          </p:nvPr>
        </p:nvGraphicFramePr>
        <p:xfrm>
          <a:off x="4069750" y="4636956"/>
          <a:ext cx="3734521" cy="5643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94" name="Equation" r:id="rId31" imgW="1879560" imgH="304560" progId="Equation.DSMT4">
                  <p:embed/>
                </p:oleObj>
              </mc:Choice>
              <mc:Fallback>
                <p:oleObj name="Equation" r:id="rId31" imgW="1879560" imgH="304560" progId="Equation.DSMT4">
                  <p:embed/>
                  <p:pic>
                    <p:nvPicPr>
                      <p:cNvPr id="37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9750" y="4636956"/>
                        <a:ext cx="3734521" cy="5643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/>
          </p:nvPr>
        </p:nvGraphicFramePr>
        <p:xfrm>
          <a:off x="537815" y="5239064"/>
          <a:ext cx="3597275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95" name="Equation" r:id="rId33" imgW="1739880" imgH="253800" progId="Equation.DSMT4">
                  <p:embed/>
                </p:oleObj>
              </mc:Choice>
              <mc:Fallback>
                <p:oleObj name="Equation" r:id="rId33" imgW="1739880" imgH="253800" progId="Equation.DSMT4">
                  <p:embed/>
                  <p:pic>
                    <p:nvPicPr>
                      <p:cNvPr id="38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815" y="5239064"/>
                        <a:ext cx="3597275" cy="506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/>
          <p:cNvGraphicFramePr>
            <a:graphicFrameLocks noChangeAspect="1"/>
          </p:cNvGraphicFramePr>
          <p:nvPr>
            <p:extLst/>
          </p:nvPr>
        </p:nvGraphicFramePr>
        <p:xfrm>
          <a:off x="542925" y="5641366"/>
          <a:ext cx="7102083" cy="7229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96" name="Equation" r:id="rId35" imgW="3733560" imgH="393480" progId="Equation.DSMT4">
                  <p:embed/>
                </p:oleObj>
              </mc:Choice>
              <mc:Fallback>
                <p:oleObj name="Equation" r:id="rId35" imgW="3733560" imgH="393480" progId="Equation.DSMT4">
                  <p:embed/>
                  <p:pic>
                    <p:nvPicPr>
                      <p:cNvPr id="42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925" y="5641366"/>
                        <a:ext cx="7102083" cy="7229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/>
          <p:cNvGraphicFramePr>
            <a:graphicFrameLocks noChangeAspect="1"/>
          </p:cNvGraphicFramePr>
          <p:nvPr>
            <p:extLst/>
          </p:nvPr>
        </p:nvGraphicFramePr>
        <p:xfrm>
          <a:off x="455613" y="6283325"/>
          <a:ext cx="4838700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97" name="Equation" r:id="rId37" imgW="2298600" imgH="253800" progId="Equation.DSMT4">
                  <p:embed/>
                </p:oleObj>
              </mc:Choice>
              <mc:Fallback>
                <p:oleObj name="Equation" r:id="rId37" imgW="2298600" imgH="253800" progId="Equation.DSMT4">
                  <p:embed/>
                  <p:pic>
                    <p:nvPicPr>
                      <p:cNvPr id="44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613" y="6283325"/>
                        <a:ext cx="4838700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80849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4972348" y="1062834"/>
          <a:ext cx="3778250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72" name="Equation" r:id="rId3" imgW="1549080" imgH="279360" progId="Equation.DSMT4">
                  <p:embed/>
                </p:oleObj>
              </mc:Choice>
              <mc:Fallback>
                <p:oleObj name="Equation" r:id="rId3" imgW="1549080" imgH="27936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2348" y="1062834"/>
                        <a:ext cx="3778250" cy="658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Connector 4"/>
          <p:cNvCxnSpPr/>
          <p:nvPr/>
        </p:nvCxnSpPr>
        <p:spPr>
          <a:xfrm flipV="1">
            <a:off x="3440655" y="3882667"/>
            <a:ext cx="1325393" cy="3736"/>
          </a:xfrm>
          <a:prstGeom prst="line">
            <a:avLst/>
          </a:prstGeom>
          <a:noFill/>
          <a:ln w="101600" cap="flat" cmpd="sng" algn="ctr">
            <a:solidFill>
              <a:srgbClr val="DDDDDD"/>
            </a:solidFill>
            <a:prstDash val="solid"/>
          </a:ln>
          <a:effectLst/>
        </p:spPr>
      </p:cxnSp>
      <p:cxnSp>
        <p:nvCxnSpPr>
          <p:cNvPr id="6" name="Straight Connector 5"/>
          <p:cNvCxnSpPr/>
          <p:nvPr/>
        </p:nvCxnSpPr>
        <p:spPr>
          <a:xfrm>
            <a:off x="1165186" y="3882667"/>
            <a:ext cx="2421113" cy="9133"/>
          </a:xfrm>
          <a:prstGeom prst="line">
            <a:avLst/>
          </a:prstGeom>
          <a:noFill/>
          <a:ln w="101600" cap="flat" cmpd="sng" algn="ctr">
            <a:solidFill>
              <a:srgbClr val="DDDDDD"/>
            </a:solidFill>
            <a:prstDash val="solid"/>
          </a:ln>
          <a:effectLst/>
        </p:spPr>
      </p:cxn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4766048" y="3631133"/>
            <a:ext cx="412601" cy="510540"/>
          </a:xfrm>
          <a:prstGeom prst="flowChartDelay">
            <a:avLst/>
          </a:prstGeom>
          <a:solidFill>
            <a:srgbClr val="FF6600">
              <a:alpha val="50195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6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 flipV="1">
            <a:off x="3426121" y="1755646"/>
            <a:ext cx="29068" cy="3027785"/>
          </a:xfrm>
          <a:prstGeom prst="line">
            <a:avLst/>
          </a:prstGeom>
          <a:noFill/>
          <a:ln w="101600" cap="flat" cmpd="sng" algn="ctr">
            <a:solidFill>
              <a:srgbClr val="DDDDDD"/>
            </a:solidFill>
            <a:prstDash val="solid"/>
          </a:ln>
          <a:effectLst/>
        </p:spPr>
      </p:cxnSp>
      <p:grpSp>
        <p:nvGrpSpPr>
          <p:cNvPr id="9" name="Group 8"/>
          <p:cNvGrpSpPr/>
          <p:nvPr/>
        </p:nvGrpSpPr>
        <p:grpSpPr>
          <a:xfrm rot="5400000">
            <a:off x="3229445" y="3666619"/>
            <a:ext cx="451487" cy="482463"/>
            <a:chOff x="6012159" y="3145009"/>
            <a:chExt cx="624438" cy="504056"/>
          </a:xfrm>
        </p:grpSpPr>
        <p:sp>
          <p:nvSpPr>
            <p:cNvPr id="10" name="Flowchart: Process 9"/>
            <p:cNvSpPr/>
            <p:nvPr/>
          </p:nvSpPr>
          <p:spPr>
            <a:xfrm>
              <a:off x="6012160" y="3145009"/>
              <a:ext cx="624437" cy="504056"/>
            </a:xfrm>
            <a:prstGeom prst="flowChartProcess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1" anchor="ctr"/>
            <a:lstStyle/>
            <a:p>
              <a:pPr algn="ctr" rtl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e-IL" sz="1400" kern="0">
                <a:solidFill>
                  <a:prstClr val="white"/>
                </a:solidFill>
                <a:latin typeface="Calibri"/>
                <a:cs typeface="Times New Roman" panose="02020603050405020304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 flipH="1">
              <a:off x="6012159" y="3145009"/>
              <a:ext cx="624437" cy="504056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graphicFrame>
        <p:nvGraphicFramePr>
          <p:cNvPr id="12" name="Object 11"/>
          <p:cNvGraphicFramePr>
            <a:graphicFrameLocks noChangeAspect="1"/>
          </p:cNvGraphicFramePr>
          <p:nvPr>
            <p:extLst/>
          </p:nvPr>
        </p:nvGraphicFramePr>
        <p:xfrm>
          <a:off x="5055197" y="2994971"/>
          <a:ext cx="486727" cy="5616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73" name="Equation" r:id="rId5" imgW="152280" imgH="164880" progId="Equation.DSMT4">
                  <p:embed/>
                </p:oleObj>
              </mc:Choice>
              <mc:Fallback>
                <p:oleObj name="Equation" r:id="rId5" imgW="152280" imgH="16488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5197" y="2994971"/>
                        <a:ext cx="486727" cy="5616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541924" y="3682107"/>
            <a:ext cx="2531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dirty="0" smtClean="0">
                <a:solidFill>
                  <a:prstClr val="black"/>
                </a:solidFill>
                <a:latin typeface="Calibri"/>
                <a:cs typeface="+mn-cs"/>
              </a:rPr>
              <a:t>visibility</a:t>
            </a:r>
            <a:endParaRPr lang="en-US" sz="2400" kern="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/>
          </p:nvPr>
        </p:nvGraphicFramePr>
        <p:xfrm>
          <a:off x="2115262" y="4092360"/>
          <a:ext cx="587375" cy="59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74" name="Equation" r:id="rId7" imgW="241200" imgH="253800" progId="Equation.DSMT4">
                  <p:embed/>
                </p:oleObj>
              </mc:Choice>
              <mc:Fallback>
                <p:oleObj name="Equation" r:id="rId7" imgW="241200" imgH="253800" progId="Equation.DSMT4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5262" y="4092360"/>
                        <a:ext cx="587375" cy="598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/>
          </p:nvPr>
        </p:nvGraphicFramePr>
        <p:xfrm>
          <a:off x="3530561" y="2452688"/>
          <a:ext cx="557213" cy="59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75" name="Equation" r:id="rId9" imgW="228600" imgH="253800" progId="Equation.DSMT4">
                  <p:embed/>
                </p:oleObj>
              </mc:Choice>
              <mc:Fallback>
                <p:oleObj name="Equation" r:id="rId9" imgW="228600" imgH="253800" progId="Equation.DSMT4">
                  <p:embed/>
                  <p:pic>
                    <p:nvPicPr>
                      <p:cNvPr id="1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0561" y="2452688"/>
                        <a:ext cx="557213" cy="598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/>
          </p:nvPr>
        </p:nvGraphicFramePr>
        <p:xfrm>
          <a:off x="5651912" y="2088329"/>
          <a:ext cx="2260600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76" name="Equation" r:id="rId11" imgW="927000" imgH="279360" progId="Equation.DSMT4">
                  <p:embed/>
                </p:oleObj>
              </mc:Choice>
              <mc:Fallback>
                <p:oleObj name="Equation" r:id="rId11" imgW="927000" imgH="279360" progId="Equation.DSMT4">
                  <p:embed/>
                  <p:pic>
                    <p:nvPicPr>
                      <p:cNvPr id="18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912" y="2088329"/>
                        <a:ext cx="2260600" cy="658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/>
          </p:nvPr>
        </p:nvGraphicFramePr>
        <p:xfrm>
          <a:off x="5055197" y="4766497"/>
          <a:ext cx="3954463" cy="6202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77" name="Equation" r:id="rId13" imgW="1879560" imgH="304560" progId="Equation.DSMT4">
                  <p:embed/>
                </p:oleObj>
              </mc:Choice>
              <mc:Fallback>
                <p:oleObj name="Equation" r:id="rId13" imgW="1879560" imgH="304560" progId="Equation.DSMT4">
                  <p:embed/>
                  <p:pic>
                    <p:nvPicPr>
                      <p:cNvPr id="19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5197" y="4766497"/>
                        <a:ext cx="3954463" cy="6202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/>
          </p:nvPr>
        </p:nvGraphicFramePr>
        <p:xfrm>
          <a:off x="6026150" y="5678073"/>
          <a:ext cx="2617788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78" name="Equation" r:id="rId15" imgW="1244520" imgH="304560" progId="Equation.DSMT4">
                  <p:embed/>
                </p:oleObj>
              </mc:Choice>
              <mc:Fallback>
                <p:oleObj name="Equation" r:id="rId15" imgW="1244520" imgH="304560" progId="Equation.DSMT4">
                  <p:embed/>
                  <p:pic>
                    <p:nvPicPr>
                      <p:cNvPr id="2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6150" y="5678073"/>
                        <a:ext cx="2617788" cy="61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2"/>
          <p:cNvSpPr>
            <a:spLocks noChangeArrowheads="1"/>
          </p:cNvSpPr>
          <p:nvPr/>
        </p:nvSpPr>
        <p:spPr bwMode="auto">
          <a:xfrm>
            <a:off x="2702637" y="163740"/>
            <a:ext cx="759768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he-IL" sz="3600" b="1" dirty="0" smtClean="0">
                <a:solidFill>
                  <a:srgbClr val="0000FF"/>
                </a:solidFill>
              </a:rPr>
              <a:t>Experiment</a:t>
            </a:r>
            <a:endParaRPr lang="en-US" altLang="he-IL" sz="3600" b="1" dirty="0">
              <a:solidFill>
                <a:srgbClr val="0000FF"/>
              </a:solidFill>
            </a:endParaRP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/>
          </p:nvPr>
        </p:nvGraphicFramePr>
        <p:xfrm>
          <a:off x="3586299" y="3111403"/>
          <a:ext cx="320675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79" name="Equation" r:id="rId17" imgW="152280" imgH="164880" progId="Equation.DSMT4">
                  <p:embed/>
                </p:oleObj>
              </mc:Choice>
              <mc:Fallback>
                <p:oleObj name="Equation" r:id="rId17" imgW="152280" imgH="164880" progId="Equation.DSMT4">
                  <p:embed/>
                  <p:pic>
                    <p:nvPicPr>
                      <p:cNvPr id="22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6299" y="3111403"/>
                        <a:ext cx="320675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/>
          </p:nvPr>
        </p:nvGraphicFramePr>
        <p:xfrm>
          <a:off x="533160" y="5451309"/>
          <a:ext cx="4338954" cy="868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80" name="Equation" r:id="rId19" imgW="1473120" imgH="304560" progId="Equation.DSMT4">
                  <p:embed/>
                </p:oleObj>
              </mc:Choice>
              <mc:Fallback>
                <p:oleObj name="Equation" r:id="rId19" imgW="1473120" imgH="304560" progId="Equation.DSMT4">
                  <p:embed/>
                  <p:pic>
                    <p:nvPicPr>
                      <p:cNvPr id="23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160" y="5451309"/>
                        <a:ext cx="4338954" cy="8686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/>
          </p:nvPr>
        </p:nvGraphicFramePr>
        <p:xfrm>
          <a:off x="258763" y="827088"/>
          <a:ext cx="4300537" cy="86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81" name="Equation" r:id="rId21" imgW="1460160" imgH="304560" progId="Equation.DSMT4">
                  <p:embed/>
                </p:oleObj>
              </mc:Choice>
              <mc:Fallback>
                <p:oleObj name="Equation" r:id="rId21" imgW="1460160" imgH="304560" progId="Equation.DSMT4">
                  <p:embed/>
                  <p:pic>
                    <p:nvPicPr>
                      <p:cNvPr id="24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763" y="827088"/>
                        <a:ext cx="4300537" cy="868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158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ChangeArrowheads="1"/>
          </p:cNvSpPr>
          <p:nvPr/>
        </p:nvSpPr>
        <p:spPr bwMode="auto">
          <a:xfrm>
            <a:off x="587375" y="1531938"/>
            <a:ext cx="6796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If</a:t>
            </a:r>
            <a:r>
              <a:rPr kumimoji="0" lang="en-US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</a:t>
            </a:r>
            <a:r>
              <a:rPr kumimoji="0" lang="en-US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 an element of reality then </a:t>
            </a:r>
          </a:p>
        </p:txBody>
      </p:sp>
      <p:graphicFrame>
        <p:nvGraphicFramePr>
          <p:cNvPr id="22531" name="Object 6"/>
          <p:cNvGraphicFramePr>
            <a:graphicFrameLocks noChangeAspect="1"/>
          </p:cNvGraphicFramePr>
          <p:nvPr/>
        </p:nvGraphicFramePr>
        <p:xfrm>
          <a:off x="1019175" y="1506538"/>
          <a:ext cx="95885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698" name="Equation" r:id="rId3" imgW="418918" imgH="241195" progId="Equation.DSMT4">
                  <p:embed/>
                </p:oleObj>
              </mc:Choice>
              <mc:Fallback>
                <p:oleObj name="Equation" r:id="rId3" imgW="418918" imgH="241195" progId="Equation.DSMT4">
                  <p:embed/>
                  <p:pic>
                    <p:nvPicPr>
                      <p:cNvPr id="22531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9175" y="1506538"/>
                        <a:ext cx="958850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2" name="Object 7"/>
          <p:cNvGraphicFramePr>
            <a:graphicFrameLocks noChangeAspect="1"/>
          </p:cNvGraphicFramePr>
          <p:nvPr/>
        </p:nvGraphicFramePr>
        <p:xfrm>
          <a:off x="6148388" y="1546225"/>
          <a:ext cx="1106487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699" name="Equation" r:id="rId5" imgW="482391" imgH="241195" progId="Equation.DSMT4">
                  <p:embed/>
                </p:oleObj>
              </mc:Choice>
              <mc:Fallback>
                <p:oleObj name="Equation" r:id="rId5" imgW="482391" imgH="241195" progId="Equation.DSMT4">
                  <p:embed/>
                  <p:pic>
                    <p:nvPicPr>
                      <p:cNvPr id="22532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8388" y="1546225"/>
                        <a:ext cx="1106487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3" name="Rectangle 8"/>
          <p:cNvSpPr>
            <a:spLocks noChangeArrowheads="1"/>
          </p:cNvSpPr>
          <p:nvPr/>
        </p:nvSpPr>
        <p:spPr bwMode="auto">
          <a:xfrm>
            <a:off x="606425" y="3697288"/>
            <a:ext cx="7597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If</a:t>
            </a:r>
            <a:r>
              <a:rPr kumimoji="0" lang="en-US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</a:t>
            </a:r>
            <a:r>
              <a:rPr kumimoji="0" lang="en-US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then</a:t>
            </a:r>
            <a:r>
              <a:rPr kumimoji="0" lang="en-US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</a:t>
            </a:r>
            <a:r>
              <a:rPr kumimoji="0" lang="en-US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 an element of reality</a:t>
            </a:r>
          </a:p>
        </p:txBody>
      </p:sp>
      <p:graphicFrame>
        <p:nvGraphicFramePr>
          <p:cNvPr id="22534" name="Object 9"/>
          <p:cNvGraphicFramePr>
            <a:graphicFrameLocks noChangeAspect="1"/>
          </p:cNvGraphicFramePr>
          <p:nvPr/>
        </p:nvGraphicFramePr>
        <p:xfrm>
          <a:off x="966788" y="3671888"/>
          <a:ext cx="1104900" cy="55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700" name="Equation" r:id="rId7" imgW="482391" imgH="241195" progId="Equation.DSMT4">
                  <p:embed/>
                </p:oleObj>
              </mc:Choice>
              <mc:Fallback>
                <p:oleObj name="Equation" r:id="rId7" imgW="482391" imgH="241195" progId="Equation.DSMT4">
                  <p:embed/>
                  <p:pic>
                    <p:nvPicPr>
                      <p:cNvPr id="22534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6788" y="3671888"/>
                        <a:ext cx="1104900" cy="554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5" name="Object 10"/>
          <p:cNvGraphicFramePr>
            <a:graphicFrameLocks noChangeAspect="1"/>
          </p:cNvGraphicFramePr>
          <p:nvPr/>
        </p:nvGraphicFramePr>
        <p:xfrm>
          <a:off x="3130550" y="3675063"/>
          <a:ext cx="962025" cy="55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701" name="Equation" r:id="rId9" imgW="418918" imgH="241195" progId="Equation.DSMT4">
                  <p:embed/>
                </p:oleObj>
              </mc:Choice>
              <mc:Fallback>
                <p:oleObj name="Equation" r:id="rId9" imgW="418918" imgH="241195" progId="Equation.DSMT4">
                  <p:embed/>
                  <p:pic>
                    <p:nvPicPr>
                      <p:cNvPr id="22535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0550" y="3675063"/>
                        <a:ext cx="962025" cy="554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6" name="Rectangle 11"/>
          <p:cNvSpPr>
            <a:spLocks noChangeArrowheads="1"/>
          </p:cNvSpPr>
          <p:nvPr/>
        </p:nvSpPr>
        <p:spPr bwMode="auto">
          <a:xfrm>
            <a:off x="566738" y="3179763"/>
            <a:ext cx="42465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 dichotomic variables:</a:t>
            </a:r>
          </a:p>
        </p:txBody>
      </p:sp>
      <p:sp>
        <p:nvSpPr>
          <p:cNvPr id="23" name="Text Box 55"/>
          <p:cNvSpPr txBox="1">
            <a:spLocks noChangeArrowheads="1"/>
          </p:cNvSpPr>
          <p:nvPr/>
        </p:nvSpPr>
        <p:spPr bwMode="auto">
          <a:xfrm>
            <a:off x="1111250" y="398463"/>
            <a:ext cx="8345488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t>Connection between  strong and weak measurements</a:t>
            </a:r>
          </a:p>
        </p:txBody>
      </p:sp>
    </p:spTree>
    <p:extLst>
      <p:ext uri="{BB962C8B-B14F-4D97-AF65-F5344CB8AC3E}">
        <p14:creationId xmlns:p14="http://schemas.microsoft.com/office/powerpoint/2010/main" val="218434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PC"/>
          <p:cNvSpPr>
            <a:spLocks noEditPoints="1" noChangeArrowheads="1"/>
          </p:cNvSpPr>
          <p:nvPr/>
        </p:nvSpPr>
        <p:spPr bwMode="auto">
          <a:xfrm rot="10800000">
            <a:off x="3214688" y="6276975"/>
            <a:ext cx="808037" cy="581025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0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0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2802 w 21600"/>
              <a:gd name="T19" fmla="*/ 3891 h 21600"/>
              <a:gd name="T20" fmla="*/ 19065 w 21600"/>
              <a:gd name="T21" fmla="*/ 1425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extrusionOk="0">
                <a:moveTo>
                  <a:pt x="21600" y="10851"/>
                </a:moveTo>
                <a:lnTo>
                  <a:pt x="21600" y="0"/>
                </a:lnTo>
                <a:lnTo>
                  <a:pt x="10823" y="0"/>
                </a:lnTo>
                <a:lnTo>
                  <a:pt x="0" y="0"/>
                </a:lnTo>
                <a:lnTo>
                  <a:pt x="0" y="10919"/>
                </a:lnTo>
                <a:lnTo>
                  <a:pt x="0" y="19328"/>
                </a:lnTo>
                <a:lnTo>
                  <a:pt x="5924" y="19328"/>
                </a:lnTo>
                <a:lnTo>
                  <a:pt x="6494" y="21600"/>
                </a:lnTo>
                <a:lnTo>
                  <a:pt x="10663" y="21600"/>
                </a:lnTo>
                <a:lnTo>
                  <a:pt x="15334" y="21600"/>
                </a:lnTo>
                <a:lnTo>
                  <a:pt x="15904" y="19328"/>
                </a:lnTo>
                <a:lnTo>
                  <a:pt x="21600" y="19328"/>
                </a:lnTo>
                <a:lnTo>
                  <a:pt x="21600" y="10851"/>
                </a:lnTo>
                <a:close/>
              </a:path>
              <a:path w="21600" h="21600" extrusionOk="0">
                <a:moveTo>
                  <a:pt x="15904" y="19328"/>
                </a:moveTo>
                <a:lnTo>
                  <a:pt x="16861" y="14750"/>
                </a:lnTo>
                <a:lnTo>
                  <a:pt x="19367" y="14750"/>
                </a:lnTo>
                <a:lnTo>
                  <a:pt x="19367" y="3459"/>
                </a:lnTo>
                <a:lnTo>
                  <a:pt x="2461" y="3459"/>
                </a:lnTo>
                <a:lnTo>
                  <a:pt x="2461" y="14750"/>
                </a:lnTo>
                <a:lnTo>
                  <a:pt x="4967" y="14750"/>
                </a:lnTo>
                <a:lnTo>
                  <a:pt x="5924" y="19159"/>
                </a:lnTo>
                <a:moveTo>
                  <a:pt x="15904" y="19328"/>
                </a:moveTo>
                <a:lnTo>
                  <a:pt x="16861" y="14750"/>
                </a:lnTo>
                <a:lnTo>
                  <a:pt x="2461" y="14750"/>
                </a:lnTo>
              </a:path>
            </a:pathLst>
          </a:custGeom>
          <a:solidFill>
            <a:srgbClr val="CC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3076" name="AutoShape 3"/>
          <p:cNvSpPr>
            <a:spLocks noChangeArrowheads="1"/>
          </p:cNvSpPr>
          <p:nvPr/>
        </p:nvSpPr>
        <p:spPr bwMode="auto">
          <a:xfrm rot="-5400000">
            <a:off x="2733675" y="82551"/>
            <a:ext cx="363537" cy="455612"/>
          </a:xfrm>
          <a:prstGeom prst="flowChartDelay">
            <a:avLst/>
          </a:prstGeom>
          <a:solidFill>
            <a:srgbClr val="FF66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he-IL"/>
          </a:p>
        </p:txBody>
      </p:sp>
      <p:sp>
        <p:nvSpPr>
          <p:cNvPr id="3077" name="Rectangle 4"/>
          <p:cNvSpPr>
            <a:spLocks noChangeArrowheads="1"/>
          </p:cNvSpPr>
          <p:nvPr/>
        </p:nvSpPr>
        <p:spPr bwMode="auto">
          <a:xfrm rot="10800000">
            <a:off x="4814888" y="3435350"/>
            <a:ext cx="1935162" cy="173038"/>
          </a:xfrm>
          <a:prstGeom prst="rect">
            <a:avLst/>
          </a:prstGeom>
          <a:solidFill>
            <a:srgbClr val="08080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he-IL"/>
          </a:p>
        </p:txBody>
      </p:sp>
      <p:sp>
        <p:nvSpPr>
          <p:cNvPr id="3078" name="Rectangle 5"/>
          <p:cNvSpPr>
            <a:spLocks noChangeArrowheads="1"/>
          </p:cNvSpPr>
          <p:nvPr/>
        </p:nvSpPr>
        <p:spPr bwMode="auto">
          <a:xfrm rot="10800000">
            <a:off x="2647950" y="3435350"/>
            <a:ext cx="1897063" cy="173038"/>
          </a:xfrm>
          <a:prstGeom prst="rect">
            <a:avLst/>
          </a:prstGeom>
          <a:solidFill>
            <a:srgbClr val="08080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he-IL"/>
          </a:p>
        </p:txBody>
      </p:sp>
      <p:pic>
        <p:nvPicPr>
          <p:cNvPr id="1231878" name="Picture 6" descr="j024743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9525"/>
            <a:ext cx="473075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1879" name="Freeform 7"/>
          <p:cNvSpPr>
            <a:spLocks/>
          </p:cNvSpPr>
          <p:nvPr/>
        </p:nvSpPr>
        <p:spPr bwMode="auto">
          <a:xfrm>
            <a:off x="3449638" y="5929313"/>
            <a:ext cx="279400" cy="196850"/>
          </a:xfrm>
          <a:custGeom>
            <a:avLst/>
            <a:gdLst>
              <a:gd name="T0" fmla="*/ 0 w 336"/>
              <a:gd name="T1" fmla="*/ 2147483647 h 632"/>
              <a:gd name="T2" fmla="*/ 2147483647 w 336"/>
              <a:gd name="T3" fmla="*/ 0 h 632"/>
              <a:gd name="T4" fmla="*/ 2147483647 w 336"/>
              <a:gd name="T5" fmla="*/ 2147483647 h 632"/>
              <a:gd name="T6" fmla="*/ 0 60000 65536"/>
              <a:gd name="T7" fmla="*/ 0 60000 65536"/>
              <a:gd name="T8" fmla="*/ 0 60000 65536"/>
              <a:gd name="T9" fmla="*/ 0 w 336"/>
              <a:gd name="T10" fmla="*/ 0 h 632"/>
              <a:gd name="T11" fmla="*/ 336 w 336"/>
              <a:gd name="T12" fmla="*/ 632 h 6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632">
                <a:moveTo>
                  <a:pt x="0" y="631"/>
                </a:moveTo>
                <a:cubicBezTo>
                  <a:pt x="28" y="526"/>
                  <a:pt x="115" y="0"/>
                  <a:pt x="171" y="0"/>
                </a:cubicBezTo>
                <a:cubicBezTo>
                  <a:pt x="227" y="0"/>
                  <a:pt x="302" y="500"/>
                  <a:pt x="336" y="632"/>
                </a:cubicBezTo>
              </a:path>
            </a:pathLst>
          </a:custGeom>
          <a:noFill/>
          <a:ln w="28575" cmpd="sng">
            <a:solidFill>
              <a:srgbClr val="66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3081" name="Rectangle 13"/>
          <p:cNvSpPr>
            <a:spLocks noChangeArrowheads="1"/>
          </p:cNvSpPr>
          <p:nvPr/>
        </p:nvSpPr>
        <p:spPr bwMode="auto">
          <a:xfrm>
            <a:off x="2627313" y="3078163"/>
            <a:ext cx="2001837" cy="3476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he-IL"/>
          </a:p>
        </p:txBody>
      </p:sp>
      <p:sp>
        <p:nvSpPr>
          <p:cNvPr id="3082" name="Rectangle 14"/>
          <p:cNvSpPr>
            <a:spLocks noChangeArrowheads="1"/>
          </p:cNvSpPr>
          <p:nvPr/>
        </p:nvSpPr>
        <p:spPr bwMode="auto">
          <a:xfrm rot="10800000">
            <a:off x="439738" y="3435350"/>
            <a:ext cx="1936750" cy="173038"/>
          </a:xfrm>
          <a:prstGeom prst="rect">
            <a:avLst/>
          </a:prstGeom>
          <a:solidFill>
            <a:srgbClr val="08080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he-IL"/>
          </a:p>
        </p:txBody>
      </p:sp>
      <p:sp>
        <p:nvSpPr>
          <p:cNvPr id="3083" name="Line 25"/>
          <p:cNvSpPr>
            <a:spLocks noChangeShapeType="1"/>
          </p:cNvSpPr>
          <p:nvPr/>
        </p:nvSpPr>
        <p:spPr bwMode="auto">
          <a:xfrm flipH="1" flipV="1">
            <a:off x="8150225" y="549275"/>
            <a:ext cx="38100" cy="610235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graphicFrame>
        <p:nvGraphicFramePr>
          <p:cNvPr id="3074" name="Object 26"/>
          <p:cNvGraphicFramePr>
            <a:graphicFrameLocks noChangeAspect="1"/>
          </p:cNvGraphicFramePr>
          <p:nvPr/>
        </p:nvGraphicFramePr>
        <p:xfrm>
          <a:off x="7834313" y="320675"/>
          <a:ext cx="349250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0" name="Equation" r:id="rId6" imgW="126720" imgH="228600" progId="Equation.DSMT4">
                  <p:embed/>
                </p:oleObj>
              </mc:Choice>
              <mc:Fallback>
                <p:oleObj name="Equation" r:id="rId6" imgW="126720" imgH="22860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34313" y="320675"/>
                        <a:ext cx="349250" cy="587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0.05342 L -0.00069 0.0155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2318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1879" grpId="0" animBg="1"/>
      <p:bldP spid="1231879" grpId="1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5"/>
          <p:cNvSpPr>
            <a:spLocks noChangeArrowheads="1"/>
          </p:cNvSpPr>
          <p:nvPr/>
        </p:nvSpPr>
        <p:spPr bwMode="auto">
          <a:xfrm>
            <a:off x="547688" y="798513"/>
            <a:ext cx="6796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If</a:t>
            </a:r>
            <a:r>
              <a:rPr kumimoji="0" lang="en-US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</a:t>
            </a:r>
            <a:r>
              <a:rPr kumimoji="0" lang="en-US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 an element of reality then </a:t>
            </a:r>
          </a:p>
        </p:txBody>
      </p:sp>
      <p:graphicFrame>
        <p:nvGraphicFramePr>
          <p:cNvPr id="25603" name="Object 6"/>
          <p:cNvGraphicFramePr>
            <a:graphicFrameLocks noChangeAspect="1"/>
          </p:cNvGraphicFramePr>
          <p:nvPr/>
        </p:nvGraphicFramePr>
        <p:xfrm>
          <a:off x="979488" y="773113"/>
          <a:ext cx="95885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848" name="Equation" r:id="rId3" imgW="418918" imgH="241195" progId="Equation.DSMT4">
                  <p:embed/>
                </p:oleObj>
              </mc:Choice>
              <mc:Fallback>
                <p:oleObj name="Equation" r:id="rId3" imgW="418918" imgH="241195" progId="Equation.DSMT4">
                  <p:embed/>
                  <p:pic>
                    <p:nvPicPr>
                      <p:cNvPr id="25603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9488" y="773113"/>
                        <a:ext cx="958850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4" name="Object 7"/>
          <p:cNvGraphicFramePr>
            <a:graphicFrameLocks noChangeAspect="1"/>
          </p:cNvGraphicFramePr>
          <p:nvPr/>
        </p:nvGraphicFramePr>
        <p:xfrm>
          <a:off x="6108700" y="812800"/>
          <a:ext cx="1106488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849" name="Equation" r:id="rId5" imgW="482391" imgH="241195" progId="Equation.DSMT4">
                  <p:embed/>
                </p:oleObj>
              </mc:Choice>
              <mc:Fallback>
                <p:oleObj name="Equation" r:id="rId5" imgW="482391" imgH="241195" progId="Equation.DSMT4">
                  <p:embed/>
                  <p:pic>
                    <p:nvPicPr>
                      <p:cNvPr id="25604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8700" y="812800"/>
                        <a:ext cx="1106488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5" name="Rectangle 8"/>
          <p:cNvSpPr>
            <a:spLocks noChangeArrowheads="1"/>
          </p:cNvSpPr>
          <p:nvPr/>
        </p:nvSpPr>
        <p:spPr bwMode="auto">
          <a:xfrm>
            <a:off x="527050" y="1901825"/>
            <a:ext cx="7597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If</a:t>
            </a:r>
            <a:r>
              <a:rPr kumimoji="0" lang="en-US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</a:t>
            </a:r>
            <a:r>
              <a:rPr kumimoji="0" lang="en-US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then</a:t>
            </a:r>
            <a:r>
              <a:rPr kumimoji="0" lang="en-US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</a:t>
            </a:r>
            <a:r>
              <a:rPr kumimoji="0" lang="en-US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 an element of reality</a:t>
            </a:r>
          </a:p>
        </p:txBody>
      </p:sp>
      <p:graphicFrame>
        <p:nvGraphicFramePr>
          <p:cNvPr id="25606" name="Object 9"/>
          <p:cNvGraphicFramePr>
            <a:graphicFrameLocks noChangeAspect="1"/>
          </p:cNvGraphicFramePr>
          <p:nvPr/>
        </p:nvGraphicFramePr>
        <p:xfrm>
          <a:off x="887413" y="1876425"/>
          <a:ext cx="1104900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850" name="Equation" r:id="rId7" imgW="482391" imgH="241195" progId="Equation.DSMT4">
                  <p:embed/>
                </p:oleObj>
              </mc:Choice>
              <mc:Fallback>
                <p:oleObj name="Equation" r:id="rId7" imgW="482391" imgH="241195" progId="Equation.DSMT4">
                  <p:embed/>
                  <p:pic>
                    <p:nvPicPr>
                      <p:cNvPr id="25606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7413" y="1876425"/>
                        <a:ext cx="1104900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7" name="Object 10"/>
          <p:cNvGraphicFramePr>
            <a:graphicFrameLocks noChangeAspect="1"/>
          </p:cNvGraphicFramePr>
          <p:nvPr/>
        </p:nvGraphicFramePr>
        <p:xfrm>
          <a:off x="3051175" y="1879600"/>
          <a:ext cx="962025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851" name="Equation" r:id="rId9" imgW="418918" imgH="241195" progId="Equation.DSMT4">
                  <p:embed/>
                </p:oleObj>
              </mc:Choice>
              <mc:Fallback>
                <p:oleObj name="Equation" r:id="rId9" imgW="418918" imgH="241195" progId="Equation.DSMT4">
                  <p:embed/>
                  <p:pic>
                    <p:nvPicPr>
                      <p:cNvPr id="25607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1175" y="1879600"/>
                        <a:ext cx="962025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8" name="Rectangle 11"/>
          <p:cNvSpPr>
            <a:spLocks noChangeArrowheads="1"/>
          </p:cNvSpPr>
          <p:nvPr/>
        </p:nvSpPr>
        <p:spPr bwMode="auto">
          <a:xfrm>
            <a:off x="487363" y="1384300"/>
            <a:ext cx="42465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 dichotomic variables:</a:t>
            </a:r>
          </a:p>
        </p:txBody>
      </p:sp>
      <p:graphicFrame>
        <p:nvGraphicFramePr>
          <p:cNvPr id="86028" name="Object 12"/>
          <p:cNvGraphicFramePr>
            <a:graphicFrameLocks noChangeAspect="1"/>
          </p:cNvGraphicFramePr>
          <p:nvPr/>
        </p:nvGraphicFramePr>
        <p:xfrm>
          <a:off x="4116388" y="3386138"/>
          <a:ext cx="2767012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852" name="Equation" r:id="rId11" imgW="1396394" imgH="253890" progId="Equation.DSMT4">
                  <p:embed/>
                </p:oleObj>
              </mc:Choice>
              <mc:Fallback>
                <p:oleObj name="Equation" r:id="rId11" imgW="1396394" imgH="253890" progId="Equation.DSMT4">
                  <p:embed/>
                  <p:pic>
                    <p:nvPicPr>
                      <p:cNvPr id="8602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6388" y="3386138"/>
                        <a:ext cx="2767012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029" name="Rectangle 13"/>
          <p:cNvSpPr>
            <a:spLocks noChangeArrowheads="1"/>
          </p:cNvSpPr>
          <p:nvPr/>
        </p:nvSpPr>
        <p:spPr bwMode="auto">
          <a:xfrm>
            <a:off x="1681163" y="2652713"/>
            <a:ext cx="3451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three box paradox</a:t>
            </a:r>
            <a:endParaRPr kumimoji="0" lang="en-US" altLang="en-US" sz="2400" b="1" i="1" u="none" strike="noStrike" kern="1200" cap="none" spc="0" normalizeH="0" baseline="0" noProof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86030" name="Object 14"/>
          <p:cNvGraphicFramePr>
            <a:graphicFrameLocks noChangeAspect="1"/>
          </p:cNvGraphicFramePr>
          <p:nvPr/>
        </p:nvGraphicFramePr>
        <p:xfrm>
          <a:off x="4137025" y="4056063"/>
          <a:ext cx="2767013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853" name="Equation" r:id="rId13" imgW="1396394" imgH="253890" progId="Equation.DSMT4">
                  <p:embed/>
                </p:oleObj>
              </mc:Choice>
              <mc:Fallback>
                <p:oleObj name="Equation" r:id="rId13" imgW="1396394" imgH="253890" progId="Equation.DSMT4">
                  <p:embed/>
                  <p:pic>
                    <p:nvPicPr>
                      <p:cNvPr id="8603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7025" y="4056063"/>
                        <a:ext cx="2767013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031" name="Object 15"/>
          <p:cNvGraphicFramePr>
            <a:graphicFrameLocks noChangeAspect="1"/>
          </p:cNvGraphicFramePr>
          <p:nvPr/>
        </p:nvGraphicFramePr>
        <p:xfrm>
          <a:off x="4037013" y="4686300"/>
          <a:ext cx="5106987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854" name="Equation" r:id="rId15" imgW="2578100" imgH="254000" progId="Equation.DSMT4">
                  <p:embed/>
                </p:oleObj>
              </mc:Choice>
              <mc:Fallback>
                <p:oleObj name="Equation" r:id="rId15" imgW="2578100" imgH="254000" progId="Equation.DSMT4">
                  <p:embed/>
                  <p:pic>
                    <p:nvPicPr>
                      <p:cNvPr id="86031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7013" y="4686300"/>
                        <a:ext cx="5106987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032" name="Object 16"/>
          <p:cNvGraphicFramePr>
            <a:graphicFrameLocks noChangeAspect="1"/>
          </p:cNvGraphicFramePr>
          <p:nvPr/>
        </p:nvGraphicFramePr>
        <p:xfrm>
          <a:off x="4221163" y="5235575"/>
          <a:ext cx="3440112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855" name="Equation" r:id="rId17" imgW="1879600" imgH="254000" progId="Equation.DSMT4">
                  <p:embed/>
                </p:oleObj>
              </mc:Choice>
              <mc:Fallback>
                <p:oleObj name="Equation" r:id="rId17" imgW="1879600" imgH="254000" progId="Equation.DSMT4">
                  <p:embed/>
                  <p:pic>
                    <p:nvPicPr>
                      <p:cNvPr id="86032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1163" y="5235575"/>
                        <a:ext cx="3440112" cy="46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033" name="Object 17"/>
          <p:cNvGraphicFramePr>
            <a:graphicFrameLocks noChangeAspect="1"/>
          </p:cNvGraphicFramePr>
          <p:nvPr/>
        </p:nvGraphicFramePr>
        <p:xfrm>
          <a:off x="4230688" y="5753100"/>
          <a:ext cx="1836737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856" name="Equation" r:id="rId19" imgW="1002865" imgH="253890" progId="Equation.DSMT4">
                  <p:embed/>
                </p:oleObj>
              </mc:Choice>
              <mc:Fallback>
                <p:oleObj name="Equation" r:id="rId19" imgW="1002865" imgH="253890" progId="Equation.DSMT4">
                  <p:embed/>
                  <p:pic>
                    <p:nvPicPr>
                      <p:cNvPr id="86033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0688" y="5753100"/>
                        <a:ext cx="1836737" cy="46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6062" name="Group 46"/>
          <p:cNvGrpSpPr>
            <a:grpSpLocks/>
          </p:cNvGrpSpPr>
          <p:nvPr/>
        </p:nvGrpSpPr>
        <p:grpSpPr bwMode="auto">
          <a:xfrm>
            <a:off x="487363" y="3355975"/>
            <a:ext cx="2220912" cy="2700338"/>
            <a:chOff x="307" y="2114"/>
            <a:chExt cx="1399" cy="1701"/>
          </a:xfrm>
        </p:grpSpPr>
        <p:sp>
          <p:nvSpPr>
            <p:cNvPr id="25616" name="Line 18"/>
            <p:cNvSpPr>
              <a:spLocks noChangeShapeType="1"/>
            </p:cNvSpPr>
            <p:nvPr/>
          </p:nvSpPr>
          <p:spPr bwMode="auto">
            <a:xfrm flipV="1">
              <a:off x="421" y="2623"/>
              <a:ext cx="1285" cy="7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aphicFrame>
          <p:nvGraphicFramePr>
            <p:cNvPr id="25617" name="Object 19"/>
            <p:cNvGraphicFramePr>
              <a:graphicFrameLocks noChangeAspect="1"/>
            </p:cNvGraphicFramePr>
            <p:nvPr/>
          </p:nvGraphicFramePr>
          <p:xfrm>
            <a:off x="311" y="2970"/>
            <a:ext cx="80" cy="1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9857" name="Equation" r:id="rId21" imgW="88746" imgH="152136" progId="Equation.DSMT4">
                    <p:embed/>
                  </p:oleObj>
                </mc:Choice>
                <mc:Fallback>
                  <p:oleObj name="Equation" r:id="rId21" imgW="88746" imgH="152136" progId="Equation.DSMT4">
                    <p:embed/>
                    <p:pic>
                      <p:nvPicPr>
                        <p:cNvPr id="25617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1" y="2970"/>
                          <a:ext cx="80" cy="15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618" name="Line 20"/>
            <p:cNvSpPr>
              <a:spLocks noChangeShapeType="1"/>
            </p:cNvSpPr>
            <p:nvPr/>
          </p:nvSpPr>
          <p:spPr bwMode="auto">
            <a:xfrm flipH="1" flipV="1">
              <a:off x="429" y="2114"/>
              <a:ext cx="4" cy="1516"/>
            </a:xfrm>
            <a:prstGeom prst="line">
              <a:avLst/>
            </a:prstGeom>
            <a:noFill/>
            <a:ln w="19050">
              <a:solidFill>
                <a:srgbClr val="0099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619" name="Line 21"/>
            <p:cNvSpPr>
              <a:spLocks noChangeShapeType="1"/>
            </p:cNvSpPr>
            <p:nvPr/>
          </p:nvSpPr>
          <p:spPr bwMode="auto">
            <a:xfrm>
              <a:off x="439" y="3035"/>
              <a:ext cx="1261" cy="2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aphicFrame>
          <p:nvGraphicFramePr>
            <p:cNvPr id="25620" name="Object 22"/>
            <p:cNvGraphicFramePr>
              <a:graphicFrameLocks noChangeAspect="1"/>
            </p:cNvGraphicFramePr>
            <p:nvPr/>
          </p:nvGraphicFramePr>
          <p:xfrm>
            <a:off x="307" y="2526"/>
            <a:ext cx="108" cy="1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9858" name="Equation" r:id="rId23" imgW="139700" imgH="228600" progId="Equation.DSMT4">
                    <p:embed/>
                  </p:oleObj>
                </mc:Choice>
                <mc:Fallback>
                  <p:oleObj name="Equation" r:id="rId23" imgW="139700" imgH="228600" progId="Equation.DSMT4">
                    <p:embed/>
                    <p:pic>
                      <p:nvPicPr>
                        <p:cNvPr id="25620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7" y="2526"/>
                          <a:ext cx="108" cy="1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621" name="Line 23"/>
            <p:cNvSpPr>
              <a:spLocks noChangeShapeType="1"/>
            </p:cNvSpPr>
            <p:nvPr/>
          </p:nvSpPr>
          <p:spPr bwMode="auto">
            <a:xfrm flipV="1">
              <a:off x="436" y="3435"/>
              <a:ext cx="1256" cy="10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aphicFrame>
          <p:nvGraphicFramePr>
            <p:cNvPr id="25622" name="Object 24"/>
            <p:cNvGraphicFramePr>
              <a:graphicFrameLocks noChangeAspect="1"/>
            </p:cNvGraphicFramePr>
            <p:nvPr/>
          </p:nvGraphicFramePr>
          <p:xfrm>
            <a:off x="312" y="3338"/>
            <a:ext cx="98" cy="1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9859" name="Equation" r:id="rId25" imgW="126890" imgH="228402" progId="Equation.DSMT4">
                    <p:embed/>
                  </p:oleObj>
                </mc:Choice>
                <mc:Fallback>
                  <p:oleObj name="Equation" r:id="rId25" imgW="126890" imgH="228402" progId="Equation.DSMT4">
                    <p:embed/>
                    <p:pic>
                      <p:nvPicPr>
                        <p:cNvPr id="25622" name="Object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2" y="3338"/>
                          <a:ext cx="98" cy="1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623" name="Line 25"/>
            <p:cNvSpPr>
              <a:spLocks noChangeShapeType="1"/>
            </p:cNvSpPr>
            <p:nvPr/>
          </p:nvSpPr>
          <p:spPr bwMode="auto">
            <a:xfrm flipV="1">
              <a:off x="413" y="3439"/>
              <a:ext cx="44" cy="0"/>
            </a:xfrm>
            <a:prstGeom prst="line">
              <a:avLst/>
            </a:prstGeom>
            <a:noFill/>
            <a:ln w="19050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624" name="AutoShape 26"/>
            <p:cNvSpPr>
              <a:spLocks noChangeArrowheads="1"/>
            </p:cNvSpPr>
            <p:nvPr/>
          </p:nvSpPr>
          <p:spPr bwMode="auto">
            <a:xfrm>
              <a:off x="1053" y="2929"/>
              <a:ext cx="161" cy="181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625" name="AutoShape 27"/>
            <p:cNvSpPr>
              <a:spLocks noChangeArrowheads="1"/>
            </p:cNvSpPr>
            <p:nvPr/>
          </p:nvSpPr>
          <p:spPr bwMode="auto">
            <a:xfrm>
              <a:off x="1479" y="2928"/>
              <a:ext cx="162" cy="182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626" name="AutoShape 28"/>
            <p:cNvSpPr>
              <a:spLocks noChangeArrowheads="1"/>
            </p:cNvSpPr>
            <p:nvPr/>
          </p:nvSpPr>
          <p:spPr bwMode="auto">
            <a:xfrm>
              <a:off x="618" y="2939"/>
              <a:ext cx="161" cy="182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627" name="AutoShape 29"/>
            <p:cNvSpPr>
              <a:spLocks noChangeArrowheads="1"/>
            </p:cNvSpPr>
            <p:nvPr/>
          </p:nvSpPr>
          <p:spPr bwMode="auto">
            <a:xfrm>
              <a:off x="1047" y="2528"/>
              <a:ext cx="162" cy="182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25628" name="Picture 30" descr="BD10298_"/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2" y="2588"/>
              <a:ext cx="101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29" name="AutoShape 31"/>
            <p:cNvSpPr>
              <a:spLocks noChangeArrowheads="1"/>
            </p:cNvSpPr>
            <p:nvPr/>
          </p:nvSpPr>
          <p:spPr bwMode="auto">
            <a:xfrm>
              <a:off x="1474" y="2527"/>
              <a:ext cx="161" cy="182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25630" name="Picture 32" descr="BD10298_"/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2588"/>
              <a:ext cx="101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31" name="AutoShape 33"/>
            <p:cNvSpPr>
              <a:spLocks noChangeArrowheads="1"/>
            </p:cNvSpPr>
            <p:nvPr/>
          </p:nvSpPr>
          <p:spPr bwMode="auto">
            <a:xfrm>
              <a:off x="612" y="2538"/>
              <a:ext cx="161" cy="182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25632" name="Picture 34" descr="BD10298_"/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" y="2599"/>
              <a:ext cx="100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33" name="AutoShape 35"/>
            <p:cNvSpPr>
              <a:spLocks noChangeArrowheads="1"/>
            </p:cNvSpPr>
            <p:nvPr/>
          </p:nvSpPr>
          <p:spPr bwMode="auto">
            <a:xfrm>
              <a:off x="1042" y="3323"/>
              <a:ext cx="161" cy="181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25634" name="Picture 36" descr="BD10298_"/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383"/>
              <a:ext cx="101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35" name="AutoShape 37"/>
            <p:cNvSpPr>
              <a:spLocks noChangeArrowheads="1"/>
            </p:cNvSpPr>
            <p:nvPr/>
          </p:nvSpPr>
          <p:spPr bwMode="auto">
            <a:xfrm>
              <a:off x="1468" y="3322"/>
              <a:ext cx="161" cy="182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25636" name="Picture 38" descr="BD10298_"/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3" y="3383"/>
              <a:ext cx="100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37" name="AutoShape 39"/>
            <p:cNvSpPr>
              <a:spLocks noChangeArrowheads="1"/>
            </p:cNvSpPr>
            <p:nvPr/>
          </p:nvSpPr>
          <p:spPr bwMode="auto">
            <a:xfrm>
              <a:off x="606" y="3333"/>
              <a:ext cx="161" cy="182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25638" name="Picture 40" descr="BD10298_"/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" y="3394"/>
              <a:ext cx="100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25639" name="Object 41"/>
            <p:cNvGraphicFramePr>
              <a:graphicFrameLocks noChangeAspect="1"/>
            </p:cNvGraphicFramePr>
            <p:nvPr/>
          </p:nvGraphicFramePr>
          <p:xfrm>
            <a:off x="531" y="2320"/>
            <a:ext cx="1059" cy="2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9860" name="Equation" r:id="rId28" imgW="1612900" imgH="419100" progId="Equation.DSMT4">
                    <p:embed/>
                  </p:oleObj>
                </mc:Choice>
                <mc:Fallback>
                  <p:oleObj name="Equation" r:id="rId28" imgW="1612900" imgH="419100" progId="Equation.DSMT4">
                    <p:embed/>
                    <p:pic>
                      <p:nvPicPr>
                        <p:cNvPr id="25639" name="Object 4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1" y="2320"/>
                          <a:ext cx="1059" cy="22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640" name="Object 42"/>
            <p:cNvGraphicFramePr>
              <a:graphicFrameLocks noChangeAspect="1"/>
            </p:cNvGraphicFramePr>
            <p:nvPr/>
          </p:nvGraphicFramePr>
          <p:xfrm>
            <a:off x="499" y="3480"/>
            <a:ext cx="1132" cy="2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9861" name="Equation" r:id="rId30" imgW="1612900" imgH="419100" progId="Equation.DSMT4">
                    <p:embed/>
                  </p:oleObj>
                </mc:Choice>
                <mc:Fallback>
                  <p:oleObj name="Equation" r:id="rId30" imgW="1612900" imgH="419100" progId="Equation.DSMT4">
                    <p:embed/>
                    <p:pic>
                      <p:nvPicPr>
                        <p:cNvPr id="25640" name="Object 4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9" y="3480"/>
                          <a:ext cx="1132" cy="20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641" name="Object 43"/>
            <p:cNvGraphicFramePr>
              <a:graphicFrameLocks noChangeAspect="1"/>
            </p:cNvGraphicFramePr>
            <p:nvPr/>
          </p:nvGraphicFramePr>
          <p:xfrm>
            <a:off x="604" y="3629"/>
            <a:ext cx="136" cy="1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9862" name="Equation" r:id="rId32" imgW="152268" imgH="164957" progId="Equation.DSMT4">
                    <p:embed/>
                  </p:oleObj>
                </mc:Choice>
                <mc:Fallback>
                  <p:oleObj name="Equation" r:id="rId32" imgW="152268" imgH="164957" progId="Equation.DSMT4">
                    <p:embed/>
                    <p:pic>
                      <p:nvPicPr>
                        <p:cNvPr id="25641" name="Object 4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4" y="3629"/>
                          <a:ext cx="136" cy="17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642" name="Object 44"/>
            <p:cNvGraphicFramePr>
              <a:graphicFrameLocks noChangeAspect="1"/>
            </p:cNvGraphicFramePr>
            <p:nvPr/>
          </p:nvGraphicFramePr>
          <p:xfrm>
            <a:off x="1053" y="3647"/>
            <a:ext cx="137" cy="1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9863" name="Equation" r:id="rId34" imgW="152268" imgH="152268" progId="Equation.DSMT4">
                    <p:embed/>
                  </p:oleObj>
                </mc:Choice>
                <mc:Fallback>
                  <p:oleObj name="Equation" r:id="rId34" imgW="152268" imgH="152268" progId="Equation.DSMT4">
                    <p:embed/>
                    <p:pic>
                      <p:nvPicPr>
                        <p:cNvPr id="25642" name="Object 4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53" y="3647"/>
                          <a:ext cx="137" cy="16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643" name="Object 45"/>
            <p:cNvGraphicFramePr>
              <a:graphicFrameLocks noChangeAspect="1"/>
            </p:cNvGraphicFramePr>
            <p:nvPr/>
          </p:nvGraphicFramePr>
          <p:xfrm>
            <a:off x="1469" y="3623"/>
            <a:ext cx="136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9864" name="Equation" r:id="rId36" imgW="152202" imgH="177569" progId="Equation.DSMT4">
                    <p:embed/>
                  </p:oleObj>
                </mc:Choice>
                <mc:Fallback>
                  <p:oleObj name="Equation" r:id="rId36" imgW="152202" imgH="177569" progId="Equation.DSMT4">
                    <p:embed/>
                    <p:pic>
                      <p:nvPicPr>
                        <p:cNvPr id="25643" name="Object 4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69" y="3623"/>
                          <a:ext cx="136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276199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835" name="Freeform 19"/>
          <p:cNvSpPr>
            <a:spLocks/>
          </p:cNvSpPr>
          <p:nvPr/>
        </p:nvSpPr>
        <p:spPr bwMode="auto">
          <a:xfrm>
            <a:off x="1370013" y="3327400"/>
            <a:ext cx="4445000" cy="476250"/>
          </a:xfrm>
          <a:custGeom>
            <a:avLst/>
            <a:gdLst>
              <a:gd name="T0" fmla="*/ 0 w 336"/>
              <a:gd name="T1" fmla="*/ 2147483647 h 632"/>
              <a:gd name="T2" fmla="*/ 2147483647 w 336"/>
              <a:gd name="T3" fmla="*/ 0 h 632"/>
              <a:gd name="T4" fmla="*/ 2147483647 w 336"/>
              <a:gd name="T5" fmla="*/ 2147483647 h 632"/>
              <a:gd name="T6" fmla="*/ 0 60000 65536"/>
              <a:gd name="T7" fmla="*/ 0 60000 65536"/>
              <a:gd name="T8" fmla="*/ 0 60000 65536"/>
              <a:gd name="T9" fmla="*/ 0 w 336"/>
              <a:gd name="T10" fmla="*/ 0 h 632"/>
              <a:gd name="T11" fmla="*/ 336 w 336"/>
              <a:gd name="T12" fmla="*/ 632 h 6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632">
                <a:moveTo>
                  <a:pt x="0" y="631"/>
                </a:moveTo>
                <a:cubicBezTo>
                  <a:pt x="28" y="526"/>
                  <a:pt x="115" y="0"/>
                  <a:pt x="171" y="0"/>
                </a:cubicBezTo>
                <a:cubicBezTo>
                  <a:pt x="227" y="0"/>
                  <a:pt x="302" y="500"/>
                  <a:pt x="336" y="632"/>
                </a:cubicBezTo>
              </a:path>
            </a:pathLst>
          </a:custGeom>
          <a:noFill/>
          <a:ln w="28575" cmpd="sng">
            <a:solidFill>
              <a:srgbClr val="66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4100" name="PC"/>
          <p:cNvSpPr>
            <a:spLocks noEditPoints="1" noChangeArrowheads="1"/>
          </p:cNvSpPr>
          <p:nvPr/>
        </p:nvSpPr>
        <p:spPr bwMode="auto">
          <a:xfrm rot="10800000">
            <a:off x="3214688" y="6276975"/>
            <a:ext cx="808037" cy="581025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0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0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2802 w 21600"/>
              <a:gd name="T19" fmla="*/ 3891 h 21600"/>
              <a:gd name="T20" fmla="*/ 19065 w 21600"/>
              <a:gd name="T21" fmla="*/ 1425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extrusionOk="0">
                <a:moveTo>
                  <a:pt x="21600" y="10851"/>
                </a:moveTo>
                <a:lnTo>
                  <a:pt x="21600" y="0"/>
                </a:lnTo>
                <a:lnTo>
                  <a:pt x="10823" y="0"/>
                </a:lnTo>
                <a:lnTo>
                  <a:pt x="0" y="0"/>
                </a:lnTo>
                <a:lnTo>
                  <a:pt x="0" y="10919"/>
                </a:lnTo>
                <a:lnTo>
                  <a:pt x="0" y="19328"/>
                </a:lnTo>
                <a:lnTo>
                  <a:pt x="5924" y="19328"/>
                </a:lnTo>
                <a:lnTo>
                  <a:pt x="6494" y="21600"/>
                </a:lnTo>
                <a:lnTo>
                  <a:pt x="10663" y="21600"/>
                </a:lnTo>
                <a:lnTo>
                  <a:pt x="15334" y="21600"/>
                </a:lnTo>
                <a:lnTo>
                  <a:pt x="15904" y="19328"/>
                </a:lnTo>
                <a:lnTo>
                  <a:pt x="21600" y="19328"/>
                </a:lnTo>
                <a:lnTo>
                  <a:pt x="21600" y="10851"/>
                </a:lnTo>
                <a:close/>
              </a:path>
              <a:path w="21600" h="21600" extrusionOk="0">
                <a:moveTo>
                  <a:pt x="15904" y="19328"/>
                </a:moveTo>
                <a:lnTo>
                  <a:pt x="16861" y="14750"/>
                </a:lnTo>
                <a:lnTo>
                  <a:pt x="19367" y="14750"/>
                </a:lnTo>
                <a:lnTo>
                  <a:pt x="19367" y="3459"/>
                </a:lnTo>
                <a:lnTo>
                  <a:pt x="2461" y="3459"/>
                </a:lnTo>
                <a:lnTo>
                  <a:pt x="2461" y="14750"/>
                </a:lnTo>
                <a:lnTo>
                  <a:pt x="4967" y="14750"/>
                </a:lnTo>
                <a:lnTo>
                  <a:pt x="5924" y="19159"/>
                </a:lnTo>
                <a:moveTo>
                  <a:pt x="15904" y="19328"/>
                </a:moveTo>
                <a:lnTo>
                  <a:pt x="16861" y="14750"/>
                </a:lnTo>
                <a:lnTo>
                  <a:pt x="2461" y="14750"/>
                </a:lnTo>
              </a:path>
            </a:pathLst>
          </a:custGeom>
          <a:solidFill>
            <a:srgbClr val="CC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4101" name="AutoShape 6"/>
          <p:cNvSpPr>
            <a:spLocks noChangeArrowheads="1"/>
          </p:cNvSpPr>
          <p:nvPr/>
        </p:nvSpPr>
        <p:spPr bwMode="auto">
          <a:xfrm rot="-5400000">
            <a:off x="2733675" y="82551"/>
            <a:ext cx="363537" cy="455612"/>
          </a:xfrm>
          <a:prstGeom prst="flowChartDelay">
            <a:avLst/>
          </a:prstGeom>
          <a:solidFill>
            <a:srgbClr val="FF66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he-IL"/>
          </a:p>
        </p:txBody>
      </p:sp>
      <p:sp>
        <p:nvSpPr>
          <p:cNvPr id="4102" name="Rectangle 9"/>
          <p:cNvSpPr>
            <a:spLocks noChangeArrowheads="1"/>
          </p:cNvSpPr>
          <p:nvPr/>
        </p:nvSpPr>
        <p:spPr bwMode="auto">
          <a:xfrm rot="10800000">
            <a:off x="4814888" y="3435350"/>
            <a:ext cx="1935162" cy="173038"/>
          </a:xfrm>
          <a:prstGeom prst="rect">
            <a:avLst/>
          </a:prstGeom>
          <a:solidFill>
            <a:srgbClr val="08080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he-IL"/>
          </a:p>
        </p:txBody>
      </p:sp>
      <p:sp>
        <p:nvSpPr>
          <p:cNvPr id="4103" name="Rectangle 10"/>
          <p:cNvSpPr>
            <a:spLocks noChangeArrowheads="1"/>
          </p:cNvSpPr>
          <p:nvPr/>
        </p:nvSpPr>
        <p:spPr bwMode="auto">
          <a:xfrm rot="10800000">
            <a:off x="2647950" y="3435350"/>
            <a:ext cx="1897063" cy="173038"/>
          </a:xfrm>
          <a:prstGeom prst="rect">
            <a:avLst/>
          </a:prstGeom>
          <a:solidFill>
            <a:srgbClr val="08080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he-IL"/>
          </a:p>
        </p:txBody>
      </p:sp>
      <p:pic>
        <p:nvPicPr>
          <p:cNvPr id="1058829" name="Picture 13" descr="j024743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9525"/>
            <a:ext cx="473075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8830" name="Freeform 14"/>
          <p:cNvSpPr>
            <a:spLocks/>
          </p:cNvSpPr>
          <p:nvPr/>
        </p:nvSpPr>
        <p:spPr bwMode="auto">
          <a:xfrm>
            <a:off x="3449638" y="5929313"/>
            <a:ext cx="279400" cy="196850"/>
          </a:xfrm>
          <a:custGeom>
            <a:avLst/>
            <a:gdLst>
              <a:gd name="T0" fmla="*/ 0 w 336"/>
              <a:gd name="T1" fmla="*/ 2147483647 h 632"/>
              <a:gd name="T2" fmla="*/ 2147483647 w 336"/>
              <a:gd name="T3" fmla="*/ 0 h 632"/>
              <a:gd name="T4" fmla="*/ 2147483647 w 336"/>
              <a:gd name="T5" fmla="*/ 2147483647 h 632"/>
              <a:gd name="T6" fmla="*/ 0 60000 65536"/>
              <a:gd name="T7" fmla="*/ 0 60000 65536"/>
              <a:gd name="T8" fmla="*/ 0 60000 65536"/>
              <a:gd name="T9" fmla="*/ 0 w 336"/>
              <a:gd name="T10" fmla="*/ 0 h 632"/>
              <a:gd name="T11" fmla="*/ 336 w 336"/>
              <a:gd name="T12" fmla="*/ 632 h 6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632">
                <a:moveTo>
                  <a:pt x="0" y="631"/>
                </a:moveTo>
                <a:cubicBezTo>
                  <a:pt x="28" y="526"/>
                  <a:pt x="115" y="0"/>
                  <a:pt x="171" y="0"/>
                </a:cubicBezTo>
                <a:cubicBezTo>
                  <a:pt x="227" y="0"/>
                  <a:pt x="302" y="500"/>
                  <a:pt x="336" y="632"/>
                </a:cubicBezTo>
              </a:path>
            </a:pathLst>
          </a:custGeom>
          <a:noFill/>
          <a:ln w="28575" cmpd="sng">
            <a:solidFill>
              <a:srgbClr val="66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058831" name="Freeform 15"/>
          <p:cNvSpPr>
            <a:spLocks/>
          </p:cNvSpPr>
          <p:nvPr/>
        </p:nvSpPr>
        <p:spPr bwMode="auto">
          <a:xfrm>
            <a:off x="3062288" y="5246688"/>
            <a:ext cx="1031875" cy="209550"/>
          </a:xfrm>
          <a:custGeom>
            <a:avLst/>
            <a:gdLst>
              <a:gd name="T0" fmla="*/ 0 w 336"/>
              <a:gd name="T1" fmla="*/ 2147483647 h 632"/>
              <a:gd name="T2" fmla="*/ 2147483647 w 336"/>
              <a:gd name="T3" fmla="*/ 0 h 632"/>
              <a:gd name="T4" fmla="*/ 2147483647 w 336"/>
              <a:gd name="T5" fmla="*/ 2147483647 h 632"/>
              <a:gd name="T6" fmla="*/ 0 60000 65536"/>
              <a:gd name="T7" fmla="*/ 0 60000 65536"/>
              <a:gd name="T8" fmla="*/ 0 60000 65536"/>
              <a:gd name="T9" fmla="*/ 0 w 336"/>
              <a:gd name="T10" fmla="*/ 0 h 632"/>
              <a:gd name="T11" fmla="*/ 336 w 336"/>
              <a:gd name="T12" fmla="*/ 632 h 6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632">
                <a:moveTo>
                  <a:pt x="0" y="631"/>
                </a:moveTo>
                <a:cubicBezTo>
                  <a:pt x="28" y="526"/>
                  <a:pt x="115" y="0"/>
                  <a:pt x="171" y="0"/>
                </a:cubicBezTo>
                <a:cubicBezTo>
                  <a:pt x="227" y="0"/>
                  <a:pt x="302" y="500"/>
                  <a:pt x="336" y="632"/>
                </a:cubicBezTo>
              </a:path>
            </a:pathLst>
          </a:custGeom>
          <a:noFill/>
          <a:ln w="28575" cmpd="sng">
            <a:solidFill>
              <a:srgbClr val="66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058832" name="Freeform 16"/>
          <p:cNvSpPr>
            <a:spLocks/>
          </p:cNvSpPr>
          <p:nvPr/>
        </p:nvSpPr>
        <p:spPr bwMode="auto">
          <a:xfrm>
            <a:off x="2562225" y="4818063"/>
            <a:ext cx="2108200" cy="361950"/>
          </a:xfrm>
          <a:custGeom>
            <a:avLst/>
            <a:gdLst>
              <a:gd name="T0" fmla="*/ 0 w 336"/>
              <a:gd name="T1" fmla="*/ 2147483647 h 632"/>
              <a:gd name="T2" fmla="*/ 2147483647 w 336"/>
              <a:gd name="T3" fmla="*/ 0 h 632"/>
              <a:gd name="T4" fmla="*/ 2147483647 w 336"/>
              <a:gd name="T5" fmla="*/ 2147483647 h 632"/>
              <a:gd name="T6" fmla="*/ 0 60000 65536"/>
              <a:gd name="T7" fmla="*/ 0 60000 65536"/>
              <a:gd name="T8" fmla="*/ 0 60000 65536"/>
              <a:gd name="T9" fmla="*/ 0 w 336"/>
              <a:gd name="T10" fmla="*/ 0 h 632"/>
              <a:gd name="T11" fmla="*/ 336 w 336"/>
              <a:gd name="T12" fmla="*/ 632 h 6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632">
                <a:moveTo>
                  <a:pt x="0" y="631"/>
                </a:moveTo>
                <a:cubicBezTo>
                  <a:pt x="28" y="526"/>
                  <a:pt x="115" y="0"/>
                  <a:pt x="171" y="0"/>
                </a:cubicBezTo>
                <a:cubicBezTo>
                  <a:pt x="227" y="0"/>
                  <a:pt x="302" y="500"/>
                  <a:pt x="336" y="632"/>
                </a:cubicBezTo>
              </a:path>
            </a:pathLst>
          </a:custGeom>
          <a:noFill/>
          <a:ln w="28575" cmpd="sng">
            <a:solidFill>
              <a:srgbClr val="66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058833" name="Freeform 17"/>
          <p:cNvSpPr>
            <a:spLocks/>
          </p:cNvSpPr>
          <p:nvPr/>
        </p:nvSpPr>
        <p:spPr bwMode="auto">
          <a:xfrm>
            <a:off x="2060575" y="4287838"/>
            <a:ext cx="3090863" cy="476250"/>
          </a:xfrm>
          <a:custGeom>
            <a:avLst/>
            <a:gdLst>
              <a:gd name="T0" fmla="*/ 0 w 336"/>
              <a:gd name="T1" fmla="*/ 2147483647 h 632"/>
              <a:gd name="T2" fmla="*/ 2147483647 w 336"/>
              <a:gd name="T3" fmla="*/ 0 h 632"/>
              <a:gd name="T4" fmla="*/ 2147483647 w 336"/>
              <a:gd name="T5" fmla="*/ 2147483647 h 632"/>
              <a:gd name="T6" fmla="*/ 0 60000 65536"/>
              <a:gd name="T7" fmla="*/ 0 60000 65536"/>
              <a:gd name="T8" fmla="*/ 0 60000 65536"/>
              <a:gd name="T9" fmla="*/ 0 w 336"/>
              <a:gd name="T10" fmla="*/ 0 h 632"/>
              <a:gd name="T11" fmla="*/ 336 w 336"/>
              <a:gd name="T12" fmla="*/ 632 h 6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632">
                <a:moveTo>
                  <a:pt x="0" y="631"/>
                </a:moveTo>
                <a:cubicBezTo>
                  <a:pt x="28" y="526"/>
                  <a:pt x="115" y="0"/>
                  <a:pt x="171" y="0"/>
                </a:cubicBezTo>
                <a:cubicBezTo>
                  <a:pt x="227" y="0"/>
                  <a:pt x="302" y="500"/>
                  <a:pt x="336" y="632"/>
                </a:cubicBezTo>
              </a:path>
            </a:pathLst>
          </a:custGeom>
          <a:noFill/>
          <a:ln w="28575" cmpd="sng">
            <a:solidFill>
              <a:srgbClr val="66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058834" name="Freeform 18"/>
          <p:cNvSpPr>
            <a:spLocks/>
          </p:cNvSpPr>
          <p:nvPr/>
        </p:nvSpPr>
        <p:spPr bwMode="auto">
          <a:xfrm>
            <a:off x="1727200" y="3798888"/>
            <a:ext cx="3681413" cy="476250"/>
          </a:xfrm>
          <a:custGeom>
            <a:avLst/>
            <a:gdLst>
              <a:gd name="T0" fmla="*/ 0 w 336"/>
              <a:gd name="T1" fmla="*/ 2147483647 h 632"/>
              <a:gd name="T2" fmla="*/ 2147483647 w 336"/>
              <a:gd name="T3" fmla="*/ 0 h 632"/>
              <a:gd name="T4" fmla="*/ 2147483647 w 336"/>
              <a:gd name="T5" fmla="*/ 2147483647 h 632"/>
              <a:gd name="T6" fmla="*/ 0 60000 65536"/>
              <a:gd name="T7" fmla="*/ 0 60000 65536"/>
              <a:gd name="T8" fmla="*/ 0 60000 65536"/>
              <a:gd name="T9" fmla="*/ 0 w 336"/>
              <a:gd name="T10" fmla="*/ 0 h 632"/>
              <a:gd name="T11" fmla="*/ 336 w 336"/>
              <a:gd name="T12" fmla="*/ 632 h 6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632">
                <a:moveTo>
                  <a:pt x="0" y="631"/>
                </a:moveTo>
                <a:cubicBezTo>
                  <a:pt x="28" y="526"/>
                  <a:pt x="115" y="0"/>
                  <a:pt x="171" y="0"/>
                </a:cubicBezTo>
                <a:cubicBezTo>
                  <a:pt x="227" y="0"/>
                  <a:pt x="302" y="500"/>
                  <a:pt x="336" y="632"/>
                </a:cubicBezTo>
              </a:path>
            </a:pathLst>
          </a:custGeom>
          <a:noFill/>
          <a:ln w="28575" cmpd="sng">
            <a:solidFill>
              <a:srgbClr val="66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4110" name="Rectangle 20"/>
          <p:cNvSpPr>
            <a:spLocks noChangeArrowheads="1"/>
          </p:cNvSpPr>
          <p:nvPr/>
        </p:nvSpPr>
        <p:spPr bwMode="auto">
          <a:xfrm>
            <a:off x="2627313" y="3078163"/>
            <a:ext cx="2001837" cy="3476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he-IL"/>
          </a:p>
        </p:txBody>
      </p:sp>
      <p:sp>
        <p:nvSpPr>
          <p:cNvPr id="4111" name="Rectangle 4"/>
          <p:cNvSpPr>
            <a:spLocks noChangeArrowheads="1"/>
          </p:cNvSpPr>
          <p:nvPr/>
        </p:nvSpPr>
        <p:spPr bwMode="auto">
          <a:xfrm rot="10800000">
            <a:off x="439738" y="3435350"/>
            <a:ext cx="1936750" cy="173038"/>
          </a:xfrm>
          <a:prstGeom prst="rect">
            <a:avLst/>
          </a:prstGeom>
          <a:solidFill>
            <a:srgbClr val="08080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he-IL"/>
          </a:p>
        </p:txBody>
      </p:sp>
      <p:sp>
        <p:nvSpPr>
          <p:cNvPr id="1058837" name="Freeform 21"/>
          <p:cNvSpPr>
            <a:spLocks/>
          </p:cNvSpPr>
          <p:nvPr/>
        </p:nvSpPr>
        <p:spPr bwMode="auto">
          <a:xfrm>
            <a:off x="3286125" y="5653088"/>
            <a:ext cx="579438" cy="187325"/>
          </a:xfrm>
          <a:custGeom>
            <a:avLst/>
            <a:gdLst>
              <a:gd name="T0" fmla="*/ 0 w 336"/>
              <a:gd name="T1" fmla="*/ 2147483647 h 632"/>
              <a:gd name="T2" fmla="*/ 2147483647 w 336"/>
              <a:gd name="T3" fmla="*/ 0 h 632"/>
              <a:gd name="T4" fmla="*/ 2147483647 w 336"/>
              <a:gd name="T5" fmla="*/ 2147483647 h 632"/>
              <a:gd name="T6" fmla="*/ 0 60000 65536"/>
              <a:gd name="T7" fmla="*/ 0 60000 65536"/>
              <a:gd name="T8" fmla="*/ 0 60000 65536"/>
              <a:gd name="T9" fmla="*/ 0 w 336"/>
              <a:gd name="T10" fmla="*/ 0 h 632"/>
              <a:gd name="T11" fmla="*/ 336 w 336"/>
              <a:gd name="T12" fmla="*/ 632 h 6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632">
                <a:moveTo>
                  <a:pt x="0" y="631"/>
                </a:moveTo>
                <a:cubicBezTo>
                  <a:pt x="28" y="526"/>
                  <a:pt x="115" y="0"/>
                  <a:pt x="171" y="0"/>
                </a:cubicBezTo>
                <a:cubicBezTo>
                  <a:pt x="227" y="0"/>
                  <a:pt x="302" y="500"/>
                  <a:pt x="336" y="632"/>
                </a:cubicBezTo>
              </a:path>
            </a:pathLst>
          </a:custGeom>
          <a:noFill/>
          <a:ln w="28575" cmpd="sng">
            <a:solidFill>
              <a:srgbClr val="66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058838" name="Freeform 22"/>
          <p:cNvSpPr>
            <a:spLocks/>
          </p:cNvSpPr>
          <p:nvPr/>
        </p:nvSpPr>
        <p:spPr bwMode="auto">
          <a:xfrm>
            <a:off x="2209800" y="2989263"/>
            <a:ext cx="579438" cy="187325"/>
          </a:xfrm>
          <a:custGeom>
            <a:avLst/>
            <a:gdLst>
              <a:gd name="T0" fmla="*/ 0 w 336"/>
              <a:gd name="T1" fmla="*/ 2147483647 h 632"/>
              <a:gd name="T2" fmla="*/ 2147483647 w 336"/>
              <a:gd name="T3" fmla="*/ 0 h 632"/>
              <a:gd name="T4" fmla="*/ 2147483647 w 336"/>
              <a:gd name="T5" fmla="*/ 2147483647 h 632"/>
              <a:gd name="T6" fmla="*/ 0 60000 65536"/>
              <a:gd name="T7" fmla="*/ 0 60000 65536"/>
              <a:gd name="T8" fmla="*/ 0 60000 65536"/>
              <a:gd name="T9" fmla="*/ 0 w 336"/>
              <a:gd name="T10" fmla="*/ 0 h 632"/>
              <a:gd name="T11" fmla="*/ 336 w 336"/>
              <a:gd name="T12" fmla="*/ 632 h 6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632">
                <a:moveTo>
                  <a:pt x="0" y="631"/>
                </a:moveTo>
                <a:cubicBezTo>
                  <a:pt x="28" y="526"/>
                  <a:pt x="115" y="0"/>
                  <a:pt x="171" y="0"/>
                </a:cubicBezTo>
                <a:cubicBezTo>
                  <a:pt x="227" y="0"/>
                  <a:pt x="302" y="500"/>
                  <a:pt x="336" y="632"/>
                </a:cubicBezTo>
              </a:path>
            </a:pathLst>
          </a:custGeom>
          <a:noFill/>
          <a:ln w="28575" cmpd="sng">
            <a:solidFill>
              <a:srgbClr val="66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058839" name="Freeform 23"/>
          <p:cNvSpPr>
            <a:spLocks/>
          </p:cNvSpPr>
          <p:nvPr/>
        </p:nvSpPr>
        <p:spPr bwMode="auto">
          <a:xfrm>
            <a:off x="4351338" y="3001963"/>
            <a:ext cx="579437" cy="187325"/>
          </a:xfrm>
          <a:custGeom>
            <a:avLst/>
            <a:gdLst>
              <a:gd name="T0" fmla="*/ 0 w 336"/>
              <a:gd name="T1" fmla="*/ 2147483647 h 632"/>
              <a:gd name="T2" fmla="*/ 2147483647 w 336"/>
              <a:gd name="T3" fmla="*/ 0 h 632"/>
              <a:gd name="T4" fmla="*/ 2147483647 w 336"/>
              <a:gd name="T5" fmla="*/ 2147483647 h 632"/>
              <a:gd name="T6" fmla="*/ 0 60000 65536"/>
              <a:gd name="T7" fmla="*/ 0 60000 65536"/>
              <a:gd name="T8" fmla="*/ 0 60000 65536"/>
              <a:gd name="T9" fmla="*/ 0 w 336"/>
              <a:gd name="T10" fmla="*/ 0 h 632"/>
              <a:gd name="T11" fmla="*/ 336 w 336"/>
              <a:gd name="T12" fmla="*/ 632 h 6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632">
                <a:moveTo>
                  <a:pt x="0" y="631"/>
                </a:moveTo>
                <a:cubicBezTo>
                  <a:pt x="28" y="526"/>
                  <a:pt x="115" y="0"/>
                  <a:pt x="171" y="0"/>
                </a:cubicBezTo>
                <a:cubicBezTo>
                  <a:pt x="227" y="0"/>
                  <a:pt x="302" y="500"/>
                  <a:pt x="336" y="632"/>
                </a:cubicBezTo>
              </a:path>
            </a:pathLst>
          </a:custGeom>
          <a:noFill/>
          <a:ln w="28575" cmpd="sng">
            <a:solidFill>
              <a:srgbClr val="66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058840" name="Freeform 24"/>
          <p:cNvSpPr>
            <a:spLocks/>
          </p:cNvSpPr>
          <p:nvPr/>
        </p:nvSpPr>
        <p:spPr bwMode="auto">
          <a:xfrm>
            <a:off x="1893888" y="2606675"/>
            <a:ext cx="1160462" cy="209550"/>
          </a:xfrm>
          <a:custGeom>
            <a:avLst/>
            <a:gdLst>
              <a:gd name="T0" fmla="*/ 0 w 336"/>
              <a:gd name="T1" fmla="*/ 2147483647 h 632"/>
              <a:gd name="T2" fmla="*/ 2147483647 w 336"/>
              <a:gd name="T3" fmla="*/ 0 h 632"/>
              <a:gd name="T4" fmla="*/ 2147483647 w 336"/>
              <a:gd name="T5" fmla="*/ 2147483647 h 632"/>
              <a:gd name="T6" fmla="*/ 0 60000 65536"/>
              <a:gd name="T7" fmla="*/ 0 60000 65536"/>
              <a:gd name="T8" fmla="*/ 0 60000 65536"/>
              <a:gd name="T9" fmla="*/ 0 w 336"/>
              <a:gd name="T10" fmla="*/ 0 h 632"/>
              <a:gd name="T11" fmla="*/ 336 w 336"/>
              <a:gd name="T12" fmla="*/ 632 h 6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632">
                <a:moveTo>
                  <a:pt x="0" y="631"/>
                </a:moveTo>
                <a:cubicBezTo>
                  <a:pt x="28" y="526"/>
                  <a:pt x="115" y="0"/>
                  <a:pt x="171" y="0"/>
                </a:cubicBezTo>
                <a:cubicBezTo>
                  <a:pt x="227" y="0"/>
                  <a:pt x="302" y="500"/>
                  <a:pt x="336" y="632"/>
                </a:cubicBezTo>
              </a:path>
            </a:pathLst>
          </a:custGeom>
          <a:noFill/>
          <a:ln w="28575" cmpd="sng">
            <a:solidFill>
              <a:srgbClr val="66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058841" name="Freeform 25"/>
          <p:cNvSpPr>
            <a:spLocks/>
          </p:cNvSpPr>
          <p:nvPr/>
        </p:nvSpPr>
        <p:spPr bwMode="auto">
          <a:xfrm>
            <a:off x="4127500" y="2593975"/>
            <a:ext cx="1160463" cy="209550"/>
          </a:xfrm>
          <a:custGeom>
            <a:avLst/>
            <a:gdLst>
              <a:gd name="T0" fmla="*/ 0 w 336"/>
              <a:gd name="T1" fmla="*/ 2147483647 h 632"/>
              <a:gd name="T2" fmla="*/ 2147483647 w 336"/>
              <a:gd name="T3" fmla="*/ 0 h 632"/>
              <a:gd name="T4" fmla="*/ 2147483647 w 336"/>
              <a:gd name="T5" fmla="*/ 2147483647 h 632"/>
              <a:gd name="T6" fmla="*/ 0 60000 65536"/>
              <a:gd name="T7" fmla="*/ 0 60000 65536"/>
              <a:gd name="T8" fmla="*/ 0 60000 65536"/>
              <a:gd name="T9" fmla="*/ 0 w 336"/>
              <a:gd name="T10" fmla="*/ 0 h 632"/>
              <a:gd name="T11" fmla="*/ 336 w 336"/>
              <a:gd name="T12" fmla="*/ 632 h 6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632">
                <a:moveTo>
                  <a:pt x="0" y="631"/>
                </a:moveTo>
                <a:cubicBezTo>
                  <a:pt x="28" y="526"/>
                  <a:pt x="115" y="0"/>
                  <a:pt x="171" y="0"/>
                </a:cubicBezTo>
                <a:cubicBezTo>
                  <a:pt x="227" y="0"/>
                  <a:pt x="302" y="500"/>
                  <a:pt x="336" y="632"/>
                </a:cubicBezTo>
              </a:path>
            </a:pathLst>
          </a:custGeom>
          <a:noFill/>
          <a:ln w="28575" cmpd="sng">
            <a:solidFill>
              <a:srgbClr val="66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058842" name="Freeform 26"/>
          <p:cNvSpPr>
            <a:spLocks/>
          </p:cNvSpPr>
          <p:nvPr/>
        </p:nvSpPr>
        <p:spPr bwMode="auto">
          <a:xfrm>
            <a:off x="1335088" y="2189163"/>
            <a:ext cx="2108200" cy="361950"/>
          </a:xfrm>
          <a:custGeom>
            <a:avLst/>
            <a:gdLst>
              <a:gd name="T0" fmla="*/ 0 w 336"/>
              <a:gd name="T1" fmla="*/ 2147483647 h 632"/>
              <a:gd name="T2" fmla="*/ 2147483647 w 336"/>
              <a:gd name="T3" fmla="*/ 0 h 632"/>
              <a:gd name="T4" fmla="*/ 2147483647 w 336"/>
              <a:gd name="T5" fmla="*/ 2147483647 h 632"/>
              <a:gd name="T6" fmla="*/ 0 60000 65536"/>
              <a:gd name="T7" fmla="*/ 0 60000 65536"/>
              <a:gd name="T8" fmla="*/ 0 60000 65536"/>
              <a:gd name="T9" fmla="*/ 0 w 336"/>
              <a:gd name="T10" fmla="*/ 0 h 632"/>
              <a:gd name="T11" fmla="*/ 336 w 336"/>
              <a:gd name="T12" fmla="*/ 632 h 6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632">
                <a:moveTo>
                  <a:pt x="0" y="631"/>
                </a:moveTo>
                <a:cubicBezTo>
                  <a:pt x="28" y="526"/>
                  <a:pt x="115" y="0"/>
                  <a:pt x="171" y="0"/>
                </a:cubicBezTo>
                <a:cubicBezTo>
                  <a:pt x="227" y="0"/>
                  <a:pt x="302" y="500"/>
                  <a:pt x="336" y="632"/>
                </a:cubicBezTo>
              </a:path>
            </a:pathLst>
          </a:custGeom>
          <a:noFill/>
          <a:ln w="28575" cmpd="sng">
            <a:solidFill>
              <a:srgbClr val="66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058843" name="Freeform 27"/>
          <p:cNvSpPr>
            <a:spLocks/>
          </p:cNvSpPr>
          <p:nvPr/>
        </p:nvSpPr>
        <p:spPr bwMode="auto">
          <a:xfrm>
            <a:off x="3522663" y="2205038"/>
            <a:ext cx="2108200" cy="361950"/>
          </a:xfrm>
          <a:custGeom>
            <a:avLst/>
            <a:gdLst>
              <a:gd name="T0" fmla="*/ 0 w 336"/>
              <a:gd name="T1" fmla="*/ 2147483647 h 632"/>
              <a:gd name="T2" fmla="*/ 2147483647 w 336"/>
              <a:gd name="T3" fmla="*/ 0 h 632"/>
              <a:gd name="T4" fmla="*/ 2147483647 w 336"/>
              <a:gd name="T5" fmla="*/ 2147483647 h 632"/>
              <a:gd name="T6" fmla="*/ 0 60000 65536"/>
              <a:gd name="T7" fmla="*/ 0 60000 65536"/>
              <a:gd name="T8" fmla="*/ 0 60000 65536"/>
              <a:gd name="T9" fmla="*/ 0 w 336"/>
              <a:gd name="T10" fmla="*/ 0 h 632"/>
              <a:gd name="T11" fmla="*/ 336 w 336"/>
              <a:gd name="T12" fmla="*/ 632 h 6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632">
                <a:moveTo>
                  <a:pt x="0" y="631"/>
                </a:moveTo>
                <a:cubicBezTo>
                  <a:pt x="28" y="526"/>
                  <a:pt x="115" y="0"/>
                  <a:pt x="171" y="0"/>
                </a:cubicBezTo>
                <a:cubicBezTo>
                  <a:pt x="227" y="0"/>
                  <a:pt x="302" y="500"/>
                  <a:pt x="336" y="632"/>
                </a:cubicBezTo>
              </a:path>
            </a:pathLst>
          </a:custGeom>
          <a:noFill/>
          <a:ln w="28575" cmpd="sng">
            <a:solidFill>
              <a:srgbClr val="66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058844" name="Freeform 28"/>
          <p:cNvSpPr>
            <a:spLocks/>
          </p:cNvSpPr>
          <p:nvPr/>
        </p:nvSpPr>
        <p:spPr bwMode="auto">
          <a:xfrm>
            <a:off x="1144588" y="1633538"/>
            <a:ext cx="4818062" cy="455612"/>
          </a:xfrm>
          <a:custGeom>
            <a:avLst/>
            <a:gdLst>
              <a:gd name="T0" fmla="*/ 0 w 2805"/>
              <a:gd name="T1" fmla="*/ 2147483647 h 287"/>
              <a:gd name="T2" fmla="*/ 2147483647 w 2805"/>
              <a:gd name="T3" fmla="*/ 2147483647 h 287"/>
              <a:gd name="T4" fmla="*/ 2147483647 w 2805"/>
              <a:gd name="T5" fmla="*/ 2147483647 h 287"/>
              <a:gd name="T6" fmla="*/ 2147483647 w 2805"/>
              <a:gd name="T7" fmla="*/ 2147483647 h 287"/>
              <a:gd name="T8" fmla="*/ 2147483647 w 2805"/>
              <a:gd name="T9" fmla="*/ 2147483647 h 287"/>
              <a:gd name="T10" fmla="*/ 2147483647 w 2805"/>
              <a:gd name="T11" fmla="*/ 2147483647 h 287"/>
              <a:gd name="T12" fmla="*/ 2147483647 w 2805"/>
              <a:gd name="T13" fmla="*/ 2147483647 h 28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05"/>
              <a:gd name="T22" fmla="*/ 0 h 287"/>
              <a:gd name="T23" fmla="*/ 2805 w 2805"/>
              <a:gd name="T24" fmla="*/ 287 h 28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05" h="287">
                <a:moveTo>
                  <a:pt x="0" y="240"/>
                </a:moveTo>
                <a:cubicBezTo>
                  <a:pt x="111" y="202"/>
                  <a:pt x="483" y="24"/>
                  <a:pt x="676" y="12"/>
                </a:cubicBezTo>
                <a:cubicBezTo>
                  <a:pt x="869" y="0"/>
                  <a:pt x="1039" y="157"/>
                  <a:pt x="1157" y="170"/>
                </a:cubicBezTo>
                <a:cubicBezTo>
                  <a:pt x="1275" y="183"/>
                  <a:pt x="1311" y="90"/>
                  <a:pt x="1383" y="90"/>
                </a:cubicBezTo>
                <a:cubicBezTo>
                  <a:pt x="1455" y="90"/>
                  <a:pt x="1475" y="181"/>
                  <a:pt x="1587" y="170"/>
                </a:cubicBezTo>
                <a:cubicBezTo>
                  <a:pt x="1699" y="159"/>
                  <a:pt x="1851" y="5"/>
                  <a:pt x="2054" y="24"/>
                </a:cubicBezTo>
                <a:cubicBezTo>
                  <a:pt x="2257" y="43"/>
                  <a:pt x="2649" y="232"/>
                  <a:pt x="2805" y="287"/>
                </a:cubicBezTo>
              </a:path>
            </a:pathLst>
          </a:custGeom>
          <a:noFill/>
          <a:ln w="28575" cmpd="sng">
            <a:solidFill>
              <a:srgbClr val="66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058845" name="Freeform 29"/>
          <p:cNvSpPr>
            <a:spLocks/>
          </p:cNvSpPr>
          <p:nvPr/>
        </p:nvSpPr>
        <p:spPr bwMode="auto">
          <a:xfrm>
            <a:off x="669925" y="962025"/>
            <a:ext cx="5935663" cy="581025"/>
          </a:xfrm>
          <a:custGeom>
            <a:avLst/>
            <a:gdLst>
              <a:gd name="T0" fmla="*/ 0 w 3739"/>
              <a:gd name="T1" fmla="*/ 2147483647 h 366"/>
              <a:gd name="T2" fmla="*/ 2147483647 w 3739"/>
              <a:gd name="T3" fmla="*/ 2147483647 h 366"/>
              <a:gd name="T4" fmla="*/ 2147483647 w 3739"/>
              <a:gd name="T5" fmla="*/ 2147483647 h 366"/>
              <a:gd name="T6" fmla="*/ 2147483647 w 3739"/>
              <a:gd name="T7" fmla="*/ 2147483647 h 366"/>
              <a:gd name="T8" fmla="*/ 2147483647 w 3739"/>
              <a:gd name="T9" fmla="*/ 2147483647 h 366"/>
              <a:gd name="T10" fmla="*/ 2147483647 w 3739"/>
              <a:gd name="T11" fmla="*/ 2147483647 h 366"/>
              <a:gd name="T12" fmla="*/ 2147483647 w 3739"/>
              <a:gd name="T13" fmla="*/ 2147483647 h 366"/>
              <a:gd name="T14" fmla="*/ 2147483647 w 3739"/>
              <a:gd name="T15" fmla="*/ 2147483647 h 366"/>
              <a:gd name="T16" fmla="*/ 2147483647 w 3739"/>
              <a:gd name="T17" fmla="*/ 2147483647 h 366"/>
              <a:gd name="T18" fmla="*/ 2147483647 w 3739"/>
              <a:gd name="T19" fmla="*/ 2147483647 h 366"/>
              <a:gd name="T20" fmla="*/ 2147483647 w 3739"/>
              <a:gd name="T21" fmla="*/ 2147483647 h 366"/>
              <a:gd name="T22" fmla="*/ 2147483647 w 3739"/>
              <a:gd name="T23" fmla="*/ 2147483647 h 36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739"/>
              <a:gd name="T37" fmla="*/ 0 h 366"/>
              <a:gd name="T38" fmla="*/ 3739 w 3739"/>
              <a:gd name="T39" fmla="*/ 366 h 36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739" h="366">
                <a:moveTo>
                  <a:pt x="0" y="319"/>
                </a:moveTo>
                <a:cubicBezTo>
                  <a:pt x="148" y="281"/>
                  <a:pt x="700" y="112"/>
                  <a:pt x="901" y="91"/>
                </a:cubicBezTo>
                <a:cubicBezTo>
                  <a:pt x="1102" y="70"/>
                  <a:pt x="1122" y="197"/>
                  <a:pt x="1206" y="193"/>
                </a:cubicBezTo>
                <a:cubicBezTo>
                  <a:pt x="1290" y="189"/>
                  <a:pt x="1367" y="89"/>
                  <a:pt x="1407" y="68"/>
                </a:cubicBezTo>
                <a:cubicBezTo>
                  <a:pt x="1447" y="47"/>
                  <a:pt x="1411" y="39"/>
                  <a:pt x="1446" y="68"/>
                </a:cubicBezTo>
                <a:cubicBezTo>
                  <a:pt x="1481" y="97"/>
                  <a:pt x="1556" y="255"/>
                  <a:pt x="1616" y="244"/>
                </a:cubicBezTo>
                <a:cubicBezTo>
                  <a:pt x="1676" y="233"/>
                  <a:pt x="1748" y="0"/>
                  <a:pt x="1804" y="1"/>
                </a:cubicBezTo>
                <a:cubicBezTo>
                  <a:pt x="1860" y="2"/>
                  <a:pt x="1903" y="236"/>
                  <a:pt x="1952" y="248"/>
                </a:cubicBezTo>
                <a:cubicBezTo>
                  <a:pt x="2001" y="260"/>
                  <a:pt x="2037" y="85"/>
                  <a:pt x="2098" y="74"/>
                </a:cubicBezTo>
                <a:cubicBezTo>
                  <a:pt x="2159" y="63"/>
                  <a:pt x="2210" y="178"/>
                  <a:pt x="2317" y="183"/>
                </a:cubicBezTo>
                <a:cubicBezTo>
                  <a:pt x="2424" y="188"/>
                  <a:pt x="2501" y="73"/>
                  <a:pt x="2738" y="103"/>
                </a:cubicBezTo>
                <a:cubicBezTo>
                  <a:pt x="2975" y="133"/>
                  <a:pt x="3531" y="311"/>
                  <a:pt x="3739" y="366"/>
                </a:cubicBezTo>
              </a:path>
            </a:pathLst>
          </a:custGeom>
          <a:noFill/>
          <a:ln w="28575" cmpd="sng">
            <a:solidFill>
              <a:srgbClr val="66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058846" name="Freeform 30"/>
          <p:cNvSpPr>
            <a:spLocks/>
          </p:cNvSpPr>
          <p:nvPr/>
        </p:nvSpPr>
        <p:spPr bwMode="auto">
          <a:xfrm>
            <a:off x="679450" y="282575"/>
            <a:ext cx="5935663" cy="598488"/>
          </a:xfrm>
          <a:custGeom>
            <a:avLst/>
            <a:gdLst>
              <a:gd name="T0" fmla="*/ 0 w 3739"/>
              <a:gd name="T1" fmla="*/ 2147483647 h 377"/>
              <a:gd name="T2" fmla="*/ 2147483647 w 3739"/>
              <a:gd name="T3" fmla="*/ 2147483647 h 377"/>
              <a:gd name="T4" fmla="*/ 2147483647 w 3739"/>
              <a:gd name="T5" fmla="*/ 2147483647 h 377"/>
              <a:gd name="T6" fmla="*/ 2147483647 w 3739"/>
              <a:gd name="T7" fmla="*/ 2147483647 h 377"/>
              <a:gd name="T8" fmla="*/ 2147483647 w 3739"/>
              <a:gd name="T9" fmla="*/ 2147483647 h 377"/>
              <a:gd name="T10" fmla="*/ 2147483647 w 3739"/>
              <a:gd name="T11" fmla="*/ 2147483647 h 377"/>
              <a:gd name="T12" fmla="*/ 2147483647 w 3739"/>
              <a:gd name="T13" fmla="*/ 2147483647 h 377"/>
              <a:gd name="T14" fmla="*/ 2147483647 w 3739"/>
              <a:gd name="T15" fmla="*/ 2147483647 h 377"/>
              <a:gd name="T16" fmla="*/ 2147483647 w 3739"/>
              <a:gd name="T17" fmla="*/ 2147483647 h 377"/>
              <a:gd name="T18" fmla="*/ 2147483647 w 3739"/>
              <a:gd name="T19" fmla="*/ 2147483647 h 377"/>
              <a:gd name="T20" fmla="*/ 2147483647 w 3739"/>
              <a:gd name="T21" fmla="*/ 2147483647 h 377"/>
              <a:gd name="T22" fmla="*/ 2147483647 w 3739"/>
              <a:gd name="T23" fmla="*/ 2147483647 h 377"/>
              <a:gd name="T24" fmla="*/ 2147483647 w 3739"/>
              <a:gd name="T25" fmla="*/ 2147483647 h 377"/>
              <a:gd name="T26" fmla="*/ 2147483647 w 3739"/>
              <a:gd name="T27" fmla="*/ 2147483647 h 377"/>
              <a:gd name="T28" fmla="*/ 2147483647 w 3739"/>
              <a:gd name="T29" fmla="*/ 2147483647 h 37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739"/>
              <a:gd name="T46" fmla="*/ 0 h 377"/>
              <a:gd name="T47" fmla="*/ 3739 w 3739"/>
              <a:gd name="T48" fmla="*/ 377 h 377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739" h="377">
                <a:moveTo>
                  <a:pt x="0" y="330"/>
                </a:moveTo>
                <a:cubicBezTo>
                  <a:pt x="129" y="292"/>
                  <a:pt x="608" y="129"/>
                  <a:pt x="776" y="102"/>
                </a:cubicBezTo>
                <a:cubicBezTo>
                  <a:pt x="944" y="75"/>
                  <a:pt x="946" y="172"/>
                  <a:pt x="1010" y="171"/>
                </a:cubicBezTo>
                <a:cubicBezTo>
                  <a:pt x="1074" y="170"/>
                  <a:pt x="1115" y="86"/>
                  <a:pt x="1163" y="97"/>
                </a:cubicBezTo>
                <a:cubicBezTo>
                  <a:pt x="1211" y="108"/>
                  <a:pt x="1254" y="241"/>
                  <a:pt x="1301" y="238"/>
                </a:cubicBezTo>
                <a:cubicBezTo>
                  <a:pt x="1348" y="235"/>
                  <a:pt x="1394" y="76"/>
                  <a:pt x="1446" y="79"/>
                </a:cubicBezTo>
                <a:cubicBezTo>
                  <a:pt x="1498" y="82"/>
                  <a:pt x="1560" y="268"/>
                  <a:pt x="1616" y="255"/>
                </a:cubicBezTo>
                <a:cubicBezTo>
                  <a:pt x="1672" y="242"/>
                  <a:pt x="1725" y="0"/>
                  <a:pt x="1781" y="1"/>
                </a:cubicBezTo>
                <a:cubicBezTo>
                  <a:pt x="1837" y="2"/>
                  <a:pt x="1899" y="245"/>
                  <a:pt x="1952" y="259"/>
                </a:cubicBezTo>
                <a:cubicBezTo>
                  <a:pt x="2005" y="273"/>
                  <a:pt x="2051" y="91"/>
                  <a:pt x="2098" y="85"/>
                </a:cubicBezTo>
                <a:cubicBezTo>
                  <a:pt x="2145" y="79"/>
                  <a:pt x="2188" y="219"/>
                  <a:pt x="2232" y="222"/>
                </a:cubicBezTo>
                <a:cubicBezTo>
                  <a:pt x="2276" y="225"/>
                  <a:pt x="2317" y="106"/>
                  <a:pt x="2363" y="101"/>
                </a:cubicBezTo>
                <a:cubicBezTo>
                  <a:pt x="2409" y="96"/>
                  <a:pt x="2448" y="188"/>
                  <a:pt x="2510" y="190"/>
                </a:cubicBezTo>
                <a:cubicBezTo>
                  <a:pt x="2572" y="192"/>
                  <a:pt x="2533" y="83"/>
                  <a:pt x="2738" y="114"/>
                </a:cubicBezTo>
                <a:cubicBezTo>
                  <a:pt x="2943" y="145"/>
                  <a:pt x="3531" y="322"/>
                  <a:pt x="3739" y="377"/>
                </a:cubicBezTo>
              </a:path>
            </a:pathLst>
          </a:custGeom>
          <a:noFill/>
          <a:ln w="28575" cmpd="sng">
            <a:solidFill>
              <a:srgbClr val="66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4122" name="Line 31"/>
          <p:cNvSpPr>
            <a:spLocks noChangeShapeType="1"/>
          </p:cNvSpPr>
          <p:nvPr/>
        </p:nvSpPr>
        <p:spPr bwMode="auto">
          <a:xfrm flipH="1" flipV="1">
            <a:off x="8150225" y="549275"/>
            <a:ext cx="38100" cy="610235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graphicFrame>
        <p:nvGraphicFramePr>
          <p:cNvPr id="4098" name="Object 32"/>
          <p:cNvGraphicFramePr>
            <a:graphicFrameLocks noChangeAspect="1"/>
          </p:cNvGraphicFramePr>
          <p:nvPr/>
        </p:nvGraphicFramePr>
        <p:xfrm>
          <a:off x="7834313" y="320675"/>
          <a:ext cx="349250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9" name="Equation" r:id="rId6" imgW="126720" imgH="228600" progId="Equation.DSMT4">
                  <p:embed/>
                </p:oleObj>
              </mc:Choice>
              <mc:Fallback>
                <p:oleObj name="Equation" r:id="rId6" imgW="126720" imgH="228600" progId="Equation.DSMT4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34313" y="320675"/>
                        <a:ext cx="349250" cy="587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0.05342 L -0.00069 0.0155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0588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8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8835" grpId="0" animBg="1"/>
      <p:bldP spid="1058830" grpId="0" animBg="1"/>
      <p:bldP spid="1058830" grpId="1" animBg="1"/>
      <p:bldP spid="1058831" grpId="0" animBg="1"/>
      <p:bldP spid="1058832" grpId="0" animBg="1"/>
      <p:bldP spid="1058833" grpId="0" animBg="1"/>
      <p:bldP spid="1058834" grpId="0" animBg="1"/>
      <p:bldP spid="1058837" grpId="0" animBg="1"/>
      <p:bldP spid="1058838" grpId="0" animBg="1"/>
      <p:bldP spid="1058839" grpId="0" animBg="1"/>
      <p:bldP spid="1058840" grpId="0" animBg="1"/>
      <p:bldP spid="1058841" grpId="0" animBg="1"/>
      <p:bldP spid="1058842" grpId="0" animBg="1"/>
      <p:bldP spid="1058843" grpId="0" animBg="1"/>
      <p:bldP spid="1058844" grpId="0" animBg="1"/>
      <p:bldP spid="1058845" grpId="0" animBg="1"/>
      <p:bldP spid="105884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reeform 12"/>
          <p:cNvSpPr>
            <a:spLocks/>
          </p:cNvSpPr>
          <p:nvPr/>
        </p:nvSpPr>
        <p:spPr bwMode="auto">
          <a:xfrm rot="10800000">
            <a:off x="1376363" y="2854325"/>
            <a:ext cx="4445000" cy="476250"/>
          </a:xfrm>
          <a:custGeom>
            <a:avLst/>
            <a:gdLst>
              <a:gd name="T0" fmla="*/ 0 w 336"/>
              <a:gd name="T1" fmla="*/ 2147483647 h 632"/>
              <a:gd name="T2" fmla="*/ 2147483647 w 336"/>
              <a:gd name="T3" fmla="*/ 0 h 632"/>
              <a:gd name="T4" fmla="*/ 2147483647 w 336"/>
              <a:gd name="T5" fmla="*/ 2147483647 h 632"/>
              <a:gd name="T6" fmla="*/ 0 60000 65536"/>
              <a:gd name="T7" fmla="*/ 0 60000 65536"/>
              <a:gd name="T8" fmla="*/ 0 60000 65536"/>
              <a:gd name="T9" fmla="*/ 0 w 336"/>
              <a:gd name="T10" fmla="*/ 0 h 632"/>
              <a:gd name="T11" fmla="*/ 336 w 336"/>
              <a:gd name="T12" fmla="*/ 632 h 6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632">
                <a:moveTo>
                  <a:pt x="0" y="631"/>
                </a:moveTo>
                <a:cubicBezTo>
                  <a:pt x="28" y="526"/>
                  <a:pt x="115" y="0"/>
                  <a:pt x="171" y="0"/>
                </a:cubicBezTo>
                <a:cubicBezTo>
                  <a:pt x="227" y="0"/>
                  <a:pt x="302" y="500"/>
                  <a:pt x="336" y="632"/>
                </a:cubicBez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5124" name="AutoShape 26"/>
          <p:cNvSpPr>
            <a:spLocks noChangeArrowheads="1"/>
          </p:cNvSpPr>
          <p:nvPr/>
        </p:nvSpPr>
        <p:spPr bwMode="auto">
          <a:xfrm rot="-5400000">
            <a:off x="2981325" y="26988"/>
            <a:ext cx="363538" cy="455612"/>
          </a:xfrm>
          <a:prstGeom prst="flowChartDelay">
            <a:avLst/>
          </a:prstGeom>
          <a:solidFill>
            <a:srgbClr val="FF66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he-IL"/>
          </a:p>
        </p:txBody>
      </p:sp>
      <p:sp>
        <p:nvSpPr>
          <p:cNvPr id="5125" name="PC"/>
          <p:cNvSpPr>
            <a:spLocks noEditPoints="1" noChangeArrowheads="1"/>
          </p:cNvSpPr>
          <p:nvPr/>
        </p:nvSpPr>
        <p:spPr bwMode="auto">
          <a:xfrm rot="10800000">
            <a:off x="3214688" y="6276975"/>
            <a:ext cx="808037" cy="581025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0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0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2802 w 21600"/>
              <a:gd name="T19" fmla="*/ 3891 h 21600"/>
              <a:gd name="T20" fmla="*/ 19065 w 21600"/>
              <a:gd name="T21" fmla="*/ 1425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extrusionOk="0">
                <a:moveTo>
                  <a:pt x="21600" y="10851"/>
                </a:moveTo>
                <a:lnTo>
                  <a:pt x="21600" y="0"/>
                </a:lnTo>
                <a:lnTo>
                  <a:pt x="10823" y="0"/>
                </a:lnTo>
                <a:lnTo>
                  <a:pt x="0" y="0"/>
                </a:lnTo>
                <a:lnTo>
                  <a:pt x="0" y="10919"/>
                </a:lnTo>
                <a:lnTo>
                  <a:pt x="0" y="19328"/>
                </a:lnTo>
                <a:lnTo>
                  <a:pt x="5924" y="19328"/>
                </a:lnTo>
                <a:lnTo>
                  <a:pt x="6494" y="21600"/>
                </a:lnTo>
                <a:lnTo>
                  <a:pt x="10663" y="21600"/>
                </a:lnTo>
                <a:lnTo>
                  <a:pt x="15334" y="21600"/>
                </a:lnTo>
                <a:lnTo>
                  <a:pt x="15904" y="19328"/>
                </a:lnTo>
                <a:lnTo>
                  <a:pt x="21600" y="19328"/>
                </a:lnTo>
                <a:lnTo>
                  <a:pt x="21600" y="10851"/>
                </a:lnTo>
                <a:close/>
              </a:path>
              <a:path w="21600" h="21600" extrusionOk="0">
                <a:moveTo>
                  <a:pt x="15904" y="19328"/>
                </a:moveTo>
                <a:lnTo>
                  <a:pt x="16861" y="14750"/>
                </a:lnTo>
                <a:lnTo>
                  <a:pt x="19367" y="14750"/>
                </a:lnTo>
                <a:lnTo>
                  <a:pt x="19367" y="3459"/>
                </a:lnTo>
                <a:lnTo>
                  <a:pt x="2461" y="3459"/>
                </a:lnTo>
                <a:lnTo>
                  <a:pt x="2461" y="14750"/>
                </a:lnTo>
                <a:lnTo>
                  <a:pt x="4967" y="14750"/>
                </a:lnTo>
                <a:lnTo>
                  <a:pt x="5924" y="19159"/>
                </a:lnTo>
                <a:moveTo>
                  <a:pt x="15904" y="19328"/>
                </a:moveTo>
                <a:lnTo>
                  <a:pt x="16861" y="14750"/>
                </a:lnTo>
                <a:lnTo>
                  <a:pt x="2461" y="14750"/>
                </a:lnTo>
              </a:path>
            </a:pathLst>
          </a:custGeom>
          <a:solidFill>
            <a:srgbClr val="CC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5126" name="Rectangle 4"/>
          <p:cNvSpPr>
            <a:spLocks noChangeArrowheads="1"/>
          </p:cNvSpPr>
          <p:nvPr/>
        </p:nvSpPr>
        <p:spPr bwMode="auto">
          <a:xfrm>
            <a:off x="439738" y="3048000"/>
            <a:ext cx="1935162" cy="173038"/>
          </a:xfrm>
          <a:prstGeom prst="rect">
            <a:avLst/>
          </a:prstGeom>
          <a:solidFill>
            <a:srgbClr val="08080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he-IL"/>
          </a:p>
        </p:txBody>
      </p:sp>
      <p:sp>
        <p:nvSpPr>
          <p:cNvPr id="5127" name="Rectangle 5"/>
          <p:cNvSpPr>
            <a:spLocks noChangeArrowheads="1"/>
          </p:cNvSpPr>
          <p:nvPr/>
        </p:nvSpPr>
        <p:spPr bwMode="auto">
          <a:xfrm>
            <a:off x="2644775" y="3048000"/>
            <a:ext cx="1897063" cy="173038"/>
          </a:xfrm>
          <a:prstGeom prst="rect">
            <a:avLst/>
          </a:prstGeom>
          <a:solidFill>
            <a:srgbClr val="08080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he-IL"/>
          </a:p>
        </p:txBody>
      </p:sp>
      <p:pic>
        <p:nvPicPr>
          <p:cNvPr id="5128" name="Picture 6" descr="j024743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338" y="-88900"/>
            <a:ext cx="473075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Freeform 8"/>
          <p:cNvSpPr>
            <a:spLocks/>
          </p:cNvSpPr>
          <p:nvPr/>
        </p:nvSpPr>
        <p:spPr bwMode="auto">
          <a:xfrm rot="10800000">
            <a:off x="2762250" y="1177925"/>
            <a:ext cx="1031875" cy="209550"/>
          </a:xfrm>
          <a:custGeom>
            <a:avLst/>
            <a:gdLst>
              <a:gd name="T0" fmla="*/ 0 w 336"/>
              <a:gd name="T1" fmla="*/ 2147483647 h 632"/>
              <a:gd name="T2" fmla="*/ 2147483647 w 336"/>
              <a:gd name="T3" fmla="*/ 0 h 632"/>
              <a:gd name="T4" fmla="*/ 2147483647 w 336"/>
              <a:gd name="T5" fmla="*/ 2147483647 h 632"/>
              <a:gd name="T6" fmla="*/ 0 60000 65536"/>
              <a:gd name="T7" fmla="*/ 0 60000 65536"/>
              <a:gd name="T8" fmla="*/ 0 60000 65536"/>
              <a:gd name="T9" fmla="*/ 0 w 336"/>
              <a:gd name="T10" fmla="*/ 0 h 632"/>
              <a:gd name="T11" fmla="*/ 336 w 336"/>
              <a:gd name="T12" fmla="*/ 632 h 6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632">
                <a:moveTo>
                  <a:pt x="0" y="631"/>
                </a:moveTo>
                <a:cubicBezTo>
                  <a:pt x="28" y="526"/>
                  <a:pt x="115" y="0"/>
                  <a:pt x="171" y="0"/>
                </a:cubicBezTo>
                <a:cubicBezTo>
                  <a:pt x="227" y="0"/>
                  <a:pt x="302" y="500"/>
                  <a:pt x="336" y="632"/>
                </a:cubicBez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5130" name="Freeform 9"/>
          <p:cNvSpPr>
            <a:spLocks/>
          </p:cNvSpPr>
          <p:nvPr/>
        </p:nvSpPr>
        <p:spPr bwMode="auto">
          <a:xfrm rot="10800000">
            <a:off x="2439988" y="1477963"/>
            <a:ext cx="2108200" cy="361950"/>
          </a:xfrm>
          <a:custGeom>
            <a:avLst/>
            <a:gdLst>
              <a:gd name="T0" fmla="*/ 0 w 336"/>
              <a:gd name="T1" fmla="*/ 2147483647 h 632"/>
              <a:gd name="T2" fmla="*/ 2147483647 w 336"/>
              <a:gd name="T3" fmla="*/ 0 h 632"/>
              <a:gd name="T4" fmla="*/ 2147483647 w 336"/>
              <a:gd name="T5" fmla="*/ 2147483647 h 632"/>
              <a:gd name="T6" fmla="*/ 0 60000 65536"/>
              <a:gd name="T7" fmla="*/ 0 60000 65536"/>
              <a:gd name="T8" fmla="*/ 0 60000 65536"/>
              <a:gd name="T9" fmla="*/ 0 w 336"/>
              <a:gd name="T10" fmla="*/ 0 h 632"/>
              <a:gd name="T11" fmla="*/ 336 w 336"/>
              <a:gd name="T12" fmla="*/ 632 h 6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632">
                <a:moveTo>
                  <a:pt x="0" y="631"/>
                </a:moveTo>
                <a:cubicBezTo>
                  <a:pt x="28" y="526"/>
                  <a:pt x="115" y="0"/>
                  <a:pt x="171" y="0"/>
                </a:cubicBezTo>
                <a:cubicBezTo>
                  <a:pt x="227" y="0"/>
                  <a:pt x="302" y="500"/>
                  <a:pt x="336" y="632"/>
                </a:cubicBez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5131" name="Freeform 10"/>
          <p:cNvSpPr>
            <a:spLocks/>
          </p:cNvSpPr>
          <p:nvPr/>
        </p:nvSpPr>
        <p:spPr bwMode="auto">
          <a:xfrm rot="10800000">
            <a:off x="1898650" y="1870075"/>
            <a:ext cx="3090863" cy="476250"/>
          </a:xfrm>
          <a:custGeom>
            <a:avLst/>
            <a:gdLst>
              <a:gd name="T0" fmla="*/ 0 w 336"/>
              <a:gd name="T1" fmla="*/ 2147483647 h 632"/>
              <a:gd name="T2" fmla="*/ 2147483647 w 336"/>
              <a:gd name="T3" fmla="*/ 0 h 632"/>
              <a:gd name="T4" fmla="*/ 2147483647 w 336"/>
              <a:gd name="T5" fmla="*/ 2147483647 h 632"/>
              <a:gd name="T6" fmla="*/ 0 60000 65536"/>
              <a:gd name="T7" fmla="*/ 0 60000 65536"/>
              <a:gd name="T8" fmla="*/ 0 60000 65536"/>
              <a:gd name="T9" fmla="*/ 0 w 336"/>
              <a:gd name="T10" fmla="*/ 0 h 632"/>
              <a:gd name="T11" fmla="*/ 336 w 336"/>
              <a:gd name="T12" fmla="*/ 632 h 6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632">
                <a:moveTo>
                  <a:pt x="0" y="631"/>
                </a:moveTo>
                <a:cubicBezTo>
                  <a:pt x="28" y="526"/>
                  <a:pt x="115" y="0"/>
                  <a:pt x="171" y="0"/>
                </a:cubicBezTo>
                <a:cubicBezTo>
                  <a:pt x="227" y="0"/>
                  <a:pt x="302" y="500"/>
                  <a:pt x="336" y="632"/>
                </a:cubicBez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5132" name="Freeform 11"/>
          <p:cNvSpPr>
            <a:spLocks/>
          </p:cNvSpPr>
          <p:nvPr/>
        </p:nvSpPr>
        <p:spPr bwMode="auto">
          <a:xfrm rot="10800000">
            <a:off x="1689100" y="2382838"/>
            <a:ext cx="3681413" cy="476250"/>
          </a:xfrm>
          <a:custGeom>
            <a:avLst/>
            <a:gdLst>
              <a:gd name="T0" fmla="*/ 0 w 336"/>
              <a:gd name="T1" fmla="*/ 2147483647 h 632"/>
              <a:gd name="T2" fmla="*/ 2147483647 w 336"/>
              <a:gd name="T3" fmla="*/ 0 h 632"/>
              <a:gd name="T4" fmla="*/ 2147483647 w 336"/>
              <a:gd name="T5" fmla="*/ 2147483647 h 632"/>
              <a:gd name="T6" fmla="*/ 0 60000 65536"/>
              <a:gd name="T7" fmla="*/ 0 60000 65536"/>
              <a:gd name="T8" fmla="*/ 0 60000 65536"/>
              <a:gd name="T9" fmla="*/ 0 w 336"/>
              <a:gd name="T10" fmla="*/ 0 h 632"/>
              <a:gd name="T11" fmla="*/ 336 w 336"/>
              <a:gd name="T12" fmla="*/ 632 h 6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632">
                <a:moveTo>
                  <a:pt x="0" y="631"/>
                </a:moveTo>
                <a:cubicBezTo>
                  <a:pt x="28" y="526"/>
                  <a:pt x="115" y="0"/>
                  <a:pt x="171" y="0"/>
                </a:cubicBezTo>
                <a:cubicBezTo>
                  <a:pt x="227" y="0"/>
                  <a:pt x="302" y="500"/>
                  <a:pt x="336" y="632"/>
                </a:cubicBez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5133" name="Rectangle 13"/>
          <p:cNvSpPr>
            <a:spLocks noChangeArrowheads="1"/>
          </p:cNvSpPr>
          <p:nvPr/>
        </p:nvSpPr>
        <p:spPr bwMode="auto">
          <a:xfrm rot="10800000">
            <a:off x="2560638" y="3230563"/>
            <a:ext cx="2001837" cy="3476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he-IL"/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4814888" y="3049588"/>
            <a:ext cx="1936750" cy="173037"/>
          </a:xfrm>
          <a:prstGeom prst="rect">
            <a:avLst/>
          </a:prstGeom>
          <a:solidFill>
            <a:srgbClr val="08080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he-IL"/>
          </a:p>
        </p:txBody>
      </p:sp>
      <p:sp>
        <p:nvSpPr>
          <p:cNvPr id="5135" name="Freeform 15"/>
          <p:cNvSpPr>
            <a:spLocks/>
          </p:cNvSpPr>
          <p:nvPr/>
        </p:nvSpPr>
        <p:spPr bwMode="auto">
          <a:xfrm rot="10800000">
            <a:off x="2941638" y="795338"/>
            <a:ext cx="579437" cy="187325"/>
          </a:xfrm>
          <a:custGeom>
            <a:avLst/>
            <a:gdLst>
              <a:gd name="T0" fmla="*/ 0 w 336"/>
              <a:gd name="T1" fmla="*/ 2147483647 h 632"/>
              <a:gd name="T2" fmla="*/ 2147483647 w 336"/>
              <a:gd name="T3" fmla="*/ 0 h 632"/>
              <a:gd name="T4" fmla="*/ 2147483647 w 336"/>
              <a:gd name="T5" fmla="*/ 2147483647 h 632"/>
              <a:gd name="T6" fmla="*/ 0 60000 65536"/>
              <a:gd name="T7" fmla="*/ 0 60000 65536"/>
              <a:gd name="T8" fmla="*/ 0 60000 65536"/>
              <a:gd name="T9" fmla="*/ 0 w 336"/>
              <a:gd name="T10" fmla="*/ 0 h 632"/>
              <a:gd name="T11" fmla="*/ 336 w 336"/>
              <a:gd name="T12" fmla="*/ 632 h 6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632">
                <a:moveTo>
                  <a:pt x="0" y="631"/>
                </a:moveTo>
                <a:cubicBezTo>
                  <a:pt x="28" y="526"/>
                  <a:pt x="115" y="0"/>
                  <a:pt x="171" y="0"/>
                </a:cubicBezTo>
                <a:cubicBezTo>
                  <a:pt x="227" y="0"/>
                  <a:pt x="302" y="500"/>
                  <a:pt x="336" y="632"/>
                </a:cubicBez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5136" name="Freeform 16"/>
          <p:cNvSpPr>
            <a:spLocks/>
          </p:cNvSpPr>
          <p:nvPr/>
        </p:nvSpPr>
        <p:spPr bwMode="auto">
          <a:xfrm rot="10800000">
            <a:off x="4500563" y="3481388"/>
            <a:ext cx="579437" cy="187325"/>
          </a:xfrm>
          <a:custGeom>
            <a:avLst/>
            <a:gdLst>
              <a:gd name="T0" fmla="*/ 0 w 336"/>
              <a:gd name="T1" fmla="*/ 2147483647 h 632"/>
              <a:gd name="T2" fmla="*/ 2147483647 w 336"/>
              <a:gd name="T3" fmla="*/ 0 h 632"/>
              <a:gd name="T4" fmla="*/ 2147483647 w 336"/>
              <a:gd name="T5" fmla="*/ 2147483647 h 632"/>
              <a:gd name="T6" fmla="*/ 0 60000 65536"/>
              <a:gd name="T7" fmla="*/ 0 60000 65536"/>
              <a:gd name="T8" fmla="*/ 0 60000 65536"/>
              <a:gd name="T9" fmla="*/ 0 w 336"/>
              <a:gd name="T10" fmla="*/ 0 h 632"/>
              <a:gd name="T11" fmla="*/ 336 w 336"/>
              <a:gd name="T12" fmla="*/ 632 h 6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632">
                <a:moveTo>
                  <a:pt x="0" y="631"/>
                </a:moveTo>
                <a:cubicBezTo>
                  <a:pt x="28" y="526"/>
                  <a:pt x="115" y="0"/>
                  <a:pt x="171" y="0"/>
                </a:cubicBezTo>
                <a:cubicBezTo>
                  <a:pt x="227" y="0"/>
                  <a:pt x="302" y="500"/>
                  <a:pt x="336" y="632"/>
                </a:cubicBez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5137" name="Freeform 17"/>
          <p:cNvSpPr>
            <a:spLocks/>
          </p:cNvSpPr>
          <p:nvPr/>
        </p:nvSpPr>
        <p:spPr bwMode="auto">
          <a:xfrm rot="10800000">
            <a:off x="2359025" y="3468688"/>
            <a:ext cx="579438" cy="187325"/>
          </a:xfrm>
          <a:custGeom>
            <a:avLst/>
            <a:gdLst>
              <a:gd name="T0" fmla="*/ 0 w 336"/>
              <a:gd name="T1" fmla="*/ 2147483647 h 632"/>
              <a:gd name="T2" fmla="*/ 2147483647 w 336"/>
              <a:gd name="T3" fmla="*/ 0 h 632"/>
              <a:gd name="T4" fmla="*/ 2147483647 w 336"/>
              <a:gd name="T5" fmla="*/ 2147483647 h 632"/>
              <a:gd name="T6" fmla="*/ 0 60000 65536"/>
              <a:gd name="T7" fmla="*/ 0 60000 65536"/>
              <a:gd name="T8" fmla="*/ 0 60000 65536"/>
              <a:gd name="T9" fmla="*/ 0 w 336"/>
              <a:gd name="T10" fmla="*/ 0 h 632"/>
              <a:gd name="T11" fmla="*/ 336 w 336"/>
              <a:gd name="T12" fmla="*/ 632 h 6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632">
                <a:moveTo>
                  <a:pt x="0" y="631"/>
                </a:moveTo>
                <a:cubicBezTo>
                  <a:pt x="28" y="526"/>
                  <a:pt x="115" y="0"/>
                  <a:pt x="171" y="0"/>
                </a:cubicBezTo>
                <a:cubicBezTo>
                  <a:pt x="227" y="0"/>
                  <a:pt x="302" y="500"/>
                  <a:pt x="336" y="632"/>
                </a:cubicBez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5138" name="Freeform 18"/>
          <p:cNvSpPr>
            <a:spLocks/>
          </p:cNvSpPr>
          <p:nvPr/>
        </p:nvSpPr>
        <p:spPr bwMode="auto">
          <a:xfrm rot="10800000">
            <a:off x="4257675" y="3843338"/>
            <a:ext cx="1160463" cy="209550"/>
          </a:xfrm>
          <a:custGeom>
            <a:avLst/>
            <a:gdLst>
              <a:gd name="T0" fmla="*/ 0 w 336"/>
              <a:gd name="T1" fmla="*/ 2147483647 h 632"/>
              <a:gd name="T2" fmla="*/ 2147483647 w 336"/>
              <a:gd name="T3" fmla="*/ 0 h 632"/>
              <a:gd name="T4" fmla="*/ 2147483647 w 336"/>
              <a:gd name="T5" fmla="*/ 2147483647 h 632"/>
              <a:gd name="T6" fmla="*/ 0 60000 65536"/>
              <a:gd name="T7" fmla="*/ 0 60000 65536"/>
              <a:gd name="T8" fmla="*/ 0 60000 65536"/>
              <a:gd name="T9" fmla="*/ 0 w 336"/>
              <a:gd name="T10" fmla="*/ 0 h 632"/>
              <a:gd name="T11" fmla="*/ 336 w 336"/>
              <a:gd name="T12" fmla="*/ 632 h 6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632">
                <a:moveTo>
                  <a:pt x="0" y="631"/>
                </a:moveTo>
                <a:cubicBezTo>
                  <a:pt x="28" y="526"/>
                  <a:pt x="115" y="0"/>
                  <a:pt x="171" y="0"/>
                </a:cubicBezTo>
                <a:cubicBezTo>
                  <a:pt x="227" y="0"/>
                  <a:pt x="302" y="500"/>
                  <a:pt x="336" y="632"/>
                </a:cubicBez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5139" name="Freeform 19"/>
          <p:cNvSpPr>
            <a:spLocks/>
          </p:cNvSpPr>
          <p:nvPr/>
        </p:nvSpPr>
        <p:spPr bwMode="auto">
          <a:xfrm rot="10800000">
            <a:off x="2024063" y="3854450"/>
            <a:ext cx="1160462" cy="209550"/>
          </a:xfrm>
          <a:custGeom>
            <a:avLst/>
            <a:gdLst>
              <a:gd name="T0" fmla="*/ 0 w 336"/>
              <a:gd name="T1" fmla="*/ 2147483647 h 632"/>
              <a:gd name="T2" fmla="*/ 2147483647 w 336"/>
              <a:gd name="T3" fmla="*/ 0 h 632"/>
              <a:gd name="T4" fmla="*/ 2147483647 w 336"/>
              <a:gd name="T5" fmla="*/ 2147483647 h 632"/>
              <a:gd name="T6" fmla="*/ 0 60000 65536"/>
              <a:gd name="T7" fmla="*/ 0 60000 65536"/>
              <a:gd name="T8" fmla="*/ 0 60000 65536"/>
              <a:gd name="T9" fmla="*/ 0 w 336"/>
              <a:gd name="T10" fmla="*/ 0 h 632"/>
              <a:gd name="T11" fmla="*/ 336 w 336"/>
              <a:gd name="T12" fmla="*/ 632 h 6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632">
                <a:moveTo>
                  <a:pt x="0" y="631"/>
                </a:moveTo>
                <a:cubicBezTo>
                  <a:pt x="28" y="526"/>
                  <a:pt x="115" y="0"/>
                  <a:pt x="171" y="0"/>
                </a:cubicBezTo>
                <a:cubicBezTo>
                  <a:pt x="227" y="0"/>
                  <a:pt x="302" y="500"/>
                  <a:pt x="336" y="632"/>
                </a:cubicBez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5140" name="Freeform 20"/>
          <p:cNvSpPr>
            <a:spLocks/>
          </p:cNvSpPr>
          <p:nvPr/>
        </p:nvSpPr>
        <p:spPr bwMode="auto">
          <a:xfrm rot="10800000">
            <a:off x="3748088" y="4108450"/>
            <a:ext cx="2108200" cy="361950"/>
          </a:xfrm>
          <a:custGeom>
            <a:avLst/>
            <a:gdLst>
              <a:gd name="T0" fmla="*/ 0 w 336"/>
              <a:gd name="T1" fmla="*/ 2147483647 h 632"/>
              <a:gd name="T2" fmla="*/ 2147483647 w 336"/>
              <a:gd name="T3" fmla="*/ 0 h 632"/>
              <a:gd name="T4" fmla="*/ 2147483647 w 336"/>
              <a:gd name="T5" fmla="*/ 2147483647 h 632"/>
              <a:gd name="T6" fmla="*/ 0 60000 65536"/>
              <a:gd name="T7" fmla="*/ 0 60000 65536"/>
              <a:gd name="T8" fmla="*/ 0 60000 65536"/>
              <a:gd name="T9" fmla="*/ 0 w 336"/>
              <a:gd name="T10" fmla="*/ 0 h 632"/>
              <a:gd name="T11" fmla="*/ 336 w 336"/>
              <a:gd name="T12" fmla="*/ 632 h 6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632">
                <a:moveTo>
                  <a:pt x="0" y="631"/>
                </a:moveTo>
                <a:cubicBezTo>
                  <a:pt x="28" y="526"/>
                  <a:pt x="115" y="0"/>
                  <a:pt x="171" y="0"/>
                </a:cubicBezTo>
                <a:cubicBezTo>
                  <a:pt x="227" y="0"/>
                  <a:pt x="302" y="500"/>
                  <a:pt x="336" y="632"/>
                </a:cubicBez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5141" name="Freeform 21"/>
          <p:cNvSpPr>
            <a:spLocks/>
          </p:cNvSpPr>
          <p:nvPr/>
        </p:nvSpPr>
        <p:spPr bwMode="auto">
          <a:xfrm rot="10800000">
            <a:off x="1560513" y="4090988"/>
            <a:ext cx="2108200" cy="361950"/>
          </a:xfrm>
          <a:custGeom>
            <a:avLst/>
            <a:gdLst>
              <a:gd name="T0" fmla="*/ 0 w 336"/>
              <a:gd name="T1" fmla="*/ 2147483647 h 632"/>
              <a:gd name="T2" fmla="*/ 2147483647 w 336"/>
              <a:gd name="T3" fmla="*/ 0 h 632"/>
              <a:gd name="T4" fmla="*/ 2147483647 w 336"/>
              <a:gd name="T5" fmla="*/ 2147483647 h 632"/>
              <a:gd name="T6" fmla="*/ 0 60000 65536"/>
              <a:gd name="T7" fmla="*/ 0 60000 65536"/>
              <a:gd name="T8" fmla="*/ 0 60000 65536"/>
              <a:gd name="T9" fmla="*/ 0 w 336"/>
              <a:gd name="T10" fmla="*/ 0 h 632"/>
              <a:gd name="T11" fmla="*/ 336 w 336"/>
              <a:gd name="T12" fmla="*/ 632 h 6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632">
                <a:moveTo>
                  <a:pt x="0" y="631"/>
                </a:moveTo>
                <a:cubicBezTo>
                  <a:pt x="28" y="526"/>
                  <a:pt x="115" y="0"/>
                  <a:pt x="171" y="0"/>
                </a:cubicBezTo>
                <a:cubicBezTo>
                  <a:pt x="227" y="0"/>
                  <a:pt x="302" y="500"/>
                  <a:pt x="336" y="632"/>
                </a:cubicBez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5142" name="Freeform 22"/>
          <p:cNvSpPr>
            <a:spLocks/>
          </p:cNvSpPr>
          <p:nvPr/>
        </p:nvSpPr>
        <p:spPr bwMode="auto">
          <a:xfrm rot="10800000">
            <a:off x="1360488" y="4567238"/>
            <a:ext cx="4818062" cy="455612"/>
          </a:xfrm>
          <a:custGeom>
            <a:avLst/>
            <a:gdLst>
              <a:gd name="T0" fmla="*/ 0 w 2805"/>
              <a:gd name="T1" fmla="*/ 2147483647 h 287"/>
              <a:gd name="T2" fmla="*/ 2147483647 w 2805"/>
              <a:gd name="T3" fmla="*/ 2147483647 h 287"/>
              <a:gd name="T4" fmla="*/ 2147483647 w 2805"/>
              <a:gd name="T5" fmla="*/ 2147483647 h 287"/>
              <a:gd name="T6" fmla="*/ 2147483647 w 2805"/>
              <a:gd name="T7" fmla="*/ 2147483647 h 287"/>
              <a:gd name="T8" fmla="*/ 2147483647 w 2805"/>
              <a:gd name="T9" fmla="*/ 2147483647 h 287"/>
              <a:gd name="T10" fmla="*/ 2147483647 w 2805"/>
              <a:gd name="T11" fmla="*/ 2147483647 h 287"/>
              <a:gd name="T12" fmla="*/ 2147483647 w 2805"/>
              <a:gd name="T13" fmla="*/ 2147483647 h 28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05"/>
              <a:gd name="T22" fmla="*/ 0 h 287"/>
              <a:gd name="T23" fmla="*/ 2805 w 2805"/>
              <a:gd name="T24" fmla="*/ 287 h 28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05" h="287">
                <a:moveTo>
                  <a:pt x="0" y="240"/>
                </a:moveTo>
                <a:cubicBezTo>
                  <a:pt x="111" y="202"/>
                  <a:pt x="483" y="24"/>
                  <a:pt x="676" y="12"/>
                </a:cubicBezTo>
                <a:cubicBezTo>
                  <a:pt x="869" y="0"/>
                  <a:pt x="1039" y="157"/>
                  <a:pt x="1157" y="170"/>
                </a:cubicBezTo>
                <a:cubicBezTo>
                  <a:pt x="1275" y="183"/>
                  <a:pt x="1311" y="90"/>
                  <a:pt x="1383" y="90"/>
                </a:cubicBezTo>
                <a:cubicBezTo>
                  <a:pt x="1455" y="90"/>
                  <a:pt x="1475" y="181"/>
                  <a:pt x="1587" y="170"/>
                </a:cubicBezTo>
                <a:cubicBezTo>
                  <a:pt x="1699" y="159"/>
                  <a:pt x="1851" y="5"/>
                  <a:pt x="2054" y="24"/>
                </a:cubicBezTo>
                <a:cubicBezTo>
                  <a:pt x="2257" y="43"/>
                  <a:pt x="2649" y="232"/>
                  <a:pt x="2805" y="287"/>
                </a:cubicBez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5143" name="Freeform 23"/>
          <p:cNvSpPr>
            <a:spLocks/>
          </p:cNvSpPr>
          <p:nvPr/>
        </p:nvSpPr>
        <p:spPr bwMode="auto">
          <a:xfrm rot="10800000">
            <a:off x="762000" y="5114925"/>
            <a:ext cx="5935663" cy="581025"/>
          </a:xfrm>
          <a:custGeom>
            <a:avLst/>
            <a:gdLst>
              <a:gd name="T0" fmla="*/ 0 w 3739"/>
              <a:gd name="T1" fmla="*/ 2147483647 h 366"/>
              <a:gd name="T2" fmla="*/ 2147483647 w 3739"/>
              <a:gd name="T3" fmla="*/ 2147483647 h 366"/>
              <a:gd name="T4" fmla="*/ 2147483647 w 3739"/>
              <a:gd name="T5" fmla="*/ 2147483647 h 366"/>
              <a:gd name="T6" fmla="*/ 2147483647 w 3739"/>
              <a:gd name="T7" fmla="*/ 2147483647 h 366"/>
              <a:gd name="T8" fmla="*/ 2147483647 w 3739"/>
              <a:gd name="T9" fmla="*/ 2147483647 h 366"/>
              <a:gd name="T10" fmla="*/ 2147483647 w 3739"/>
              <a:gd name="T11" fmla="*/ 2147483647 h 366"/>
              <a:gd name="T12" fmla="*/ 2147483647 w 3739"/>
              <a:gd name="T13" fmla="*/ 2147483647 h 366"/>
              <a:gd name="T14" fmla="*/ 2147483647 w 3739"/>
              <a:gd name="T15" fmla="*/ 2147483647 h 366"/>
              <a:gd name="T16" fmla="*/ 2147483647 w 3739"/>
              <a:gd name="T17" fmla="*/ 2147483647 h 366"/>
              <a:gd name="T18" fmla="*/ 2147483647 w 3739"/>
              <a:gd name="T19" fmla="*/ 2147483647 h 366"/>
              <a:gd name="T20" fmla="*/ 2147483647 w 3739"/>
              <a:gd name="T21" fmla="*/ 2147483647 h 366"/>
              <a:gd name="T22" fmla="*/ 2147483647 w 3739"/>
              <a:gd name="T23" fmla="*/ 2147483647 h 36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739"/>
              <a:gd name="T37" fmla="*/ 0 h 366"/>
              <a:gd name="T38" fmla="*/ 3739 w 3739"/>
              <a:gd name="T39" fmla="*/ 366 h 36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739" h="366">
                <a:moveTo>
                  <a:pt x="0" y="319"/>
                </a:moveTo>
                <a:cubicBezTo>
                  <a:pt x="148" y="281"/>
                  <a:pt x="700" y="112"/>
                  <a:pt x="901" y="91"/>
                </a:cubicBezTo>
                <a:cubicBezTo>
                  <a:pt x="1102" y="70"/>
                  <a:pt x="1122" y="197"/>
                  <a:pt x="1206" y="193"/>
                </a:cubicBezTo>
                <a:cubicBezTo>
                  <a:pt x="1290" y="189"/>
                  <a:pt x="1367" y="89"/>
                  <a:pt x="1407" y="68"/>
                </a:cubicBezTo>
                <a:cubicBezTo>
                  <a:pt x="1447" y="47"/>
                  <a:pt x="1411" y="39"/>
                  <a:pt x="1446" y="68"/>
                </a:cubicBezTo>
                <a:cubicBezTo>
                  <a:pt x="1481" y="97"/>
                  <a:pt x="1556" y="255"/>
                  <a:pt x="1616" y="244"/>
                </a:cubicBezTo>
                <a:cubicBezTo>
                  <a:pt x="1676" y="233"/>
                  <a:pt x="1748" y="0"/>
                  <a:pt x="1804" y="1"/>
                </a:cubicBezTo>
                <a:cubicBezTo>
                  <a:pt x="1860" y="2"/>
                  <a:pt x="1903" y="236"/>
                  <a:pt x="1952" y="248"/>
                </a:cubicBezTo>
                <a:cubicBezTo>
                  <a:pt x="2001" y="260"/>
                  <a:pt x="2037" y="85"/>
                  <a:pt x="2098" y="74"/>
                </a:cubicBezTo>
                <a:cubicBezTo>
                  <a:pt x="2159" y="63"/>
                  <a:pt x="2210" y="178"/>
                  <a:pt x="2317" y="183"/>
                </a:cubicBezTo>
                <a:cubicBezTo>
                  <a:pt x="2424" y="188"/>
                  <a:pt x="2501" y="73"/>
                  <a:pt x="2738" y="103"/>
                </a:cubicBezTo>
                <a:cubicBezTo>
                  <a:pt x="2975" y="133"/>
                  <a:pt x="3531" y="311"/>
                  <a:pt x="3739" y="366"/>
                </a:cubicBez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5144" name="Freeform 24"/>
          <p:cNvSpPr>
            <a:spLocks/>
          </p:cNvSpPr>
          <p:nvPr/>
        </p:nvSpPr>
        <p:spPr bwMode="auto">
          <a:xfrm rot="10800000">
            <a:off x="774700" y="5775325"/>
            <a:ext cx="5935663" cy="598488"/>
          </a:xfrm>
          <a:custGeom>
            <a:avLst/>
            <a:gdLst>
              <a:gd name="T0" fmla="*/ 0 w 3739"/>
              <a:gd name="T1" fmla="*/ 2147483647 h 377"/>
              <a:gd name="T2" fmla="*/ 2147483647 w 3739"/>
              <a:gd name="T3" fmla="*/ 2147483647 h 377"/>
              <a:gd name="T4" fmla="*/ 2147483647 w 3739"/>
              <a:gd name="T5" fmla="*/ 2147483647 h 377"/>
              <a:gd name="T6" fmla="*/ 2147483647 w 3739"/>
              <a:gd name="T7" fmla="*/ 2147483647 h 377"/>
              <a:gd name="T8" fmla="*/ 2147483647 w 3739"/>
              <a:gd name="T9" fmla="*/ 2147483647 h 377"/>
              <a:gd name="T10" fmla="*/ 2147483647 w 3739"/>
              <a:gd name="T11" fmla="*/ 2147483647 h 377"/>
              <a:gd name="T12" fmla="*/ 2147483647 w 3739"/>
              <a:gd name="T13" fmla="*/ 2147483647 h 377"/>
              <a:gd name="T14" fmla="*/ 2147483647 w 3739"/>
              <a:gd name="T15" fmla="*/ 2147483647 h 377"/>
              <a:gd name="T16" fmla="*/ 2147483647 w 3739"/>
              <a:gd name="T17" fmla="*/ 2147483647 h 377"/>
              <a:gd name="T18" fmla="*/ 2147483647 w 3739"/>
              <a:gd name="T19" fmla="*/ 2147483647 h 377"/>
              <a:gd name="T20" fmla="*/ 2147483647 w 3739"/>
              <a:gd name="T21" fmla="*/ 2147483647 h 377"/>
              <a:gd name="T22" fmla="*/ 2147483647 w 3739"/>
              <a:gd name="T23" fmla="*/ 2147483647 h 377"/>
              <a:gd name="T24" fmla="*/ 2147483647 w 3739"/>
              <a:gd name="T25" fmla="*/ 2147483647 h 377"/>
              <a:gd name="T26" fmla="*/ 2147483647 w 3739"/>
              <a:gd name="T27" fmla="*/ 2147483647 h 377"/>
              <a:gd name="T28" fmla="*/ 2147483647 w 3739"/>
              <a:gd name="T29" fmla="*/ 2147483647 h 37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739"/>
              <a:gd name="T46" fmla="*/ 0 h 377"/>
              <a:gd name="T47" fmla="*/ 3739 w 3739"/>
              <a:gd name="T48" fmla="*/ 377 h 377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739" h="377">
                <a:moveTo>
                  <a:pt x="0" y="330"/>
                </a:moveTo>
                <a:cubicBezTo>
                  <a:pt x="129" y="292"/>
                  <a:pt x="608" y="129"/>
                  <a:pt x="776" y="102"/>
                </a:cubicBezTo>
                <a:cubicBezTo>
                  <a:pt x="944" y="75"/>
                  <a:pt x="946" y="172"/>
                  <a:pt x="1010" y="171"/>
                </a:cubicBezTo>
                <a:cubicBezTo>
                  <a:pt x="1074" y="170"/>
                  <a:pt x="1115" y="86"/>
                  <a:pt x="1163" y="97"/>
                </a:cubicBezTo>
                <a:cubicBezTo>
                  <a:pt x="1211" y="108"/>
                  <a:pt x="1254" y="241"/>
                  <a:pt x="1301" y="238"/>
                </a:cubicBezTo>
                <a:cubicBezTo>
                  <a:pt x="1348" y="235"/>
                  <a:pt x="1394" y="76"/>
                  <a:pt x="1446" y="79"/>
                </a:cubicBezTo>
                <a:cubicBezTo>
                  <a:pt x="1498" y="82"/>
                  <a:pt x="1560" y="268"/>
                  <a:pt x="1616" y="255"/>
                </a:cubicBezTo>
                <a:cubicBezTo>
                  <a:pt x="1672" y="242"/>
                  <a:pt x="1725" y="0"/>
                  <a:pt x="1781" y="1"/>
                </a:cubicBezTo>
                <a:cubicBezTo>
                  <a:pt x="1837" y="2"/>
                  <a:pt x="1899" y="245"/>
                  <a:pt x="1952" y="259"/>
                </a:cubicBezTo>
                <a:cubicBezTo>
                  <a:pt x="2005" y="273"/>
                  <a:pt x="2051" y="91"/>
                  <a:pt x="2098" y="85"/>
                </a:cubicBezTo>
                <a:cubicBezTo>
                  <a:pt x="2145" y="79"/>
                  <a:pt x="2188" y="219"/>
                  <a:pt x="2232" y="222"/>
                </a:cubicBezTo>
                <a:cubicBezTo>
                  <a:pt x="2276" y="225"/>
                  <a:pt x="2317" y="106"/>
                  <a:pt x="2363" y="101"/>
                </a:cubicBezTo>
                <a:cubicBezTo>
                  <a:pt x="2409" y="96"/>
                  <a:pt x="2448" y="188"/>
                  <a:pt x="2510" y="190"/>
                </a:cubicBezTo>
                <a:cubicBezTo>
                  <a:pt x="2572" y="192"/>
                  <a:pt x="2533" y="83"/>
                  <a:pt x="2738" y="114"/>
                </a:cubicBezTo>
                <a:cubicBezTo>
                  <a:pt x="2943" y="145"/>
                  <a:pt x="3531" y="322"/>
                  <a:pt x="3739" y="377"/>
                </a:cubicBez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060891" name="Freeform 27"/>
          <p:cNvSpPr>
            <a:spLocks/>
          </p:cNvSpPr>
          <p:nvPr/>
        </p:nvSpPr>
        <p:spPr bwMode="auto">
          <a:xfrm rot="10800000">
            <a:off x="3481388" y="339725"/>
            <a:ext cx="293687" cy="206375"/>
          </a:xfrm>
          <a:custGeom>
            <a:avLst/>
            <a:gdLst>
              <a:gd name="T0" fmla="*/ 0 w 336"/>
              <a:gd name="T1" fmla="*/ 2147483647 h 632"/>
              <a:gd name="T2" fmla="*/ 2147483647 w 336"/>
              <a:gd name="T3" fmla="*/ 0 h 632"/>
              <a:gd name="T4" fmla="*/ 2147483647 w 336"/>
              <a:gd name="T5" fmla="*/ 2147483647 h 632"/>
              <a:gd name="T6" fmla="*/ 0 60000 65536"/>
              <a:gd name="T7" fmla="*/ 0 60000 65536"/>
              <a:gd name="T8" fmla="*/ 0 60000 65536"/>
              <a:gd name="T9" fmla="*/ 0 w 336"/>
              <a:gd name="T10" fmla="*/ 0 h 632"/>
              <a:gd name="T11" fmla="*/ 336 w 336"/>
              <a:gd name="T12" fmla="*/ 632 h 6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632">
                <a:moveTo>
                  <a:pt x="0" y="631"/>
                </a:moveTo>
                <a:cubicBezTo>
                  <a:pt x="28" y="526"/>
                  <a:pt x="115" y="0"/>
                  <a:pt x="171" y="0"/>
                </a:cubicBezTo>
                <a:cubicBezTo>
                  <a:pt x="227" y="0"/>
                  <a:pt x="302" y="500"/>
                  <a:pt x="336" y="632"/>
                </a:cubicBez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5146" name="Line 29"/>
          <p:cNvSpPr>
            <a:spLocks noChangeShapeType="1"/>
          </p:cNvSpPr>
          <p:nvPr/>
        </p:nvSpPr>
        <p:spPr bwMode="auto">
          <a:xfrm flipH="1" flipV="1">
            <a:off x="8150225" y="549275"/>
            <a:ext cx="38100" cy="610235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graphicFrame>
        <p:nvGraphicFramePr>
          <p:cNvPr id="5122" name="Object 30"/>
          <p:cNvGraphicFramePr>
            <a:graphicFrameLocks noChangeAspect="1"/>
          </p:cNvGraphicFramePr>
          <p:nvPr/>
        </p:nvGraphicFramePr>
        <p:xfrm>
          <a:off x="7834313" y="320675"/>
          <a:ext cx="349250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3" name="Equation" r:id="rId5" imgW="126720" imgH="228600" progId="Equation.DSMT4">
                  <p:embed/>
                </p:oleObj>
              </mc:Choice>
              <mc:Fallback>
                <p:oleObj name="Equation" r:id="rId5" imgW="126720" imgH="228600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34313" y="320675"/>
                        <a:ext cx="349250" cy="587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739 -0.01295 L -0.0467 0.02844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0608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0891" grpId="0" animBg="1"/>
      <p:bldP spid="106089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Freeform 12"/>
          <p:cNvSpPr>
            <a:spLocks/>
          </p:cNvSpPr>
          <p:nvPr/>
        </p:nvSpPr>
        <p:spPr bwMode="auto">
          <a:xfrm>
            <a:off x="1370013" y="3327400"/>
            <a:ext cx="4445000" cy="476250"/>
          </a:xfrm>
          <a:custGeom>
            <a:avLst/>
            <a:gdLst>
              <a:gd name="T0" fmla="*/ 0 w 336"/>
              <a:gd name="T1" fmla="*/ 2147483647 h 632"/>
              <a:gd name="T2" fmla="*/ 2147483647 w 336"/>
              <a:gd name="T3" fmla="*/ 0 h 632"/>
              <a:gd name="T4" fmla="*/ 2147483647 w 336"/>
              <a:gd name="T5" fmla="*/ 2147483647 h 632"/>
              <a:gd name="T6" fmla="*/ 0 60000 65536"/>
              <a:gd name="T7" fmla="*/ 0 60000 65536"/>
              <a:gd name="T8" fmla="*/ 0 60000 65536"/>
              <a:gd name="T9" fmla="*/ 0 w 336"/>
              <a:gd name="T10" fmla="*/ 0 h 632"/>
              <a:gd name="T11" fmla="*/ 336 w 336"/>
              <a:gd name="T12" fmla="*/ 632 h 6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632">
                <a:moveTo>
                  <a:pt x="0" y="631"/>
                </a:moveTo>
                <a:cubicBezTo>
                  <a:pt x="28" y="526"/>
                  <a:pt x="115" y="0"/>
                  <a:pt x="171" y="0"/>
                </a:cubicBezTo>
                <a:cubicBezTo>
                  <a:pt x="227" y="0"/>
                  <a:pt x="302" y="500"/>
                  <a:pt x="336" y="632"/>
                </a:cubicBezTo>
              </a:path>
            </a:pathLst>
          </a:custGeom>
          <a:noFill/>
          <a:ln w="28575" cmpd="sng">
            <a:solidFill>
              <a:srgbClr val="66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6148" name="Freeform 32"/>
          <p:cNvSpPr>
            <a:spLocks/>
          </p:cNvSpPr>
          <p:nvPr/>
        </p:nvSpPr>
        <p:spPr bwMode="auto">
          <a:xfrm rot="10800000">
            <a:off x="4500563" y="3481388"/>
            <a:ext cx="579437" cy="187325"/>
          </a:xfrm>
          <a:custGeom>
            <a:avLst/>
            <a:gdLst>
              <a:gd name="T0" fmla="*/ 0 w 336"/>
              <a:gd name="T1" fmla="*/ 2147483647 h 632"/>
              <a:gd name="T2" fmla="*/ 2147483647 w 336"/>
              <a:gd name="T3" fmla="*/ 0 h 632"/>
              <a:gd name="T4" fmla="*/ 2147483647 w 336"/>
              <a:gd name="T5" fmla="*/ 2147483647 h 632"/>
              <a:gd name="T6" fmla="*/ 0 60000 65536"/>
              <a:gd name="T7" fmla="*/ 0 60000 65536"/>
              <a:gd name="T8" fmla="*/ 0 60000 65536"/>
              <a:gd name="T9" fmla="*/ 0 w 336"/>
              <a:gd name="T10" fmla="*/ 0 h 632"/>
              <a:gd name="T11" fmla="*/ 336 w 336"/>
              <a:gd name="T12" fmla="*/ 632 h 6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632">
                <a:moveTo>
                  <a:pt x="0" y="631"/>
                </a:moveTo>
                <a:cubicBezTo>
                  <a:pt x="28" y="526"/>
                  <a:pt x="115" y="0"/>
                  <a:pt x="171" y="0"/>
                </a:cubicBezTo>
                <a:cubicBezTo>
                  <a:pt x="227" y="0"/>
                  <a:pt x="302" y="500"/>
                  <a:pt x="336" y="632"/>
                </a:cubicBez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6149" name="Freeform 33"/>
          <p:cNvSpPr>
            <a:spLocks/>
          </p:cNvSpPr>
          <p:nvPr/>
        </p:nvSpPr>
        <p:spPr bwMode="auto">
          <a:xfrm rot="10800000">
            <a:off x="2359025" y="3468688"/>
            <a:ext cx="579438" cy="187325"/>
          </a:xfrm>
          <a:custGeom>
            <a:avLst/>
            <a:gdLst>
              <a:gd name="T0" fmla="*/ 0 w 336"/>
              <a:gd name="T1" fmla="*/ 2147483647 h 632"/>
              <a:gd name="T2" fmla="*/ 2147483647 w 336"/>
              <a:gd name="T3" fmla="*/ 0 h 632"/>
              <a:gd name="T4" fmla="*/ 2147483647 w 336"/>
              <a:gd name="T5" fmla="*/ 2147483647 h 632"/>
              <a:gd name="T6" fmla="*/ 0 60000 65536"/>
              <a:gd name="T7" fmla="*/ 0 60000 65536"/>
              <a:gd name="T8" fmla="*/ 0 60000 65536"/>
              <a:gd name="T9" fmla="*/ 0 w 336"/>
              <a:gd name="T10" fmla="*/ 0 h 632"/>
              <a:gd name="T11" fmla="*/ 336 w 336"/>
              <a:gd name="T12" fmla="*/ 632 h 6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632">
                <a:moveTo>
                  <a:pt x="0" y="631"/>
                </a:moveTo>
                <a:cubicBezTo>
                  <a:pt x="28" y="526"/>
                  <a:pt x="115" y="0"/>
                  <a:pt x="171" y="0"/>
                </a:cubicBezTo>
                <a:cubicBezTo>
                  <a:pt x="227" y="0"/>
                  <a:pt x="302" y="500"/>
                  <a:pt x="336" y="632"/>
                </a:cubicBez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6150" name="PC"/>
          <p:cNvSpPr>
            <a:spLocks noEditPoints="1" noChangeArrowheads="1"/>
          </p:cNvSpPr>
          <p:nvPr/>
        </p:nvSpPr>
        <p:spPr bwMode="auto">
          <a:xfrm rot="10800000">
            <a:off x="3214688" y="6276975"/>
            <a:ext cx="808037" cy="581025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0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0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2802 w 21600"/>
              <a:gd name="T19" fmla="*/ 3891 h 21600"/>
              <a:gd name="T20" fmla="*/ 19065 w 21600"/>
              <a:gd name="T21" fmla="*/ 1425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extrusionOk="0">
                <a:moveTo>
                  <a:pt x="21600" y="10851"/>
                </a:moveTo>
                <a:lnTo>
                  <a:pt x="21600" y="0"/>
                </a:lnTo>
                <a:lnTo>
                  <a:pt x="10823" y="0"/>
                </a:lnTo>
                <a:lnTo>
                  <a:pt x="0" y="0"/>
                </a:lnTo>
                <a:lnTo>
                  <a:pt x="0" y="10919"/>
                </a:lnTo>
                <a:lnTo>
                  <a:pt x="0" y="19328"/>
                </a:lnTo>
                <a:lnTo>
                  <a:pt x="5924" y="19328"/>
                </a:lnTo>
                <a:lnTo>
                  <a:pt x="6494" y="21600"/>
                </a:lnTo>
                <a:lnTo>
                  <a:pt x="10663" y="21600"/>
                </a:lnTo>
                <a:lnTo>
                  <a:pt x="15334" y="21600"/>
                </a:lnTo>
                <a:lnTo>
                  <a:pt x="15904" y="19328"/>
                </a:lnTo>
                <a:lnTo>
                  <a:pt x="21600" y="19328"/>
                </a:lnTo>
                <a:lnTo>
                  <a:pt x="21600" y="10851"/>
                </a:lnTo>
                <a:close/>
              </a:path>
              <a:path w="21600" h="21600" extrusionOk="0">
                <a:moveTo>
                  <a:pt x="15904" y="19328"/>
                </a:moveTo>
                <a:lnTo>
                  <a:pt x="16861" y="14750"/>
                </a:lnTo>
                <a:lnTo>
                  <a:pt x="19367" y="14750"/>
                </a:lnTo>
                <a:lnTo>
                  <a:pt x="19367" y="3459"/>
                </a:lnTo>
                <a:lnTo>
                  <a:pt x="2461" y="3459"/>
                </a:lnTo>
                <a:lnTo>
                  <a:pt x="2461" y="14750"/>
                </a:lnTo>
                <a:lnTo>
                  <a:pt x="4967" y="14750"/>
                </a:lnTo>
                <a:lnTo>
                  <a:pt x="5924" y="19159"/>
                </a:lnTo>
                <a:moveTo>
                  <a:pt x="15904" y="19328"/>
                </a:moveTo>
                <a:lnTo>
                  <a:pt x="16861" y="14750"/>
                </a:lnTo>
                <a:lnTo>
                  <a:pt x="2461" y="14750"/>
                </a:lnTo>
              </a:path>
            </a:pathLst>
          </a:custGeom>
          <a:solidFill>
            <a:srgbClr val="CC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6151" name="AutoShape 3"/>
          <p:cNvSpPr>
            <a:spLocks noChangeArrowheads="1"/>
          </p:cNvSpPr>
          <p:nvPr/>
        </p:nvSpPr>
        <p:spPr bwMode="auto">
          <a:xfrm rot="-5400000">
            <a:off x="2967038" y="-46038"/>
            <a:ext cx="363538" cy="455613"/>
          </a:xfrm>
          <a:prstGeom prst="flowChartDelay">
            <a:avLst/>
          </a:prstGeom>
          <a:solidFill>
            <a:srgbClr val="FF66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he-IL"/>
          </a:p>
        </p:txBody>
      </p:sp>
      <p:sp>
        <p:nvSpPr>
          <p:cNvPr id="6152" name="Rectangle 4"/>
          <p:cNvSpPr>
            <a:spLocks noChangeArrowheads="1"/>
          </p:cNvSpPr>
          <p:nvPr/>
        </p:nvSpPr>
        <p:spPr bwMode="auto">
          <a:xfrm rot="10800000">
            <a:off x="4826000" y="3335338"/>
            <a:ext cx="1935163" cy="173037"/>
          </a:xfrm>
          <a:prstGeom prst="rect">
            <a:avLst/>
          </a:prstGeom>
          <a:solidFill>
            <a:srgbClr val="08080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he-IL"/>
          </a:p>
        </p:txBody>
      </p:sp>
      <p:sp>
        <p:nvSpPr>
          <p:cNvPr id="6153" name="Rectangle 5"/>
          <p:cNvSpPr>
            <a:spLocks noChangeArrowheads="1"/>
          </p:cNvSpPr>
          <p:nvPr/>
        </p:nvSpPr>
        <p:spPr bwMode="auto">
          <a:xfrm rot="10800000">
            <a:off x="2659063" y="3335338"/>
            <a:ext cx="1897062" cy="173037"/>
          </a:xfrm>
          <a:prstGeom prst="rect">
            <a:avLst/>
          </a:prstGeom>
          <a:solidFill>
            <a:srgbClr val="08080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he-IL"/>
          </a:p>
        </p:txBody>
      </p:sp>
      <p:sp>
        <p:nvSpPr>
          <p:cNvPr id="6154" name="Freeform 7"/>
          <p:cNvSpPr>
            <a:spLocks/>
          </p:cNvSpPr>
          <p:nvPr/>
        </p:nvSpPr>
        <p:spPr bwMode="auto">
          <a:xfrm>
            <a:off x="3449638" y="6040438"/>
            <a:ext cx="279400" cy="196850"/>
          </a:xfrm>
          <a:custGeom>
            <a:avLst/>
            <a:gdLst>
              <a:gd name="T0" fmla="*/ 0 w 336"/>
              <a:gd name="T1" fmla="*/ 2147483647 h 632"/>
              <a:gd name="T2" fmla="*/ 2147483647 w 336"/>
              <a:gd name="T3" fmla="*/ 0 h 632"/>
              <a:gd name="T4" fmla="*/ 2147483647 w 336"/>
              <a:gd name="T5" fmla="*/ 2147483647 h 632"/>
              <a:gd name="T6" fmla="*/ 0 60000 65536"/>
              <a:gd name="T7" fmla="*/ 0 60000 65536"/>
              <a:gd name="T8" fmla="*/ 0 60000 65536"/>
              <a:gd name="T9" fmla="*/ 0 w 336"/>
              <a:gd name="T10" fmla="*/ 0 h 632"/>
              <a:gd name="T11" fmla="*/ 336 w 336"/>
              <a:gd name="T12" fmla="*/ 632 h 6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632">
                <a:moveTo>
                  <a:pt x="0" y="631"/>
                </a:moveTo>
                <a:cubicBezTo>
                  <a:pt x="28" y="526"/>
                  <a:pt x="115" y="0"/>
                  <a:pt x="171" y="0"/>
                </a:cubicBezTo>
                <a:cubicBezTo>
                  <a:pt x="227" y="0"/>
                  <a:pt x="302" y="500"/>
                  <a:pt x="336" y="632"/>
                </a:cubicBezTo>
              </a:path>
            </a:pathLst>
          </a:custGeom>
          <a:noFill/>
          <a:ln w="28575" cmpd="sng">
            <a:solidFill>
              <a:srgbClr val="66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6155" name="Freeform 8"/>
          <p:cNvSpPr>
            <a:spLocks/>
          </p:cNvSpPr>
          <p:nvPr/>
        </p:nvSpPr>
        <p:spPr bwMode="auto">
          <a:xfrm>
            <a:off x="3062288" y="5246688"/>
            <a:ext cx="1031875" cy="209550"/>
          </a:xfrm>
          <a:custGeom>
            <a:avLst/>
            <a:gdLst>
              <a:gd name="T0" fmla="*/ 0 w 336"/>
              <a:gd name="T1" fmla="*/ 2147483647 h 632"/>
              <a:gd name="T2" fmla="*/ 2147483647 w 336"/>
              <a:gd name="T3" fmla="*/ 0 h 632"/>
              <a:gd name="T4" fmla="*/ 2147483647 w 336"/>
              <a:gd name="T5" fmla="*/ 2147483647 h 632"/>
              <a:gd name="T6" fmla="*/ 0 60000 65536"/>
              <a:gd name="T7" fmla="*/ 0 60000 65536"/>
              <a:gd name="T8" fmla="*/ 0 60000 65536"/>
              <a:gd name="T9" fmla="*/ 0 w 336"/>
              <a:gd name="T10" fmla="*/ 0 h 632"/>
              <a:gd name="T11" fmla="*/ 336 w 336"/>
              <a:gd name="T12" fmla="*/ 632 h 6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632">
                <a:moveTo>
                  <a:pt x="0" y="631"/>
                </a:moveTo>
                <a:cubicBezTo>
                  <a:pt x="28" y="526"/>
                  <a:pt x="115" y="0"/>
                  <a:pt x="171" y="0"/>
                </a:cubicBezTo>
                <a:cubicBezTo>
                  <a:pt x="227" y="0"/>
                  <a:pt x="302" y="500"/>
                  <a:pt x="336" y="632"/>
                </a:cubicBezTo>
              </a:path>
            </a:pathLst>
          </a:custGeom>
          <a:noFill/>
          <a:ln w="28575" cmpd="sng">
            <a:solidFill>
              <a:srgbClr val="66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6156" name="Freeform 9"/>
          <p:cNvSpPr>
            <a:spLocks/>
          </p:cNvSpPr>
          <p:nvPr/>
        </p:nvSpPr>
        <p:spPr bwMode="auto">
          <a:xfrm>
            <a:off x="2562225" y="4818063"/>
            <a:ext cx="2108200" cy="361950"/>
          </a:xfrm>
          <a:custGeom>
            <a:avLst/>
            <a:gdLst>
              <a:gd name="T0" fmla="*/ 0 w 336"/>
              <a:gd name="T1" fmla="*/ 2147483647 h 632"/>
              <a:gd name="T2" fmla="*/ 2147483647 w 336"/>
              <a:gd name="T3" fmla="*/ 0 h 632"/>
              <a:gd name="T4" fmla="*/ 2147483647 w 336"/>
              <a:gd name="T5" fmla="*/ 2147483647 h 632"/>
              <a:gd name="T6" fmla="*/ 0 60000 65536"/>
              <a:gd name="T7" fmla="*/ 0 60000 65536"/>
              <a:gd name="T8" fmla="*/ 0 60000 65536"/>
              <a:gd name="T9" fmla="*/ 0 w 336"/>
              <a:gd name="T10" fmla="*/ 0 h 632"/>
              <a:gd name="T11" fmla="*/ 336 w 336"/>
              <a:gd name="T12" fmla="*/ 632 h 6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632">
                <a:moveTo>
                  <a:pt x="0" y="631"/>
                </a:moveTo>
                <a:cubicBezTo>
                  <a:pt x="28" y="526"/>
                  <a:pt x="115" y="0"/>
                  <a:pt x="171" y="0"/>
                </a:cubicBezTo>
                <a:cubicBezTo>
                  <a:pt x="227" y="0"/>
                  <a:pt x="302" y="500"/>
                  <a:pt x="336" y="632"/>
                </a:cubicBezTo>
              </a:path>
            </a:pathLst>
          </a:custGeom>
          <a:noFill/>
          <a:ln w="28575" cmpd="sng">
            <a:solidFill>
              <a:srgbClr val="66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6157" name="Freeform 10"/>
          <p:cNvSpPr>
            <a:spLocks/>
          </p:cNvSpPr>
          <p:nvPr/>
        </p:nvSpPr>
        <p:spPr bwMode="auto">
          <a:xfrm>
            <a:off x="2060575" y="4287838"/>
            <a:ext cx="3090863" cy="476250"/>
          </a:xfrm>
          <a:custGeom>
            <a:avLst/>
            <a:gdLst>
              <a:gd name="T0" fmla="*/ 0 w 336"/>
              <a:gd name="T1" fmla="*/ 2147483647 h 632"/>
              <a:gd name="T2" fmla="*/ 2147483647 w 336"/>
              <a:gd name="T3" fmla="*/ 0 h 632"/>
              <a:gd name="T4" fmla="*/ 2147483647 w 336"/>
              <a:gd name="T5" fmla="*/ 2147483647 h 632"/>
              <a:gd name="T6" fmla="*/ 0 60000 65536"/>
              <a:gd name="T7" fmla="*/ 0 60000 65536"/>
              <a:gd name="T8" fmla="*/ 0 60000 65536"/>
              <a:gd name="T9" fmla="*/ 0 w 336"/>
              <a:gd name="T10" fmla="*/ 0 h 632"/>
              <a:gd name="T11" fmla="*/ 336 w 336"/>
              <a:gd name="T12" fmla="*/ 632 h 6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632">
                <a:moveTo>
                  <a:pt x="0" y="631"/>
                </a:moveTo>
                <a:cubicBezTo>
                  <a:pt x="28" y="526"/>
                  <a:pt x="115" y="0"/>
                  <a:pt x="171" y="0"/>
                </a:cubicBezTo>
                <a:cubicBezTo>
                  <a:pt x="227" y="0"/>
                  <a:pt x="302" y="500"/>
                  <a:pt x="336" y="632"/>
                </a:cubicBezTo>
              </a:path>
            </a:pathLst>
          </a:custGeom>
          <a:noFill/>
          <a:ln w="28575" cmpd="sng">
            <a:solidFill>
              <a:srgbClr val="66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6158" name="Freeform 11"/>
          <p:cNvSpPr>
            <a:spLocks/>
          </p:cNvSpPr>
          <p:nvPr/>
        </p:nvSpPr>
        <p:spPr bwMode="auto">
          <a:xfrm>
            <a:off x="1727200" y="3798888"/>
            <a:ext cx="3681413" cy="476250"/>
          </a:xfrm>
          <a:custGeom>
            <a:avLst/>
            <a:gdLst>
              <a:gd name="T0" fmla="*/ 0 w 336"/>
              <a:gd name="T1" fmla="*/ 2147483647 h 632"/>
              <a:gd name="T2" fmla="*/ 2147483647 w 336"/>
              <a:gd name="T3" fmla="*/ 0 h 632"/>
              <a:gd name="T4" fmla="*/ 2147483647 w 336"/>
              <a:gd name="T5" fmla="*/ 2147483647 h 632"/>
              <a:gd name="T6" fmla="*/ 0 60000 65536"/>
              <a:gd name="T7" fmla="*/ 0 60000 65536"/>
              <a:gd name="T8" fmla="*/ 0 60000 65536"/>
              <a:gd name="T9" fmla="*/ 0 w 336"/>
              <a:gd name="T10" fmla="*/ 0 h 632"/>
              <a:gd name="T11" fmla="*/ 336 w 336"/>
              <a:gd name="T12" fmla="*/ 632 h 6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632">
                <a:moveTo>
                  <a:pt x="0" y="631"/>
                </a:moveTo>
                <a:cubicBezTo>
                  <a:pt x="28" y="526"/>
                  <a:pt x="115" y="0"/>
                  <a:pt x="171" y="0"/>
                </a:cubicBezTo>
                <a:cubicBezTo>
                  <a:pt x="227" y="0"/>
                  <a:pt x="302" y="500"/>
                  <a:pt x="336" y="632"/>
                </a:cubicBezTo>
              </a:path>
            </a:pathLst>
          </a:custGeom>
          <a:noFill/>
          <a:ln w="28575" cmpd="sng">
            <a:solidFill>
              <a:srgbClr val="66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6159" name="Rectangle 13"/>
          <p:cNvSpPr>
            <a:spLocks noChangeArrowheads="1"/>
          </p:cNvSpPr>
          <p:nvPr/>
        </p:nvSpPr>
        <p:spPr bwMode="auto">
          <a:xfrm>
            <a:off x="2627313" y="3000375"/>
            <a:ext cx="2001837" cy="3476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he-IL"/>
          </a:p>
        </p:txBody>
      </p:sp>
      <p:sp>
        <p:nvSpPr>
          <p:cNvPr id="6160" name="Rectangle 14"/>
          <p:cNvSpPr>
            <a:spLocks noChangeArrowheads="1"/>
          </p:cNvSpPr>
          <p:nvPr/>
        </p:nvSpPr>
        <p:spPr bwMode="auto">
          <a:xfrm rot="10800000">
            <a:off x="450850" y="3335338"/>
            <a:ext cx="1936750" cy="173037"/>
          </a:xfrm>
          <a:prstGeom prst="rect">
            <a:avLst/>
          </a:prstGeom>
          <a:solidFill>
            <a:srgbClr val="08080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he-IL"/>
          </a:p>
        </p:txBody>
      </p:sp>
      <p:sp>
        <p:nvSpPr>
          <p:cNvPr id="6161" name="Freeform 15"/>
          <p:cNvSpPr>
            <a:spLocks/>
          </p:cNvSpPr>
          <p:nvPr/>
        </p:nvSpPr>
        <p:spPr bwMode="auto">
          <a:xfrm>
            <a:off x="3286125" y="5653088"/>
            <a:ext cx="579438" cy="187325"/>
          </a:xfrm>
          <a:custGeom>
            <a:avLst/>
            <a:gdLst>
              <a:gd name="T0" fmla="*/ 0 w 336"/>
              <a:gd name="T1" fmla="*/ 2147483647 h 632"/>
              <a:gd name="T2" fmla="*/ 2147483647 w 336"/>
              <a:gd name="T3" fmla="*/ 0 h 632"/>
              <a:gd name="T4" fmla="*/ 2147483647 w 336"/>
              <a:gd name="T5" fmla="*/ 2147483647 h 632"/>
              <a:gd name="T6" fmla="*/ 0 60000 65536"/>
              <a:gd name="T7" fmla="*/ 0 60000 65536"/>
              <a:gd name="T8" fmla="*/ 0 60000 65536"/>
              <a:gd name="T9" fmla="*/ 0 w 336"/>
              <a:gd name="T10" fmla="*/ 0 h 632"/>
              <a:gd name="T11" fmla="*/ 336 w 336"/>
              <a:gd name="T12" fmla="*/ 632 h 6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632">
                <a:moveTo>
                  <a:pt x="0" y="631"/>
                </a:moveTo>
                <a:cubicBezTo>
                  <a:pt x="28" y="526"/>
                  <a:pt x="115" y="0"/>
                  <a:pt x="171" y="0"/>
                </a:cubicBezTo>
                <a:cubicBezTo>
                  <a:pt x="227" y="0"/>
                  <a:pt x="302" y="500"/>
                  <a:pt x="336" y="632"/>
                </a:cubicBezTo>
              </a:path>
            </a:pathLst>
          </a:custGeom>
          <a:noFill/>
          <a:ln w="28575" cmpd="sng">
            <a:solidFill>
              <a:srgbClr val="66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6162" name="Freeform 16"/>
          <p:cNvSpPr>
            <a:spLocks/>
          </p:cNvSpPr>
          <p:nvPr/>
        </p:nvSpPr>
        <p:spPr bwMode="auto">
          <a:xfrm>
            <a:off x="2209800" y="2989263"/>
            <a:ext cx="579438" cy="187325"/>
          </a:xfrm>
          <a:custGeom>
            <a:avLst/>
            <a:gdLst>
              <a:gd name="T0" fmla="*/ 0 w 336"/>
              <a:gd name="T1" fmla="*/ 2147483647 h 632"/>
              <a:gd name="T2" fmla="*/ 2147483647 w 336"/>
              <a:gd name="T3" fmla="*/ 0 h 632"/>
              <a:gd name="T4" fmla="*/ 2147483647 w 336"/>
              <a:gd name="T5" fmla="*/ 2147483647 h 632"/>
              <a:gd name="T6" fmla="*/ 0 60000 65536"/>
              <a:gd name="T7" fmla="*/ 0 60000 65536"/>
              <a:gd name="T8" fmla="*/ 0 60000 65536"/>
              <a:gd name="T9" fmla="*/ 0 w 336"/>
              <a:gd name="T10" fmla="*/ 0 h 632"/>
              <a:gd name="T11" fmla="*/ 336 w 336"/>
              <a:gd name="T12" fmla="*/ 632 h 6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632">
                <a:moveTo>
                  <a:pt x="0" y="631"/>
                </a:moveTo>
                <a:cubicBezTo>
                  <a:pt x="28" y="526"/>
                  <a:pt x="115" y="0"/>
                  <a:pt x="171" y="0"/>
                </a:cubicBezTo>
                <a:cubicBezTo>
                  <a:pt x="227" y="0"/>
                  <a:pt x="302" y="500"/>
                  <a:pt x="336" y="632"/>
                </a:cubicBezTo>
              </a:path>
            </a:pathLst>
          </a:custGeom>
          <a:noFill/>
          <a:ln w="28575" cmpd="sng">
            <a:solidFill>
              <a:srgbClr val="66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6163" name="Freeform 17"/>
          <p:cNvSpPr>
            <a:spLocks/>
          </p:cNvSpPr>
          <p:nvPr/>
        </p:nvSpPr>
        <p:spPr bwMode="auto">
          <a:xfrm>
            <a:off x="4351338" y="3001963"/>
            <a:ext cx="579437" cy="187325"/>
          </a:xfrm>
          <a:custGeom>
            <a:avLst/>
            <a:gdLst>
              <a:gd name="T0" fmla="*/ 0 w 336"/>
              <a:gd name="T1" fmla="*/ 2147483647 h 632"/>
              <a:gd name="T2" fmla="*/ 2147483647 w 336"/>
              <a:gd name="T3" fmla="*/ 0 h 632"/>
              <a:gd name="T4" fmla="*/ 2147483647 w 336"/>
              <a:gd name="T5" fmla="*/ 2147483647 h 632"/>
              <a:gd name="T6" fmla="*/ 0 60000 65536"/>
              <a:gd name="T7" fmla="*/ 0 60000 65536"/>
              <a:gd name="T8" fmla="*/ 0 60000 65536"/>
              <a:gd name="T9" fmla="*/ 0 w 336"/>
              <a:gd name="T10" fmla="*/ 0 h 632"/>
              <a:gd name="T11" fmla="*/ 336 w 336"/>
              <a:gd name="T12" fmla="*/ 632 h 6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632">
                <a:moveTo>
                  <a:pt x="0" y="631"/>
                </a:moveTo>
                <a:cubicBezTo>
                  <a:pt x="28" y="526"/>
                  <a:pt x="115" y="0"/>
                  <a:pt x="171" y="0"/>
                </a:cubicBezTo>
                <a:cubicBezTo>
                  <a:pt x="227" y="0"/>
                  <a:pt x="302" y="500"/>
                  <a:pt x="336" y="632"/>
                </a:cubicBezTo>
              </a:path>
            </a:pathLst>
          </a:custGeom>
          <a:noFill/>
          <a:ln w="28575" cmpd="sng">
            <a:solidFill>
              <a:srgbClr val="66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6164" name="Freeform 18"/>
          <p:cNvSpPr>
            <a:spLocks/>
          </p:cNvSpPr>
          <p:nvPr/>
        </p:nvSpPr>
        <p:spPr bwMode="auto">
          <a:xfrm>
            <a:off x="1893888" y="2606675"/>
            <a:ext cx="1160462" cy="209550"/>
          </a:xfrm>
          <a:custGeom>
            <a:avLst/>
            <a:gdLst>
              <a:gd name="T0" fmla="*/ 0 w 336"/>
              <a:gd name="T1" fmla="*/ 2147483647 h 632"/>
              <a:gd name="T2" fmla="*/ 2147483647 w 336"/>
              <a:gd name="T3" fmla="*/ 0 h 632"/>
              <a:gd name="T4" fmla="*/ 2147483647 w 336"/>
              <a:gd name="T5" fmla="*/ 2147483647 h 632"/>
              <a:gd name="T6" fmla="*/ 0 60000 65536"/>
              <a:gd name="T7" fmla="*/ 0 60000 65536"/>
              <a:gd name="T8" fmla="*/ 0 60000 65536"/>
              <a:gd name="T9" fmla="*/ 0 w 336"/>
              <a:gd name="T10" fmla="*/ 0 h 632"/>
              <a:gd name="T11" fmla="*/ 336 w 336"/>
              <a:gd name="T12" fmla="*/ 632 h 6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632">
                <a:moveTo>
                  <a:pt x="0" y="631"/>
                </a:moveTo>
                <a:cubicBezTo>
                  <a:pt x="28" y="526"/>
                  <a:pt x="115" y="0"/>
                  <a:pt x="171" y="0"/>
                </a:cubicBezTo>
                <a:cubicBezTo>
                  <a:pt x="227" y="0"/>
                  <a:pt x="302" y="500"/>
                  <a:pt x="336" y="632"/>
                </a:cubicBezTo>
              </a:path>
            </a:pathLst>
          </a:custGeom>
          <a:noFill/>
          <a:ln w="28575" cmpd="sng">
            <a:solidFill>
              <a:srgbClr val="66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6165" name="Freeform 19"/>
          <p:cNvSpPr>
            <a:spLocks/>
          </p:cNvSpPr>
          <p:nvPr/>
        </p:nvSpPr>
        <p:spPr bwMode="auto">
          <a:xfrm>
            <a:off x="4127500" y="2593975"/>
            <a:ext cx="1160463" cy="209550"/>
          </a:xfrm>
          <a:custGeom>
            <a:avLst/>
            <a:gdLst>
              <a:gd name="T0" fmla="*/ 0 w 336"/>
              <a:gd name="T1" fmla="*/ 2147483647 h 632"/>
              <a:gd name="T2" fmla="*/ 2147483647 w 336"/>
              <a:gd name="T3" fmla="*/ 0 h 632"/>
              <a:gd name="T4" fmla="*/ 2147483647 w 336"/>
              <a:gd name="T5" fmla="*/ 2147483647 h 632"/>
              <a:gd name="T6" fmla="*/ 0 60000 65536"/>
              <a:gd name="T7" fmla="*/ 0 60000 65536"/>
              <a:gd name="T8" fmla="*/ 0 60000 65536"/>
              <a:gd name="T9" fmla="*/ 0 w 336"/>
              <a:gd name="T10" fmla="*/ 0 h 632"/>
              <a:gd name="T11" fmla="*/ 336 w 336"/>
              <a:gd name="T12" fmla="*/ 632 h 6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632">
                <a:moveTo>
                  <a:pt x="0" y="631"/>
                </a:moveTo>
                <a:cubicBezTo>
                  <a:pt x="28" y="526"/>
                  <a:pt x="115" y="0"/>
                  <a:pt x="171" y="0"/>
                </a:cubicBezTo>
                <a:cubicBezTo>
                  <a:pt x="227" y="0"/>
                  <a:pt x="302" y="500"/>
                  <a:pt x="336" y="632"/>
                </a:cubicBezTo>
              </a:path>
            </a:pathLst>
          </a:custGeom>
          <a:noFill/>
          <a:ln w="28575" cmpd="sng">
            <a:solidFill>
              <a:srgbClr val="66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6166" name="Freeform 20"/>
          <p:cNvSpPr>
            <a:spLocks/>
          </p:cNvSpPr>
          <p:nvPr/>
        </p:nvSpPr>
        <p:spPr bwMode="auto">
          <a:xfrm>
            <a:off x="1335088" y="2189163"/>
            <a:ext cx="2108200" cy="361950"/>
          </a:xfrm>
          <a:custGeom>
            <a:avLst/>
            <a:gdLst>
              <a:gd name="T0" fmla="*/ 0 w 336"/>
              <a:gd name="T1" fmla="*/ 2147483647 h 632"/>
              <a:gd name="T2" fmla="*/ 2147483647 w 336"/>
              <a:gd name="T3" fmla="*/ 0 h 632"/>
              <a:gd name="T4" fmla="*/ 2147483647 w 336"/>
              <a:gd name="T5" fmla="*/ 2147483647 h 632"/>
              <a:gd name="T6" fmla="*/ 0 60000 65536"/>
              <a:gd name="T7" fmla="*/ 0 60000 65536"/>
              <a:gd name="T8" fmla="*/ 0 60000 65536"/>
              <a:gd name="T9" fmla="*/ 0 w 336"/>
              <a:gd name="T10" fmla="*/ 0 h 632"/>
              <a:gd name="T11" fmla="*/ 336 w 336"/>
              <a:gd name="T12" fmla="*/ 632 h 6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632">
                <a:moveTo>
                  <a:pt x="0" y="631"/>
                </a:moveTo>
                <a:cubicBezTo>
                  <a:pt x="28" y="526"/>
                  <a:pt x="115" y="0"/>
                  <a:pt x="171" y="0"/>
                </a:cubicBezTo>
                <a:cubicBezTo>
                  <a:pt x="227" y="0"/>
                  <a:pt x="302" y="500"/>
                  <a:pt x="336" y="632"/>
                </a:cubicBezTo>
              </a:path>
            </a:pathLst>
          </a:custGeom>
          <a:noFill/>
          <a:ln w="28575" cmpd="sng">
            <a:solidFill>
              <a:srgbClr val="66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6167" name="Freeform 21"/>
          <p:cNvSpPr>
            <a:spLocks/>
          </p:cNvSpPr>
          <p:nvPr/>
        </p:nvSpPr>
        <p:spPr bwMode="auto">
          <a:xfrm>
            <a:off x="3522663" y="2205038"/>
            <a:ext cx="2108200" cy="361950"/>
          </a:xfrm>
          <a:custGeom>
            <a:avLst/>
            <a:gdLst>
              <a:gd name="T0" fmla="*/ 0 w 336"/>
              <a:gd name="T1" fmla="*/ 2147483647 h 632"/>
              <a:gd name="T2" fmla="*/ 2147483647 w 336"/>
              <a:gd name="T3" fmla="*/ 0 h 632"/>
              <a:gd name="T4" fmla="*/ 2147483647 w 336"/>
              <a:gd name="T5" fmla="*/ 2147483647 h 632"/>
              <a:gd name="T6" fmla="*/ 0 60000 65536"/>
              <a:gd name="T7" fmla="*/ 0 60000 65536"/>
              <a:gd name="T8" fmla="*/ 0 60000 65536"/>
              <a:gd name="T9" fmla="*/ 0 w 336"/>
              <a:gd name="T10" fmla="*/ 0 h 632"/>
              <a:gd name="T11" fmla="*/ 336 w 336"/>
              <a:gd name="T12" fmla="*/ 632 h 6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632">
                <a:moveTo>
                  <a:pt x="0" y="631"/>
                </a:moveTo>
                <a:cubicBezTo>
                  <a:pt x="28" y="526"/>
                  <a:pt x="115" y="0"/>
                  <a:pt x="171" y="0"/>
                </a:cubicBezTo>
                <a:cubicBezTo>
                  <a:pt x="227" y="0"/>
                  <a:pt x="302" y="500"/>
                  <a:pt x="336" y="632"/>
                </a:cubicBezTo>
              </a:path>
            </a:pathLst>
          </a:custGeom>
          <a:noFill/>
          <a:ln w="28575" cmpd="sng">
            <a:solidFill>
              <a:srgbClr val="66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6168" name="Freeform 22"/>
          <p:cNvSpPr>
            <a:spLocks/>
          </p:cNvSpPr>
          <p:nvPr/>
        </p:nvSpPr>
        <p:spPr bwMode="auto">
          <a:xfrm>
            <a:off x="1144588" y="1633538"/>
            <a:ext cx="4818062" cy="455612"/>
          </a:xfrm>
          <a:custGeom>
            <a:avLst/>
            <a:gdLst>
              <a:gd name="T0" fmla="*/ 0 w 2805"/>
              <a:gd name="T1" fmla="*/ 2147483647 h 287"/>
              <a:gd name="T2" fmla="*/ 2147483647 w 2805"/>
              <a:gd name="T3" fmla="*/ 2147483647 h 287"/>
              <a:gd name="T4" fmla="*/ 2147483647 w 2805"/>
              <a:gd name="T5" fmla="*/ 2147483647 h 287"/>
              <a:gd name="T6" fmla="*/ 2147483647 w 2805"/>
              <a:gd name="T7" fmla="*/ 2147483647 h 287"/>
              <a:gd name="T8" fmla="*/ 2147483647 w 2805"/>
              <a:gd name="T9" fmla="*/ 2147483647 h 287"/>
              <a:gd name="T10" fmla="*/ 2147483647 w 2805"/>
              <a:gd name="T11" fmla="*/ 2147483647 h 287"/>
              <a:gd name="T12" fmla="*/ 2147483647 w 2805"/>
              <a:gd name="T13" fmla="*/ 2147483647 h 28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05"/>
              <a:gd name="T22" fmla="*/ 0 h 287"/>
              <a:gd name="T23" fmla="*/ 2805 w 2805"/>
              <a:gd name="T24" fmla="*/ 287 h 28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05" h="287">
                <a:moveTo>
                  <a:pt x="0" y="240"/>
                </a:moveTo>
                <a:cubicBezTo>
                  <a:pt x="111" y="202"/>
                  <a:pt x="483" y="24"/>
                  <a:pt x="676" y="12"/>
                </a:cubicBezTo>
                <a:cubicBezTo>
                  <a:pt x="869" y="0"/>
                  <a:pt x="1039" y="157"/>
                  <a:pt x="1157" y="170"/>
                </a:cubicBezTo>
                <a:cubicBezTo>
                  <a:pt x="1275" y="183"/>
                  <a:pt x="1311" y="90"/>
                  <a:pt x="1383" y="90"/>
                </a:cubicBezTo>
                <a:cubicBezTo>
                  <a:pt x="1455" y="90"/>
                  <a:pt x="1475" y="181"/>
                  <a:pt x="1587" y="170"/>
                </a:cubicBezTo>
                <a:cubicBezTo>
                  <a:pt x="1699" y="159"/>
                  <a:pt x="1851" y="5"/>
                  <a:pt x="2054" y="24"/>
                </a:cubicBezTo>
                <a:cubicBezTo>
                  <a:pt x="2257" y="43"/>
                  <a:pt x="2649" y="232"/>
                  <a:pt x="2805" y="287"/>
                </a:cubicBezTo>
              </a:path>
            </a:pathLst>
          </a:custGeom>
          <a:noFill/>
          <a:ln w="28575" cmpd="sng">
            <a:solidFill>
              <a:srgbClr val="66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6169" name="Freeform 23"/>
          <p:cNvSpPr>
            <a:spLocks/>
          </p:cNvSpPr>
          <p:nvPr/>
        </p:nvSpPr>
        <p:spPr bwMode="auto">
          <a:xfrm>
            <a:off x="669925" y="962025"/>
            <a:ext cx="5935663" cy="581025"/>
          </a:xfrm>
          <a:custGeom>
            <a:avLst/>
            <a:gdLst>
              <a:gd name="T0" fmla="*/ 0 w 3739"/>
              <a:gd name="T1" fmla="*/ 2147483647 h 366"/>
              <a:gd name="T2" fmla="*/ 2147483647 w 3739"/>
              <a:gd name="T3" fmla="*/ 2147483647 h 366"/>
              <a:gd name="T4" fmla="*/ 2147483647 w 3739"/>
              <a:gd name="T5" fmla="*/ 2147483647 h 366"/>
              <a:gd name="T6" fmla="*/ 2147483647 w 3739"/>
              <a:gd name="T7" fmla="*/ 2147483647 h 366"/>
              <a:gd name="T8" fmla="*/ 2147483647 w 3739"/>
              <a:gd name="T9" fmla="*/ 2147483647 h 366"/>
              <a:gd name="T10" fmla="*/ 2147483647 w 3739"/>
              <a:gd name="T11" fmla="*/ 2147483647 h 366"/>
              <a:gd name="T12" fmla="*/ 2147483647 w 3739"/>
              <a:gd name="T13" fmla="*/ 2147483647 h 366"/>
              <a:gd name="T14" fmla="*/ 2147483647 w 3739"/>
              <a:gd name="T15" fmla="*/ 2147483647 h 366"/>
              <a:gd name="T16" fmla="*/ 2147483647 w 3739"/>
              <a:gd name="T17" fmla="*/ 2147483647 h 366"/>
              <a:gd name="T18" fmla="*/ 2147483647 w 3739"/>
              <a:gd name="T19" fmla="*/ 2147483647 h 366"/>
              <a:gd name="T20" fmla="*/ 2147483647 w 3739"/>
              <a:gd name="T21" fmla="*/ 2147483647 h 366"/>
              <a:gd name="T22" fmla="*/ 2147483647 w 3739"/>
              <a:gd name="T23" fmla="*/ 2147483647 h 36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739"/>
              <a:gd name="T37" fmla="*/ 0 h 366"/>
              <a:gd name="T38" fmla="*/ 3739 w 3739"/>
              <a:gd name="T39" fmla="*/ 366 h 36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739" h="366">
                <a:moveTo>
                  <a:pt x="0" y="319"/>
                </a:moveTo>
                <a:cubicBezTo>
                  <a:pt x="148" y="281"/>
                  <a:pt x="700" y="112"/>
                  <a:pt x="901" y="91"/>
                </a:cubicBezTo>
                <a:cubicBezTo>
                  <a:pt x="1102" y="70"/>
                  <a:pt x="1122" y="197"/>
                  <a:pt x="1206" y="193"/>
                </a:cubicBezTo>
                <a:cubicBezTo>
                  <a:pt x="1290" y="189"/>
                  <a:pt x="1367" y="89"/>
                  <a:pt x="1407" y="68"/>
                </a:cubicBezTo>
                <a:cubicBezTo>
                  <a:pt x="1447" y="47"/>
                  <a:pt x="1411" y="39"/>
                  <a:pt x="1446" y="68"/>
                </a:cubicBezTo>
                <a:cubicBezTo>
                  <a:pt x="1481" y="97"/>
                  <a:pt x="1556" y="255"/>
                  <a:pt x="1616" y="244"/>
                </a:cubicBezTo>
                <a:cubicBezTo>
                  <a:pt x="1676" y="233"/>
                  <a:pt x="1748" y="0"/>
                  <a:pt x="1804" y="1"/>
                </a:cubicBezTo>
                <a:cubicBezTo>
                  <a:pt x="1860" y="2"/>
                  <a:pt x="1903" y="236"/>
                  <a:pt x="1952" y="248"/>
                </a:cubicBezTo>
                <a:cubicBezTo>
                  <a:pt x="2001" y="260"/>
                  <a:pt x="2037" y="85"/>
                  <a:pt x="2098" y="74"/>
                </a:cubicBezTo>
                <a:cubicBezTo>
                  <a:pt x="2159" y="63"/>
                  <a:pt x="2210" y="178"/>
                  <a:pt x="2317" y="183"/>
                </a:cubicBezTo>
                <a:cubicBezTo>
                  <a:pt x="2424" y="188"/>
                  <a:pt x="2501" y="73"/>
                  <a:pt x="2738" y="103"/>
                </a:cubicBezTo>
                <a:cubicBezTo>
                  <a:pt x="2975" y="133"/>
                  <a:pt x="3531" y="311"/>
                  <a:pt x="3739" y="366"/>
                </a:cubicBezTo>
              </a:path>
            </a:pathLst>
          </a:custGeom>
          <a:noFill/>
          <a:ln w="28575" cmpd="sng">
            <a:solidFill>
              <a:srgbClr val="66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061912" name="Freeform 24"/>
          <p:cNvSpPr>
            <a:spLocks/>
          </p:cNvSpPr>
          <p:nvPr/>
        </p:nvSpPr>
        <p:spPr bwMode="auto">
          <a:xfrm>
            <a:off x="679450" y="282575"/>
            <a:ext cx="5935663" cy="598488"/>
          </a:xfrm>
          <a:custGeom>
            <a:avLst/>
            <a:gdLst>
              <a:gd name="T0" fmla="*/ 0 w 3739"/>
              <a:gd name="T1" fmla="*/ 2147483647 h 377"/>
              <a:gd name="T2" fmla="*/ 2147483647 w 3739"/>
              <a:gd name="T3" fmla="*/ 2147483647 h 377"/>
              <a:gd name="T4" fmla="*/ 2147483647 w 3739"/>
              <a:gd name="T5" fmla="*/ 2147483647 h 377"/>
              <a:gd name="T6" fmla="*/ 2147483647 w 3739"/>
              <a:gd name="T7" fmla="*/ 2147483647 h 377"/>
              <a:gd name="T8" fmla="*/ 2147483647 w 3739"/>
              <a:gd name="T9" fmla="*/ 2147483647 h 377"/>
              <a:gd name="T10" fmla="*/ 2147483647 w 3739"/>
              <a:gd name="T11" fmla="*/ 2147483647 h 377"/>
              <a:gd name="T12" fmla="*/ 2147483647 w 3739"/>
              <a:gd name="T13" fmla="*/ 2147483647 h 377"/>
              <a:gd name="T14" fmla="*/ 2147483647 w 3739"/>
              <a:gd name="T15" fmla="*/ 2147483647 h 377"/>
              <a:gd name="T16" fmla="*/ 2147483647 w 3739"/>
              <a:gd name="T17" fmla="*/ 2147483647 h 377"/>
              <a:gd name="T18" fmla="*/ 2147483647 w 3739"/>
              <a:gd name="T19" fmla="*/ 2147483647 h 377"/>
              <a:gd name="T20" fmla="*/ 2147483647 w 3739"/>
              <a:gd name="T21" fmla="*/ 2147483647 h 377"/>
              <a:gd name="T22" fmla="*/ 2147483647 w 3739"/>
              <a:gd name="T23" fmla="*/ 2147483647 h 377"/>
              <a:gd name="T24" fmla="*/ 2147483647 w 3739"/>
              <a:gd name="T25" fmla="*/ 2147483647 h 377"/>
              <a:gd name="T26" fmla="*/ 2147483647 w 3739"/>
              <a:gd name="T27" fmla="*/ 2147483647 h 377"/>
              <a:gd name="T28" fmla="*/ 2147483647 w 3739"/>
              <a:gd name="T29" fmla="*/ 2147483647 h 37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739"/>
              <a:gd name="T46" fmla="*/ 0 h 377"/>
              <a:gd name="T47" fmla="*/ 3739 w 3739"/>
              <a:gd name="T48" fmla="*/ 377 h 377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739" h="377">
                <a:moveTo>
                  <a:pt x="0" y="330"/>
                </a:moveTo>
                <a:cubicBezTo>
                  <a:pt x="129" y="292"/>
                  <a:pt x="608" y="129"/>
                  <a:pt x="776" y="102"/>
                </a:cubicBezTo>
                <a:cubicBezTo>
                  <a:pt x="944" y="75"/>
                  <a:pt x="946" y="172"/>
                  <a:pt x="1010" y="171"/>
                </a:cubicBezTo>
                <a:cubicBezTo>
                  <a:pt x="1074" y="170"/>
                  <a:pt x="1115" y="86"/>
                  <a:pt x="1163" y="97"/>
                </a:cubicBezTo>
                <a:cubicBezTo>
                  <a:pt x="1211" y="108"/>
                  <a:pt x="1254" y="241"/>
                  <a:pt x="1301" y="238"/>
                </a:cubicBezTo>
                <a:cubicBezTo>
                  <a:pt x="1348" y="235"/>
                  <a:pt x="1394" y="76"/>
                  <a:pt x="1446" y="79"/>
                </a:cubicBezTo>
                <a:cubicBezTo>
                  <a:pt x="1498" y="82"/>
                  <a:pt x="1560" y="268"/>
                  <a:pt x="1616" y="255"/>
                </a:cubicBezTo>
                <a:cubicBezTo>
                  <a:pt x="1672" y="242"/>
                  <a:pt x="1725" y="0"/>
                  <a:pt x="1781" y="1"/>
                </a:cubicBezTo>
                <a:cubicBezTo>
                  <a:pt x="1837" y="2"/>
                  <a:pt x="1899" y="245"/>
                  <a:pt x="1952" y="259"/>
                </a:cubicBezTo>
                <a:cubicBezTo>
                  <a:pt x="2005" y="273"/>
                  <a:pt x="2051" y="91"/>
                  <a:pt x="2098" y="85"/>
                </a:cubicBezTo>
                <a:cubicBezTo>
                  <a:pt x="2145" y="79"/>
                  <a:pt x="2188" y="219"/>
                  <a:pt x="2232" y="222"/>
                </a:cubicBezTo>
                <a:cubicBezTo>
                  <a:pt x="2276" y="225"/>
                  <a:pt x="2317" y="106"/>
                  <a:pt x="2363" y="101"/>
                </a:cubicBezTo>
                <a:cubicBezTo>
                  <a:pt x="2409" y="96"/>
                  <a:pt x="2448" y="188"/>
                  <a:pt x="2510" y="190"/>
                </a:cubicBezTo>
                <a:cubicBezTo>
                  <a:pt x="2572" y="192"/>
                  <a:pt x="2533" y="83"/>
                  <a:pt x="2738" y="114"/>
                </a:cubicBezTo>
                <a:cubicBezTo>
                  <a:pt x="2943" y="145"/>
                  <a:pt x="3531" y="322"/>
                  <a:pt x="3739" y="377"/>
                </a:cubicBezTo>
              </a:path>
            </a:pathLst>
          </a:custGeom>
          <a:noFill/>
          <a:ln w="28575" cmpd="sng">
            <a:solidFill>
              <a:srgbClr val="66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6171" name="Freeform 25"/>
          <p:cNvSpPr>
            <a:spLocks/>
          </p:cNvSpPr>
          <p:nvPr/>
        </p:nvSpPr>
        <p:spPr bwMode="auto">
          <a:xfrm rot="10800000">
            <a:off x="2762250" y="1177925"/>
            <a:ext cx="1031875" cy="209550"/>
          </a:xfrm>
          <a:custGeom>
            <a:avLst/>
            <a:gdLst>
              <a:gd name="T0" fmla="*/ 0 w 336"/>
              <a:gd name="T1" fmla="*/ 2147483647 h 632"/>
              <a:gd name="T2" fmla="*/ 2147483647 w 336"/>
              <a:gd name="T3" fmla="*/ 0 h 632"/>
              <a:gd name="T4" fmla="*/ 2147483647 w 336"/>
              <a:gd name="T5" fmla="*/ 2147483647 h 632"/>
              <a:gd name="T6" fmla="*/ 0 60000 65536"/>
              <a:gd name="T7" fmla="*/ 0 60000 65536"/>
              <a:gd name="T8" fmla="*/ 0 60000 65536"/>
              <a:gd name="T9" fmla="*/ 0 w 336"/>
              <a:gd name="T10" fmla="*/ 0 h 632"/>
              <a:gd name="T11" fmla="*/ 336 w 336"/>
              <a:gd name="T12" fmla="*/ 632 h 6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632">
                <a:moveTo>
                  <a:pt x="0" y="631"/>
                </a:moveTo>
                <a:cubicBezTo>
                  <a:pt x="28" y="526"/>
                  <a:pt x="115" y="0"/>
                  <a:pt x="171" y="0"/>
                </a:cubicBezTo>
                <a:cubicBezTo>
                  <a:pt x="227" y="0"/>
                  <a:pt x="302" y="500"/>
                  <a:pt x="336" y="632"/>
                </a:cubicBez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6172" name="Freeform 26"/>
          <p:cNvSpPr>
            <a:spLocks/>
          </p:cNvSpPr>
          <p:nvPr/>
        </p:nvSpPr>
        <p:spPr bwMode="auto">
          <a:xfrm rot="10800000">
            <a:off x="2439988" y="1477963"/>
            <a:ext cx="2108200" cy="361950"/>
          </a:xfrm>
          <a:custGeom>
            <a:avLst/>
            <a:gdLst>
              <a:gd name="T0" fmla="*/ 0 w 336"/>
              <a:gd name="T1" fmla="*/ 2147483647 h 632"/>
              <a:gd name="T2" fmla="*/ 2147483647 w 336"/>
              <a:gd name="T3" fmla="*/ 0 h 632"/>
              <a:gd name="T4" fmla="*/ 2147483647 w 336"/>
              <a:gd name="T5" fmla="*/ 2147483647 h 632"/>
              <a:gd name="T6" fmla="*/ 0 60000 65536"/>
              <a:gd name="T7" fmla="*/ 0 60000 65536"/>
              <a:gd name="T8" fmla="*/ 0 60000 65536"/>
              <a:gd name="T9" fmla="*/ 0 w 336"/>
              <a:gd name="T10" fmla="*/ 0 h 632"/>
              <a:gd name="T11" fmla="*/ 336 w 336"/>
              <a:gd name="T12" fmla="*/ 632 h 6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632">
                <a:moveTo>
                  <a:pt x="0" y="631"/>
                </a:moveTo>
                <a:cubicBezTo>
                  <a:pt x="28" y="526"/>
                  <a:pt x="115" y="0"/>
                  <a:pt x="171" y="0"/>
                </a:cubicBezTo>
                <a:cubicBezTo>
                  <a:pt x="227" y="0"/>
                  <a:pt x="302" y="500"/>
                  <a:pt x="336" y="632"/>
                </a:cubicBez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6173" name="Freeform 27"/>
          <p:cNvSpPr>
            <a:spLocks/>
          </p:cNvSpPr>
          <p:nvPr/>
        </p:nvSpPr>
        <p:spPr bwMode="auto">
          <a:xfrm rot="10800000">
            <a:off x="1898650" y="1870075"/>
            <a:ext cx="3090863" cy="476250"/>
          </a:xfrm>
          <a:custGeom>
            <a:avLst/>
            <a:gdLst>
              <a:gd name="T0" fmla="*/ 0 w 336"/>
              <a:gd name="T1" fmla="*/ 2147483647 h 632"/>
              <a:gd name="T2" fmla="*/ 2147483647 w 336"/>
              <a:gd name="T3" fmla="*/ 0 h 632"/>
              <a:gd name="T4" fmla="*/ 2147483647 w 336"/>
              <a:gd name="T5" fmla="*/ 2147483647 h 632"/>
              <a:gd name="T6" fmla="*/ 0 60000 65536"/>
              <a:gd name="T7" fmla="*/ 0 60000 65536"/>
              <a:gd name="T8" fmla="*/ 0 60000 65536"/>
              <a:gd name="T9" fmla="*/ 0 w 336"/>
              <a:gd name="T10" fmla="*/ 0 h 632"/>
              <a:gd name="T11" fmla="*/ 336 w 336"/>
              <a:gd name="T12" fmla="*/ 632 h 6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632">
                <a:moveTo>
                  <a:pt x="0" y="631"/>
                </a:moveTo>
                <a:cubicBezTo>
                  <a:pt x="28" y="526"/>
                  <a:pt x="115" y="0"/>
                  <a:pt x="171" y="0"/>
                </a:cubicBezTo>
                <a:cubicBezTo>
                  <a:pt x="227" y="0"/>
                  <a:pt x="302" y="500"/>
                  <a:pt x="336" y="632"/>
                </a:cubicBez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6174" name="Freeform 28"/>
          <p:cNvSpPr>
            <a:spLocks/>
          </p:cNvSpPr>
          <p:nvPr/>
        </p:nvSpPr>
        <p:spPr bwMode="auto">
          <a:xfrm rot="10800000">
            <a:off x="1689100" y="2382838"/>
            <a:ext cx="3681413" cy="476250"/>
          </a:xfrm>
          <a:custGeom>
            <a:avLst/>
            <a:gdLst>
              <a:gd name="T0" fmla="*/ 0 w 336"/>
              <a:gd name="T1" fmla="*/ 2147483647 h 632"/>
              <a:gd name="T2" fmla="*/ 2147483647 w 336"/>
              <a:gd name="T3" fmla="*/ 0 h 632"/>
              <a:gd name="T4" fmla="*/ 2147483647 w 336"/>
              <a:gd name="T5" fmla="*/ 2147483647 h 632"/>
              <a:gd name="T6" fmla="*/ 0 60000 65536"/>
              <a:gd name="T7" fmla="*/ 0 60000 65536"/>
              <a:gd name="T8" fmla="*/ 0 60000 65536"/>
              <a:gd name="T9" fmla="*/ 0 w 336"/>
              <a:gd name="T10" fmla="*/ 0 h 632"/>
              <a:gd name="T11" fmla="*/ 336 w 336"/>
              <a:gd name="T12" fmla="*/ 632 h 6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632">
                <a:moveTo>
                  <a:pt x="0" y="631"/>
                </a:moveTo>
                <a:cubicBezTo>
                  <a:pt x="28" y="526"/>
                  <a:pt x="115" y="0"/>
                  <a:pt x="171" y="0"/>
                </a:cubicBezTo>
                <a:cubicBezTo>
                  <a:pt x="227" y="0"/>
                  <a:pt x="302" y="500"/>
                  <a:pt x="336" y="632"/>
                </a:cubicBez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6175" name="Freeform 29"/>
          <p:cNvSpPr>
            <a:spLocks/>
          </p:cNvSpPr>
          <p:nvPr/>
        </p:nvSpPr>
        <p:spPr bwMode="auto">
          <a:xfrm rot="10800000">
            <a:off x="1376363" y="2854325"/>
            <a:ext cx="4445000" cy="476250"/>
          </a:xfrm>
          <a:custGeom>
            <a:avLst/>
            <a:gdLst>
              <a:gd name="T0" fmla="*/ 0 w 336"/>
              <a:gd name="T1" fmla="*/ 2147483647 h 632"/>
              <a:gd name="T2" fmla="*/ 2147483647 w 336"/>
              <a:gd name="T3" fmla="*/ 0 h 632"/>
              <a:gd name="T4" fmla="*/ 2147483647 w 336"/>
              <a:gd name="T5" fmla="*/ 2147483647 h 632"/>
              <a:gd name="T6" fmla="*/ 0 60000 65536"/>
              <a:gd name="T7" fmla="*/ 0 60000 65536"/>
              <a:gd name="T8" fmla="*/ 0 60000 65536"/>
              <a:gd name="T9" fmla="*/ 0 w 336"/>
              <a:gd name="T10" fmla="*/ 0 h 632"/>
              <a:gd name="T11" fmla="*/ 336 w 336"/>
              <a:gd name="T12" fmla="*/ 632 h 6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632">
                <a:moveTo>
                  <a:pt x="0" y="631"/>
                </a:moveTo>
                <a:cubicBezTo>
                  <a:pt x="28" y="526"/>
                  <a:pt x="115" y="0"/>
                  <a:pt x="171" y="0"/>
                </a:cubicBezTo>
                <a:cubicBezTo>
                  <a:pt x="227" y="0"/>
                  <a:pt x="302" y="500"/>
                  <a:pt x="336" y="632"/>
                </a:cubicBez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6176" name="Freeform 31"/>
          <p:cNvSpPr>
            <a:spLocks/>
          </p:cNvSpPr>
          <p:nvPr/>
        </p:nvSpPr>
        <p:spPr bwMode="auto">
          <a:xfrm rot="10800000">
            <a:off x="2941638" y="795338"/>
            <a:ext cx="579437" cy="187325"/>
          </a:xfrm>
          <a:custGeom>
            <a:avLst/>
            <a:gdLst>
              <a:gd name="T0" fmla="*/ 0 w 336"/>
              <a:gd name="T1" fmla="*/ 2147483647 h 632"/>
              <a:gd name="T2" fmla="*/ 2147483647 w 336"/>
              <a:gd name="T3" fmla="*/ 0 h 632"/>
              <a:gd name="T4" fmla="*/ 2147483647 w 336"/>
              <a:gd name="T5" fmla="*/ 2147483647 h 632"/>
              <a:gd name="T6" fmla="*/ 0 60000 65536"/>
              <a:gd name="T7" fmla="*/ 0 60000 65536"/>
              <a:gd name="T8" fmla="*/ 0 60000 65536"/>
              <a:gd name="T9" fmla="*/ 0 w 336"/>
              <a:gd name="T10" fmla="*/ 0 h 632"/>
              <a:gd name="T11" fmla="*/ 336 w 336"/>
              <a:gd name="T12" fmla="*/ 632 h 6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632">
                <a:moveTo>
                  <a:pt x="0" y="631"/>
                </a:moveTo>
                <a:cubicBezTo>
                  <a:pt x="28" y="526"/>
                  <a:pt x="115" y="0"/>
                  <a:pt x="171" y="0"/>
                </a:cubicBezTo>
                <a:cubicBezTo>
                  <a:pt x="227" y="0"/>
                  <a:pt x="302" y="500"/>
                  <a:pt x="336" y="632"/>
                </a:cubicBez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6177" name="Freeform 34"/>
          <p:cNvSpPr>
            <a:spLocks/>
          </p:cNvSpPr>
          <p:nvPr/>
        </p:nvSpPr>
        <p:spPr bwMode="auto">
          <a:xfrm rot="10800000">
            <a:off x="4257675" y="3843338"/>
            <a:ext cx="1160463" cy="209550"/>
          </a:xfrm>
          <a:custGeom>
            <a:avLst/>
            <a:gdLst>
              <a:gd name="T0" fmla="*/ 0 w 336"/>
              <a:gd name="T1" fmla="*/ 2147483647 h 632"/>
              <a:gd name="T2" fmla="*/ 2147483647 w 336"/>
              <a:gd name="T3" fmla="*/ 0 h 632"/>
              <a:gd name="T4" fmla="*/ 2147483647 w 336"/>
              <a:gd name="T5" fmla="*/ 2147483647 h 632"/>
              <a:gd name="T6" fmla="*/ 0 60000 65536"/>
              <a:gd name="T7" fmla="*/ 0 60000 65536"/>
              <a:gd name="T8" fmla="*/ 0 60000 65536"/>
              <a:gd name="T9" fmla="*/ 0 w 336"/>
              <a:gd name="T10" fmla="*/ 0 h 632"/>
              <a:gd name="T11" fmla="*/ 336 w 336"/>
              <a:gd name="T12" fmla="*/ 632 h 6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632">
                <a:moveTo>
                  <a:pt x="0" y="631"/>
                </a:moveTo>
                <a:cubicBezTo>
                  <a:pt x="28" y="526"/>
                  <a:pt x="115" y="0"/>
                  <a:pt x="171" y="0"/>
                </a:cubicBezTo>
                <a:cubicBezTo>
                  <a:pt x="227" y="0"/>
                  <a:pt x="302" y="500"/>
                  <a:pt x="336" y="632"/>
                </a:cubicBez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6178" name="Freeform 35"/>
          <p:cNvSpPr>
            <a:spLocks/>
          </p:cNvSpPr>
          <p:nvPr/>
        </p:nvSpPr>
        <p:spPr bwMode="auto">
          <a:xfrm rot="10800000">
            <a:off x="2024063" y="3854450"/>
            <a:ext cx="1160462" cy="209550"/>
          </a:xfrm>
          <a:custGeom>
            <a:avLst/>
            <a:gdLst>
              <a:gd name="T0" fmla="*/ 0 w 336"/>
              <a:gd name="T1" fmla="*/ 2147483647 h 632"/>
              <a:gd name="T2" fmla="*/ 2147483647 w 336"/>
              <a:gd name="T3" fmla="*/ 0 h 632"/>
              <a:gd name="T4" fmla="*/ 2147483647 w 336"/>
              <a:gd name="T5" fmla="*/ 2147483647 h 632"/>
              <a:gd name="T6" fmla="*/ 0 60000 65536"/>
              <a:gd name="T7" fmla="*/ 0 60000 65536"/>
              <a:gd name="T8" fmla="*/ 0 60000 65536"/>
              <a:gd name="T9" fmla="*/ 0 w 336"/>
              <a:gd name="T10" fmla="*/ 0 h 632"/>
              <a:gd name="T11" fmla="*/ 336 w 336"/>
              <a:gd name="T12" fmla="*/ 632 h 6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632">
                <a:moveTo>
                  <a:pt x="0" y="631"/>
                </a:moveTo>
                <a:cubicBezTo>
                  <a:pt x="28" y="526"/>
                  <a:pt x="115" y="0"/>
                  <a:pt x="171" y="0"/>
                </a:cubicBezTo>
                <a:cubicBezTo>
                  <a:pt x="227" y="0"/>
                  <a:pt x="302" y="500"/>
                  <a:pt x="336" y="632"/>
                </a:cubicBez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6179" name="Freeform 36"/>
          <p:cNvSpPr>
            <a:spLocks/>
          </p:cNvSpPr>
          <p:nvPr/>
        </p:nvSpPr>
        <p:spPr bwMode="auto">
          <a:xfrm rot="10800000">
            <a:off x="3748088" y="4108450"/>
            <a:ext cx="2108200" cy="361950"/>
          </a:xfrm>
          <a:custGeom>
            <a:avLst/>
            <a:gdLst>
              <a:gd name="T0" fmla="*/ 0 w 336"/>
              <a:gd name="T1" fmla="*/ 2147483647 h 632"/>
              <a:gd name="T2" fmla="*/ 2147483647 w 336"/>
              <a:gd name="T3" fmla="*/ 0 h 632"/>
              <a:gd name="T4" fmla="*/ 2147483647 w 336"/>
              <a:gd name="T5" fmla="*/ 2147483647 h 632"/>
              <a:gd name="T6" fmla="*/ 0 60000 65536"/>
              <a:gd name="T7" fmla="*/ 0 60000 65536"/>
              <a:gd name="T8" fmla="*/ 0 60000 65536"/>
              <a:gd name="T9" fmla="*/ 0 w 336"/>
              <a:gd name="T10" fmla="*/ 0 h 632"/>
              <a:gd name="T11" fmla="*/ 336 w 336"/>
              <a:gd name="T12" fmla="*/ 632 h 6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632">
                <a:moveTo>
                  <a:pt x="0" y="631"/>
                </a:moveTo>
                <a:cubicBezTo>
                  <a:pt x="28" y="526"/>
                  <a:pt x="115" y="0"/>
                  <a:pt x="171" y="0"/>
                </a:cubicBezTo>
                <a:cubicBezTo>
                  <a:pt x="227" y="0"/>
                  <a:pt x="302" y="500"/>
                  <a:pt x="336" y="632"/>
                </a:cubicBez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6180" name="Freeform 37"/>
          <p:cNvSpPr>
            <a:spLocks/>
          </p:cNvSpPr>
          <p:nvPr/>
        </p:nvSpPr>
        <p:spPr bwMode="auto">
          <a:xfrm rot="10800000">
            <a:off x="1560513" y="4090988"/>
            <a:ext cx="2108200" cy="361950"/>
          </a:xfrm>
          <a:custGeom>
            <a:avLst/>
            <a:gdLst>
              <a:gd name="T0" fmla="*/ 0 w 336"/>
              <a:gd name="T1" fmla="*/ 2147483647 h 632"/>
              <a:gd name="T2" fmla="*/ 2147483647 w 336"/>
              <a:gd name="T3" fmla="*/ 0 h 632"/>
              <a:gd name="T4" fmla="*/ 2147483647 w 336"/>
              <a:gd name="T5" fmla="*/ 2147483647 h 632"/>
              <a:gd name="T6" fmla="*/ 0 60000 65536"/>
              <a:gd name="T7" fmla="*/ 0 60000 65536"/>
              <a:gd name="T8" fmla="*/ 0 60000 65536"/>
              <a:gd name="T9" fmla="*/ 0 w 336"/>
              <a:gd name="T10" fmla="*/ 0 h 632"/>
              <a:gd name="T11" fmla="*/ 336 w 336"/>
              <a:gd name="T12" fmla="*/ 632 h 6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632">
                <a:moveTo>
                  <a:pt x="0" y="631"/>
                </a:moveTo>
                <a:cubicBezTo>
                  <a:pt x="28" y="526"/>
                  <a:pt x="115" y="0"/>
                  <a:pt x="171" y="0"/>
                </a:cubicBezTo>
                <a:cubicBezTo>
                  <a:pt x="227" y="0"/>
                  <a:pt x="302" y="500"/>
                  <a:pt x="336" y="632"/>
                </a:cubicBez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6181" name="Freeform 38"/>
          <p:cNvSpPr>
            <a:spLocks/>
          </p:cNvSpPr>
          <p:nvPr/>
        </p:nvSpPr>
        <p:spPr bwMode="auto">
          <a:xfrm rot="10800000">
            <a:off x="1360488" y="4567238"/>
            <a:ext cx="4818062" cy="455612"/>
          </a:xfrm>
          <a:custGeom>
            <a:avLst/>
            <a:gdLst>
              <a:gd name="T0" fmla="*/ 0 w 2805"/>
              <a:gd name="T1" fmla="*/ 2147483647 h 287"/>
              <a:gd name="T2" fmla="*/ 2147483647 w 2805"/>
              <a:gd name="T3" fmla="*/ 2147483647 h 287"/>
              <a:gd name="T4" fmla="*/ 2147483647 w 2805"/>
              <a:gd name="T5" fmla="*/ 2147483647 h 287"/>
              <a:gd name="T6" fmla="*/ 2147483647 w 2805"/>
              <a:gd name="T7" fmla="*/ 2147483647 h 287"/>
              <a:gd name="T8" fmla="*/ 2147483647 w 2805"/>
              <a:gd name="T9" fmla="*/ 2147483647 h 287"/>
              <a:gd name="T10" fmla="*/ 2147483647 w 2805"/>
              <a:gd name="T11" fmla="*/ 2147483647 h 287"/>
              <a:gd name="T12" fmla="*/ 2147483647 w 2805"/>
              <a:gd name="T13" fmla="*/ 2147483647 h 28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05"/>
              <a:gd name="T22" fmla="*/ 0 h 287"/>
              <a:gd name="T23" fmla="*/ 2805 w 2805"/>
              <a:gd name="T24" fmla="*/ 287 h 28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05" h="287">
                <a:moveTo>
                  <a:pt x="0" y="240"/>
                </a:moveTo>
                <a:cubicBezTo>
                  <a:pt x="111" y="202"/>
                  <a:pt x="483" y="24"/>
                  <a:pt x="676" y="12"/>
                </a:cubicBezTo>
                <a:cubicBezTo>
                  <a:pt x="869" y="0"/>
                  <a:pt x="1039" y="157"/>
                  <a:pt x="1157" y="170"/>
                </a:cubicBezTo>
                <a:cubicBezTo>
                  <a:pt x="1275" y="183"/>
                  <a:pt x="1311" y="90"/>
                  <a:pt x="1383" y="90"/>
                </a:cubicBezTo>
                <a:cubicBezTo>
                  <a:pt x="1455" y="90"/>
                  <a:pt x="1475" y="181"/>
                  <a:pt x="1587" y="170"/>
                </a:cubicBezTo>
                <a:cubicBezTo>
                  <a:pt x="1699" y="159"/>
                  <a:pt x="1851" y="5"/>
                  <a:pt x="2054" y="24"/>
                </a:cubicBezTo>
                <a:cubicBezTo>
                  <a:pt x="2257" y="43"/>
                  <a:pt x="2649" y="232"/>
                  <a:pt x="2805" y="287"/>
                </a:cubicBez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6182" name="Freeform 39"/>
          <p:cNvSpPr>
            <a:spLocks/>
          </p:cNvSpPr>
          <p:nvPr/>
        </p:nvSpPr>
        <p:spPr bwMode="auto">
          <a:xfrm rot="10800000">
            <a:off x="762000" y="5114925"/>
            <a:ext cx="5935663" cy="581025"/>
          </a:xfrm>
          <a:custGeom>
            <a:avLst/>
            <a:gdLst>
              <a:gd name="T0" fmla="*/ 0 w 3739"/>
              <a:gd name="T1" fmla="*/ 2147483647 h 366"/>
              <a:gd name="T2" fmla="*/ 2147483647 w 3739"/>
              <a:gd name="T3" fmla="*/ 2147483647 h 366"/>
              <a:gd name="T4" fmla="*/ 2147483647 w 3739"/>
              <a:gd name="T5" fmla="*/ 2147483647 h 366"/>
              <a:gd name="T6" fmla="*/ 2147483647 w 3739"/>
              <a:gd name="T7" fmla="*/ 2147483647 h 366"/>
              <a:gd name="T8" fmla="*/ 2147483647 w 3739"/>
              <a:gd name="T9" fmla="*/ 2147483647 h 366"/>
              <a:gd name="T10" fmla="*/ 2147483647 w 3739"/>
              <a:gd name="T11" fmla="*/ 2147483647 h 366"/>
              <a:gd name="T12" fmla="*/ 2147483647 w 3739"/>
              <a:gd name="T13" fmla="*/ 2147483647 h 366"/>
              <a:gd name="T14" fmla="*/ 2147483647 w 3739"/>
              <a:gd name="T15" fmla="*/ 2147483647 h 366"/>
              <a:gd name="T16" fmla="*/ 2147483647 w 3739"/>
              <a:gd name="T17" fmla="*/ 2147483647 h 366"/>
              <a:gd name="T18" fmla="*/ 2147483647 w 3739"/>
              <a:gd name="T19" fmla="*/ 2147483647 h 366"/>
              <a:gd name="T20" fmla="*/ 2147483647 w 3739"/>
              <a:gd name="T21" fmla="*/ 2147483647 h 366"/>
              <a:gd name="T22" fmla="*/ 2147483647 w 3739"/>
              <a:gd name="T23" fmla="*/ 2147483647 h 36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739"/>
              <a:gd name="T37" fmla="*/ 0 h 366"/>
              <a:gd name="T38" fmla="*/ 3739 w 3739"/>
              <a:gd name="T39" fmla="*/ 366 h 36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739" h="366">
                <a:moveTo>
                  <a:pt x="0" y="319"/>
                </a:moveTo>
                <a:cubicBezTo>
                  <a:pt x="148" y="281"/>
                  <a:pt x="700" y="112"/>
                  <a:pt x="901" y="91"/>
                </a:cubicBezTo>
                <a:cubicBezTo>
                  <a:pt x="1102" y="70"/>
                  <a:pt x="1122" y="197"/>
                  <a:pt x="1206" y="193"/>
                </a:cubicBezTo>
                <a:cubicBezTo>
                  <a:pt x="1290" y="189"/>
                  <a:pt x="1367" y="89"/>
                  <a:pt x="1407" y="68"/>
                </a:cubicBezTo>
                <a:cubicBezTo>
                  <a:pt x="1447" y="47"/>
                  <a:pt x="1411" y="39"/>
                  <a:pt x="1446" y="68"/>
                </a:cubicBezTo>
                <a:cubicBezTo>
                  <a:pt x="1481" y="97"/>
                  <a:pt x="1556" y="255"/>
                  <a:pt x="1616" y="244"/>
                </a:cubicBezTo>
                <a:cubicBezTo>
                  <a:pt x="1676" y="233"/>
                  <a:pt x="1748" y="0"/>
                  <a:pt x="1804" y="1"/>
                </a:cubicBezTo>
                <a:cubicBezTo>
                  <a:pt x="1860" y="2"/>
                  <a:pt x="1903" y="236"/>
                  <a:pt x="1952" y="248"/>
                </a:cubicBezTo>
                <a:cubicBezTo>
                  <a:pt x="2001" y="260"/>
                  <a:pt x="2037" y="85"/>
                  <a:pt x="2098" y="74"/>
                </a:cubicBezTo>
                <a:cubicBezTo>
                  <a:pt x="2159" y="63"/>
                  <a:pt x="2210" y="178"/>
                  <a:pt x="2317" y="183"/>
                </a:cubicBezTo>
                <a:cubicBezTo>
                  <a:pt x="2424" y="188"/>
                  <a:pt x="2501" y="73"/>
                  <a:pt x="2738" y="103"/>
                </a:cubicBezTo>
                <a:cubicBezTo>
                  <a:pt x="2975" y="133"/>
                  <a:pt x="3531" y="311"/>
                  <a:pt x="3739" y="366"/>
                </a:cubicBez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6183" name="Freeform 40"/>
          <p:cNvSpPr>
            <a:spLocks/>
          </p:cNvSpPr>
          <p:nvPr/>
        </p:nvSpPr>
        <p:spPr bwMode="auto">
          <a:xfrm rot="10800000">
            <a:off x="774700" y="5775325"/>
            <a:ext cx="5935663" cy="598488"/>
          </a:xfrm>
          <a:custGeom>
            <a:avLst/>
            <a:gdLst>
              <a:gd name="T0" fmla="*/ 0 w 3739"/>
              <a:gd name="T1" fmla="*/ 2147483647 h 377"/>
              <a:gd name="T2" fmla="*/ 2147483647 w 3739"/>
              <a:gd name="T3" fmla="*/ 2147483647 h 377"/>
              <a:gd name="T4" fmla="*/ 2147483647 w 3739"/>
              <a:gd name="T5" fmla="*/ 2147483647 h 377"/>
              <a:gd name="T6" fmla="*/ 2147483647 w 3739"/>
              <a:gd name="T7" fmla="*/ 2147483647 h 377"/>
              <a:gd name="T8" fmla="*/ 2147483647 w 3739"/>
              <a:gd name="T9" fmla="*/ 2147483647 h 377"/>
              <a:gd name="T10" fmla="*/ 2147483647 w 3739"/>
              <a:gd name="T11" fmla="*/ 2147483647 h 377"/>
              <a:gd name="T12" fmla="*/ 2147483647 w 3739"/>
              <a:gd name="T13" fmla="*/ 2147483647 h 377"/>
              <a:gd name="T14" fmla="*/ 2147483647 w 3739"/>
              <a:gd name="T15" fmla="*/ 2147483647 h 377"/>
              <a:gd name="T16" fmla="*/ 2147483647 w 3739"/>
              <a:gd name="T17" fmla="*/ 2147483647 h 377"/>
              <a:gd name="T18" fmla="*/ 2147483647 w 3739"/>
              <a:gd name="T19" fmla="*/ 2147483647 h 377"/>
              <a:gd name="T20" fmla="*/ 2147483647 w 3739"/>
              <a:gd name="T21" fmla="*/ 2147483647 h 377"/>
              <a:gd name="T22" fmla="*/ 2147483647 w 3739"/>
              <a:gd name="T23" fmla="*/ 2147483647 h 377"/>
              <a:gd name="T24" fmla="*/ 2147483647 w 3739"/>
              <a:gd name="T25" fmla="*/ 2147483647 h 377"/>
              <a:gd name="T26" fmla="*/ 2147483647 w 3739"/>
              <a:gd name="T27" fmla="*/ 2147483647 h 377"/>
              <a:gd name="T28" fmla="*/ 2147483647 w 3739"/>
              <a:gd name="T29" fmla="*/ 2147483647 h 37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739"/>
              <a:gd name="T46" fmla="*/ 0 h 377"/>
              <a:gd name="T47" fmla="*/ 3739 w 3739"/>
              <a:gd name="T48" fmla="*/ 377 h 377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739" h="377">
                <a:moveTo>
                  <a:pt x="0" y="330"/>
                </a:moveTo>
                <a:cubicBezTo>
                  <a:pt x="129" y="292"/>
                  <a:pt x="608" y="129"/>
                  <a:pt x="776" y="102"/>
                </a:cubicBezTo>
                <a:cubicBezTo>
                  <a:pt x="944" y="75"/>
                  <a:pt x="946" y="172"/>
                  <a:pt x="1010" y="171"/>
                </a:cubicBezTo>
                <a:cubicBezTo>
                  <a:pt x="1074" y="170"/>
                  <a:pt x="1115" y="86"/>
                  <a:pt x="1163" y="97"/>
                </a:cubicBezTo>
                <a:cubicBezTo>
                  <a:pt x="1211" y="108"/>
                  <a:pt x="1254" y="241"/>
                  <a:pt x="1301" y="238"/>
                </a:cubicBezTo>
                <a:cubicBezTo>
                  <a:pt x="1348" y="235"/>
                  <a:pt x="1394" y="76"/>
                  <a:pt x="1446" y="79"/>
                </a:cubicBezTo>
                <a:cubicBezTo>
                  <a:pt x="1498" y="82"/>
                  <a:pt x="1560" y="268"/>
                  <a:pt x="1616" y="255"/>
                </a:cubicBezTo>
                <a:cubicBezTo>
                  <a:pt x="1672" y="242"/>
                  <a:pt x="1725" y="0"/>
                  <a:pt x="1781" y="1"/>
                </a:cubicBezTo>
                <a:cubicBezTo>
                  <a:pt x="1837" y="2"/>
                  <a:pt x="1899" y="245"/>
                  <a:pt x="1952" y="259"/>
                </a:cubicBezTo>
                <a:cubicBezTo>
                  <a:pt x="2005" y="273"/>
                  <a:pt x="2051" y="91"/>
                  <a:pt x="2098" y="85"/>
                </a:cubicBezTo>
                <a:cubicBezTo>
                  <a:pt x="2145" y="79"/>
                  <a:pt x="2188" y="219"/>
                  <a:pt x="2232" y="222"/>
                </a:cubicBezTo>
                <a:cubicBezTo>
                  <a:pt x="2276" y="225"/>
                  <a:pt x="2317" y="106"/>
                  <a:pt x="2363" y="101"/>
                </a:cubicBezTo>
                <a:cubicBezTo>
                  <a:pt x="2409" y="96"/>
                  <a:pt x="2448" y="188"/>
                  <a:pt x="2510" y="190"/>
                </a:cubicBezTo>
                <a:cubicBezTo>
                  <a:pt x="2572" y="192"/>
                  <a:pt x="2533" y="83"/>
                  <a:pt x="2738" y="114"/>
                </a:cubicBezTo>
                <a:cubicBezTo>
                  <a:pt x="2943" y="145"/>
                  <a:pt x="3531" y="322"/>
                  <a:pt x="3739" y="377"/>
                </a:cubicBez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6184" name="Freeform 41"/>
          <p:cNvSpPr>
            <a:spLocks/>
          </p:cNvSpPr>
          <p:nvPr/>
        </p:nvSpPr>
        <p:spPr bwMode="auto">
          <a:xfrm rot="10800000">
            <a:off x="3070225" y="417513"/>
            <a:ext cx="293688" cy="206375"/>
          </a:xfrm>
          <a:custGeom>
            <a:avLst/>
            <a:gdLst>
              <a:gd name="T0" fmla="*/ 0 w 336"/>
              <a:gd name="T1" fmla="*/ 2147483647 h 632"/>
              <a:gd name="T2" fmla="*/ 2147483647 w 336"/>
              <a:gd name="T3" fmla="*/ 0 h 632"/>
              <a:gd name="T4" fmla="*/ 2147483647 w 336"/>
              <a:gd name="T5" fmla="*/ 2147483647 h 632"/>
              <a:gd name="T6" fmla="*/ 0 60000 65536"/>
              <a:gd name="T7" fmla="*/ 0 60000 65536"/>
              <a:gd name="T8" fmla="*/ 0 60000 65536"/>
              <a:gd name="T9" fmla="*/ 0 w 336"/>
              <a:gd name="T10" fmla="*/ 0 h 632"/>
              <a:gd name="T11" fmla="*/ 336 w 336"/>
              <a:gd name="T12" fmla="*/ 632 h 6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632">
                <a:moveTo>
                  <a:pt x="0" y="631"/>
                </a:moveTo>
                <a:cubicBezTo>
                  <a:pt x="28" y="526"/>
                  <a:pt x="115" y="0"/>
                  <a:pt x="171" y="0"/>
                </a:cubicBezTo>
                <a:cubicBezTo>
                  <a:pt x="227" y="0"/>
                  <a:pt x="302" y="500"/>
                  <a:pt x="336" y="632"/>
                </a:cubicBez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e-IL"/>
          </a:p>
        </p:txBody>
      </p:sp>
      <p:pic>
        <p:nvPicPr>
          <p:cNvPr id="6185" name="Picture 42" descr="j024743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338" y="-88900"/>
            <a:ext cx="473075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86" name="Line 43"/>
          <p:cNvSpPr>
            <a:spLocks noChangeShapeType="1"/>
          </p:cNvSpPr>
          <p:nvPr/>
        </p:nvSpPr>
        <p:spPr bwMode="auto">
          <a:xfrm flipH="1" flipV="1">
            <a:off x="8150225" y="549275"/>
            <a:ext cx="38100" cy="610235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graphicFrame>
        <p:nvGraphicFramePr>
          <p:cNvPr id="6146" name="Object 44"/>
          <p:cNvGraphicFramePr>
            <a:graphicFrameLocks noChangeAspect="1"/>
          </p:cNvGraphicFramePr>
          <p:nvPr/>
        </p:nvGraphicFramePr>
        <p:xfrm>
          <a:off x="7834313" y="320675"/>
          <a:ext cx="349250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3" name="Equation" r:id="rId4" imgW="126720" imgH="228600" progId="Equation.DSMT4">
                  <p:embed/>
                </p:oleObj>
              </mc:Choice>
              <mc:Fallback>
                <p:oleObj name="Equation" r:id="rId4" imgW="126720" imgH="228600" progId="Equation.DSMT4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34313" y="320675"/>
                        <a:ext cx="349250" cy="587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619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619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19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ChangeArrowheads="1"/>
          </p:cNvSpPr>
          <p:nvPr/>
        </p:nvSpPr>
        <p:spPr bwMode="auto">
          <a:xfrm rot="10800000">
            <a:off x="439738" y="3602038"/>
            <a:ext cx="1936750" cy="173037"/>
          </a:xfrm>
          <a:prstGeom prst="rect">
            <a:avLst/>
          </a:prstGeom>
          <a:solidFill>
            <a:srgbClr val="08080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he-IL"/>
          </a:p>
        </p:txBody>
      </p:sp>
      <p:sp>
        <p:nvSpPr>
          <p:cNvPr id="7172" name="PC"/>
          <p:cNvSpPr>
            <a:spLocks noEditPoints="1" noChangeArrowheads="1"/>
          </p:cNvSpPr>
          <p:nvPr/>
        </p:nvSpPr>
        <p:spPr bwMode="auto">
          <a:xfrm rot="10800000">
            <a:off x="3179763" y="5751513"/>
            <a:ext cx="808037" cy="581025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0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0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2802 w 21600"/>
              <a:gd name="T19" fmla="*/ 3891 h 21600"/>
              <a:gd name="T20" fmla="*/ 19065 w 21600"/>
              <a:gd name="T21" fmla="*/ 1425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extrusionOk="0">
                <a:moveTo>
                  <a:pt x="21600" y="10851"/>
                </a:moveTo>
                <a:lnTo>
                  <a:pt x="21600" y="0"/>
                </a:lnTo>
                <a:lnTo>
                  <a:pt x="10823" y="0"/>
                </a:lnTo>
                <a:lnTo>
                  <a:pt x="0" y="0"/>
                </a:lnTo>
                <a:lnTo>
                  <a:pt x="0" y="10919"/>
                </a:lnTo>
                <a:lnTo>
                  <a:pt x="0" y="19328"/>
                </a:lnTo>
                <a:lnTo>
                  <a:pt x="5924" y="19328"/>
                </a:lnTo>
                <a:lnTo>
                  <a:pt x="6494" y="21600"/>
                </a:lnTo>
                <a:lnTo>
                  <a:pt x="10663" y="21600"/>
                </a:lnTo>
                <a:lnTo>
                  <a:pt x="15334" y="21600"/>
                </a:lnTo>
                <a:lnTo>
                  <a:pt x="15904" y="19328"/>
                </a:lnTo>
                <a:lnTo>
                  <a:pt x="21600" y="19328"/>
                </a:lnTo>
                <a:lnTo>
                  <a:pt x="21600" y="10851"/>
                </a:lnTo>
                <a:close/>
              </a:path>
              <a:path w="21600" h="21600" extrusionOk="0">
                <a:moveTo>
                  <a:pt x="15904" y="19328"/>
                </a:moveTo>
                <a:lnTo>
                  <a:pt x="16861" y="14750"/>
                </a:lnTo>
                <a:lnTo>
                  <a:pt x="19367" y="14750"/>
                </a:lnTo>
                <a:lnTo>
                  <a:pt x="19367" y="3459"/>
                </a:lnTo>
                <a:lnTo>
                  <a:pt x="2461" y="3459"/>
                </a:lnTo>
                <a:lnTo>
                  <a:pt x="2461" y="14750"/>
                </a:lnTo>
                <a:lnTo>
                  <a:pt x="4967" y="14750"/>
                </a:lnTo>
                <a:lnTo>
                  <a:pt x="5924" y="19159"/>
                </a:lnTo>
                <a:moveTo>
                  <a:pt x="15904" y="19328"/>
                </a:moveTo>
                <a:lnTo>
                  <a:pt x="16861" y="14750"/>
                </a:lnTo>
                <a:lnTo>
                  <a:pt x="2461" y="14750"/>
                </a:lnTo>
              </a:path>
            </a:pathLst>
          </a:custGeom>
          <a:solidFill>
            <a:srgbClr val="CC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1059844" name="AutoShape 4"/>
          <p:cNvSpPr>
            <a:spLocks noChangeArrowheads="1"/>
          </p:cNvSpPr>
          <p:nvPr/>
        </p:nvSpPr>
        <p:spPr bwMode="auto">
          <a:xfrm rot="-5400000">
            <a:off x="2673350" y="1085851"/>
            <a:ext cx="363537" cy="455612"/>
          </a:xfrm>
          <a:prstGeom prst="flowChartDelay">
            <a:avLst/>
          </a:prstGeom>
          <a:solidFill>
            <a:srgbClr val="FF66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he-IL"/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 flipH="1" flipV="1">
            <a:off x="255588" y="1416050"/>
            <a:ext cx="6610350" cy="9525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 rot="10800000">
            <a:off x="4814888" y="3602038"/>
            <a:ext cx="1935162" cy="173037"/>
          </a:xfrm>
          <a:prstGeom prst="rect">
            <a:avLst/>
          </a:prstGeom>
          <a:solidFill>
            <a:srgbClr val="08080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he-IL"/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 rot="10800000">
            <a:off x="2647950" y="3602038"/>
            <a:ext cx="1897063" cy="173037"/>
          </a:xfrm>
          <a:prstGeom prst="rect">
            <a:avLst/>
          </a:prstGeom>
          <a:solidFill>
            <a:srgbClr val="08080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he-IL"/>
          </a:p>
        </p:txBody>
      </p:sp>
      <p:sp>
        <p:nvSpPr>
          <p:cNvPr id="7177" name="Freeform 9"/>
          <p:cNvSpPr>
            <a:spLocks/>
          </p:cNvSpPr>
          <p:nvPr/>
        </p:nvSpPr>
        <p:spPr bwMode="auto">
          <a:xfrm>
            <a:off x="341313" y="127000"/>
            <a:ext cx="6515100" cy="1350963"/>
          </a:xfrm>
          <a:custGeom>
            <a:avLst/>
            <a:gdLst>
              <a:gd name="T0" fmla="*/ 0 w 4119"/>
              <a:gd name="T1" fmla="*/ 2147483647 h 858"/>
              <a:gd name="T2" fmla="*/ 2147483647 w 4119"/>
              <a:gd name="T3" fmla="*/ 2147483647 h 858"/>
              <a:gd name="T4" fmla="*/ 2147483647 w 4119"/>
              <a:gd name="T5" fmla="*/ 2147483647 h 858"/>
              <a:gd name="T6" fmla="*/ 2147483647 w 4119"/>
              <a:gd name="T7" fmla="*/ 2147483647 h 858"/>
              <a:gd name="T8" fmla="*/ 2147483647 w 4119"/>
              <a:gd name="T9" fmla="*/ 2147483647 h 858"/>
              <a:gd name="T10" fmla="*/ 2147483647 w 4119"/>
              <a:gd name="T11" fmla="*/ 2147483647 h 858"/>
              <a:gd name="T12" fmla="*/ 2147483647 w 4119"/>
              <a:gd name="T13" fmla="*/ 2147483647 h 858"/>
              <a:gd name="T14" fmla="*/ 2147483647 w 4119"/>
              <a:gd name="T15" fmla="*/ 2147483647 h 858"/>
              <a:gd name="T16" fmla="*/ 2147483647 w 4119"/>
              <a:gd name="T17" fmla="*/ 2147483647 h 858"/>
              <a:gd name="T18" fmla="*/ 2147483647 w 4119"/>
              <a:gd name="T19" fmla="*/ 2147483647 h 858"/>
              <a:gd name="T20" fmla="*/ 2147483647 w 4119"/>
              <a:gd name="T21" fmla="*/ 2147483647 h 858"/>
              <a:gd name="T22" fmla="*/ 2147483647 w 4119"/>
              <a:gd name="T23" fmla="*/ 2147483647 h 858"/>
              <a:gd name="T24" fmla="*/ 2147483647 w 4119"/>
              <a:gd name="T25" fmla="*/ 2147483647 h 858"/>
              <a:gd name="T26" fmla="*/ 2147483647 w 4119"/>
              <a:gd name="T27" fmla="*/ 2147483647 h 858"/>
              <a:gd name="T28" fmla="*/ 2147483647 w 4119"/>
              <a:gd name="T29" fmla="*/ 2147483647 h 858"/>
              <a:gd name="T30" fmla="*/ 2147483647 w 4119"/>
              <a:gd name="T31" fmla="*/ 2147483647 h 858"/>
              <a:gd name="T32" fmla="*/ 2147483647 w 4119"/>
              <a:gd name="T33" fmla="*/ 2147483647 h 858"/>
              <a:gd name="T34" fmla="*/ 2147483647 w 4119"/>
              <a:gd name="T35" fmla="*/ 2147483647 h 858"/>
              <a:gd name="T36" fmla="*/ 2147483647 w 4119"/>
              <a:gd name="T37" fmla="*/ 2147483647 h 858"/>
              <a:gd name="T38" fmla="*/ 2147483647 w 4119"/>
              <a:gd name="T39" fmla="*/ 2147483647 h 858"/>
              <a:gd name="T40" fmla="*/ 2147483647 w 4119"/>
              <a:gd name="T41" fmla="*/ 2147483647 h 858"/>
              <a:gd name="T42" fmla="*/ 2147483647 w 4119"/>
              <a:gd name="T43" fmla="*/ 2147483647 h 858"/>
              <a:gd name="T44" fmla="*/ 2147483647 w 4119"/>
              <a:gd name="T45" fmla="*/ 2147483647 h 858"/>
              <a:gd name="T46" fmla="*/ 2147483647 w 4119"/>
              <a:gd name="T47" fmla="*/ 2147483647 h 858"/>
              <a:gd name="T48" fmla="*/ 2147483647 w 4119"/>
              <a:gd name="T49" fmla="*/ 2147483647 h 858"/>
              <a:gd name="T50" fmla="*/ 2147483647 w 4119"/>
              <a:gd name="T51" fmla="*/ 2147483647 h 858"/>
              <a:gd name="T52" fmla="*/ 2147483647 w 4119"/>
              <a:gd name="T53" fmla="*/ 2147483647 h 858"/>
              <a:gd name="T54" fmla="*/ 2147483647 w 4119"/>
              <a:gd name="T55" fmla="*/ 2147483647 h 858"/>
              <a:gd name="T56" fmla="*/ 2147483647 w 4119"/>
              <a:gd name="T57" fmla="*/ 2147483647 h 858"/>
              <a:gd name="T58" fmla="*/ 2147483647 w 4119"/>
              <a:gd name="T59" fmla="*/ 2147483647 h 858"/>
              <a:gd name="T60" fmla="*/ 2147483647 w 4119"/>
              <a:gd name="T61" fmla="*/ 2147483647 h 858"/>
              <a:gd name="T62" fmla="*/ 2147483647 w 4119"/>
              <a:gd name="T63" fmla="*/ 2147483647 h 858"/>
              <a:gd name="T64" fmla="*/ 2147483647 w 4119"/>
              <a:gd name="T65" fmla="*/ 2147483647 h 858"/>
              <a:gd name="T66" fmla="*/ 2147483647 w 4119"/>
              <a:gd name="T67" fmla="*/ 2147483647 h 858"/>
              <a:gd name="T68" fmla="*/ 2147483647 w 4119"/>
              <a:gd name="T69" fmla="*/ 2147483647 h 858"/>
              <a:gd name="T70" fmla="*/ 2147483647 w 4119"/>
              <a:gd name="T71" fmla="*/ 2147483647 h 858"/>
              <a:gd name="T72" fmla="*/ 2147483647 w 4119"/>
              <a:gd name="T73" fmla="*/ 2147483647 h 858"/>
              <a:gd name="T74" fmla="*/ 2147483647 w 4119"/>
              <a:gd name="T75" fmla="*/ 2147483647 h 858"/>
              <a:gd name="T76" fmla="*/ 2147483647 w 4119"/>
              <a:gd name="T77" fmla="*/ 2147483647 h 858"/>
              <a:gd name="T78" fmla="*/ 2147483647 w 4119"/>
              <a:gd name="T79" fmla="*/ 2147483647 h 858"/>
              <a:gd name="T80" fmla="*/ 2147483647 w 4119"/>
              <a:gd name="T81" fmla="*/ 2147483647 h 85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4119"/>
              <a:gd name="T124" fmla="*/ 0 h 858"/>
              <a:gd name="T125" fmla="*/ 4119 w 4119"/>
              <a:gd name="T126" fmla="*/ 858 h 858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4119" h="858">
                <a:moveTo>
                  <a:pt x="0" y="823"/>
                </a:moveTo>
                <a:cubicBezTo>
                  <a:pt x="34" y="830"/>
                  <a:pt x="68" y="837"/>
                  <a:pt x="102" y="785"/>
                </a:cubicBezTo>
                <a:cubicBezTo>
                  <a:pt x="136" y="734"/>
                  <a:pt x="171" y="594"/>
                  <a:pt x="205" y="515"/>
                </a:cubicBezTo>
                <a:cubicBezTo>
                  <a:pt x="239" y="436"/>
                  <a:pt x="267" y="363"/>
                  <a:pt x="308" y="312"/>
                </a:cubicBezTo>
                <a:cubicBezTo>
                  <a:pt x="349" y="261"/>
                  <a:pt x="404" y="206"/>
                  <a:pt x="450" y="208"/>
                </a:cubicBezTo>
                <a:cubicBezTo>
                  <a:pt x="496" y="210"/>
                  <a:pt x="549" y="274"/>
                  <a:pt x="584" y="324"/>
                </a:cubicBezTo>
                <a:cubicBezTo>
                  <a:pt x="619" y="373"/>
                  <a:pt x="628" y="427"/>
                  <a:pt x="659" y="505"/>
                </a:cubicBezTo>
                <a:cubicBezTo>
                  <a:pt x="690" y="583"/>
                  <a:pt x="743" y="739"/>
                  <a:pt x="771" y="793"/>
                </a:cubicBezTo>
                <a:cubicBezTo>
                  <a:pt x="799" y="847"/>
                  <a:pt x="808" y="831"/>
                  <a:pt x="829" y="831"/>
                </a:cubicBezTo>
                <a:cubicBezTo>
                  <a:pt x="850" y="831"/>
                  <a:pt x="861" y="858"/>
                  <a:pt x="895" y="793"/>
                </a:cubicBezTo>
                <a:cubicBezTo>
                  <a:pt x="929" y="728"/>
                  <a:pt x="992" y="545"/>
                  <a:pt x="1035" y="443"/>
                </a:cubicBezTo>
                <a:cubicBezTo>
                  <a:pt x="1078" y="341"/>
                  <a:pt x="1117" y="242"/>
                  <a:pt x="1152" y="183"/>
                </a:cubicBezTo>
                <a:cubicBezTo>
                  <a:pt x="1187" y="124"/>
                  <a:pt x="1214" y="91"/>
                  <a:pt x="1247" y="90"/>
                </a:cubicBezTo>
                <a:cubicBezTo>
                  <a:pt x="1280" y="89"/>
                  <a:pt x="1311" y="116"/>
                  <a:pt x="1348" y="179"/>
                </a:cubicBezTo>
                <a:cubicBezTo>
                  <a:pt x="1385" y="241"/>
                  <a:pt x="1434" y="376"/>
                  <a:pt x="1472" y="467"/>
                </a:cubicBezTo>
                <a:cubicBezTo>
                  <a:pt x="1510" y="558"/>
                  <a:pt x="1541" y="668"/>
                  <a:pt x="1575" y="728"/>
                </a:cubicBezTo>
                <a:cubicBezTo>
                  <a:pt x="1609" y="787"/>
                  <a:pt x="1644" y="827"/>
                  <a:pt x="1678" y="823"/>
                </a:cubicBezTo>
                <a:cubicBezTo>
                  <a:pt x="1712" y="820"/>
                  <a:pt x="1750" y="769"/>
                  <a:pt x="1782" y="707"/>
                </a:cubicBezTo>
                <a:cubicBezTo>
                  <a:pt x="1813" y="645"/>
                  <a:pt x="1834" y="546"/>
                  <a:pt x="1864" y="450"/>
                </a:cubicBezTo>
                <a:cubicBezTo>
                  <a:pt x="1894" y="354"/>
                  <a:pt x="1930" y="202"/>
                  <a:pt x="1965" y="127"/>
                </a:cubicBezTo>
                <a:cubicBezTo>
                  <a:pt x="2000" y="52"/>
                  <a:pt x="2037" y="1"/>
                  <a:pt x="2075" y="1"/>
                </a:cubicBezTo>
                <a:cubicBezTo>
                  <a:pt x="2113" y="0"/>
                  <a:pt x="2161" y="47"/>
                  <a:pt x="2194" y="122"/>
                </a:cubicBezTo>
                <a:cubicBezTo>
                  <a:pt x="2227" y="197"/>
                  <a:pt x="2243" y="348"/>
                  <a:pt x="2275" y="453"/>
                </a:cubicBezTo>
                <a:cubicBezTo>
                  <a:pt x="2307" y="557"/>
                  <a:pt x="2352" y="691"/>
                  <a:pt x="2388" y="751"/>
                </a:cubicBezTo>
                <a:cubicBezTo>
                  <a:pt x="2425" y="812"/>
                  <a:pt x="2459" y="822"/>
                  <a:pt x="2491" y="816"/>
                </a:cubicBezTo>
                <a:cubicBezTo>
                  <a:pt x="2524" y="811"/>
                  <a:pt x="2555" y="778"/>
                  <a:pt x="2584" y="717"/>
                </a:cubicBezTo>
                <a:cubicBezTo>
                  <a:pt x="2613" y="656"/>
                  <a:pt x="2632" y="544"/>
                  <a:pt x="2666" y="450"/>
                </a:cubicBezTo>
                <a:cubicBezTo>
                  <a:pt x="2700" y="356"/>
                  <a:pt x="2754" y="213"/>
                  <a:pt x="2790" y="155"/>
                </a:cubicBezTo>
                <a:cubicBezTo>
                  <a:pt x="2827" y="96"/>
                  <a:pt x="2849" y="94"/>
                  <a:pt x="2883" y="96"/>
                </a:cubicBezTo>
                <a:cubicBezTo>
                  <a:pt x="2917" y="99"/>
                  <a:pt x="2959" y="108"/>
                  <a:pt x="2997" y="169"/>
                </a:cubicBezTo>
                <a:cubicBezTo>
                  <a:pt x="3034" y="229"/>
                  <a:pt x="3076" y="365"/>
                  <a:pt x="3109" y="460"/>
                </a:cubicBezTo>
                <a:cubicBezTo>
                  <a:pt x="3141" y="555"/>
                  <a:pt x="3161" y="681"/>
                  <a:pt x="3192" y="741"/>
                </a:cubicBezTo>
                <a:cubicBezTo>
                  <a:pt x="3224" y="801"/>
                  <a:pt x="3260" y="823"/>
                  <a:pt x="3295" y="820"/>
                </a:cubicBezTo>
                <a:cubicBezTo>
                  <a:pt x="3331" y="818"/>
                  <a:pt x="3372" y="780"/>
                  <a:pt x="3408" y="724"/>
                </a:cubicBezTo>
                <a:cubicBezTo>
                  <a:pt x="3443" y="668"/>
                  <a:pt x="3485" y="552"/>
                  <a:pt x="3511" y="481"/>
                </a:cubicBezTo>
                <a:cubicBezTo>
                  <a:pt x="3537" y="410"/>
                  <a:pt x="3538" y="344"/>
                  <a:pt x="3566" y="300"/>
                </a:cubicBezTo>
                <a:cubicBezTo>
                  <a:pt x="3594" y="256"/>
                  <a:pt x="3639" y="217"/>
                  <a:pt x="3677" y="220"/>
                </a:cubicBezTo>
                <a:cubicBezTo>
                  <a:pt x="3715" y="223"/>
                  <a:pt x="3762" y="270"/>
                  <a:pt x="3795" y="318"/>
                </a:cubicBezTo>
                <a:cubicBezTo>
                  <a:pt x="3828" y="366"/>
                  <a:pt x="3840" y="431"/>
                  <a:pt x="3874" y="508"/>
                </a:cubicBezTo>
                <a:cubicBezTo>
                  <a:pt x="3908" y="584"/>
                  <a:pt x="3959" y="727"/>
                  <a:pt x="4000" y="779"/>
                </a:cubicBezTo>
                <a:cubicBezTo>
                  <a:pt x="4041" y="831"/>
                  <a:pt x="4094" y="812"/>
                  <a:pt x="4119" y="820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7178" name="Line 11"/>
          <p:cNvSpPr>
            <a:spLocks noChangeShapeType="1"/>
          </p:cNvSpPr>
          <p:nvPr/>
        </p:nvSpPr>
        <p:spPr bwMode="auto">
          <a:xfrm flipH="1" flipV="1">
            <a:off x="8150225" y="549275"/>
            <a:ext cx="38100" cy="610235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graphicFrame>
        <p:nvGraphicFramePr>
          <p:cNvPr id="7170" name="Object 12"/>
          <p:cNvGraphicFramePr>
            <a:graphicFrameLocks noChangeAspect="1"/>
          </p:cNvGraphicFramePr>
          <p:nvPr/>
        </p:nvGraphicFramePr>
        <p:xfrm>
          <a:off x="7834313" y="320675"/>
          <a:ext cx="349250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5" name="Equation" r:id="rId3" imgW="126720" imgH="228600" progId="Equation.DSMT4">
                  <p:embed/>
                </p:oleObj>
              </mc:Choice>
              <mc:Fallback>
                <p:oleObj name="Equation" r:id="rId3" imgW="126720" imgH="2286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34313" y="320675"/>
                        <a:ext cx="349250" cy="587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0444E-6 L 0.4184 0.00185 " pathEditMode="relative" rAng="0" ptsTypes="AA">
                                      <p:cBhvr>
                                        <p:cTn id="6" dur="7000" fill="hold"/>
                                        <p:tgtEl>
                                          <p:spTgt spid="10598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0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8" presetID="35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841 0.00185 L -0.27604 -0.00324 " pathEditMode="relative" rAng="0" ptsTypes="AA">
                                      <p:cBhvr>
                                        <p:cTn id="9" dur="12000" fill="hold"/>
                                        <p:tgtEl>
                                          <p:spTgt spid="10598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00" y="-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9844" grpId="0" animBg="1"/>
      <p:bldP spid="1059844" grpId="1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38318</TotalTime>
  <Words>714</Words>
  <Application>Microsoft Office PowerPoint</Application>
  <PresentationFormat>On-screen Show (4:3)</PresentationFormat>
  <Paragraphs>127</Paragraphs>
  <Slides>50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60" baseType="lpstr">
      <vt:lpstr>Arial</vt:lpstr>
      <vt:lpstr>Calibri</vt:lpstr>
      <vt:lpstr>Helvetica</vt:lpstr>
      <vt:lpstr>Helvetica Neue</vt:lpstr>
      <vt:lpstr>Times New Roman</vt:lpstr>
      <vt:lpstr>Default Design</vt:lpstr>
      <vt:lpstr>1_Default Design</vt:lpstr>
      <vt:lpstr>4_Default Design</vt:lpstr>
      <vt:lpstr>2_Default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to close N slits with one shutter?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TAU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two-state vector formalism of quantum mechanics</dc:title>
  <dc:creator>Vaidman Lev</dc:creator>
  <cp:lastModifiedBy>vaidman</cp:lastModifiedBy>
  <cp:revision>198</cp:revision>
  <dcterms:created xsi:type="dcterms:W3CDTF">2005-07-15T10:10:48Z</dcterms:created>
  <dcterms:modified xsi:type="dcterms:W3CDTF">2019-09-02T17:26:43Z</dcterms:modified>
</cp:coreProperties>
</file>